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89" r:id="rId3"/>
    <p:sldId id="256" r:id="rId4"/>
    <p:sldId id="296" r:id="rId5"/>
    <p:sldId id="294" r:id="rId6"/>
    <p:sldId id="297" r:id="rId7"/>
    <p:sldId id="298" r:id="rId8"/>
  </p:sldIdLst>
  <p:sldSz cx="9144000" cy="6858000" type="screen4x3"/>
  <p:notesSz cx="6797675" cy="9926638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0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Разбор домашнего задания №5</a:t>
            </a:r>
            <a:endParaRPr lang="ru-RU" sz="3600" dirty="0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431032" y="620688"/>
            <a:ext cx="8712968" cy="123110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lang="ru-RU" sz="2800" dirty="0" smtClean="0"/>
              <a:t>Определите показания идеальных приборов в электрической цепи. Напряжение источника </a:t>
            </a:r>
            <a:r>
              <a:rPr lang="en-US" sz="2800" i="1" dirty="0" smtClean="0"/>
              <a:t>U </a:t>
            </a:r>
            <a:r>
              <a:rPr lang="ru-RU" sz="2800" dirty="0" smtClean="0"/>
              <a:t>= 10 В.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457200" y="1695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772816"/>
            <a:ext cx="2012950" cy="114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0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Разбор домашнего задания №5</a:t>
            </a:r>
            <a:endParaRPr lang="ru-RU" sz="3600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51520" y="620688"/>
            <a:ext cx="864096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2. </a:t>
            </a:r>
            <a:r>
              <a:rPr lang="ru-RU" sz="2800" dirty="0" smtClean="0"/>
              <a:t>Найдите показания идеального амперметра и вольтметра в электрической цепи. Напряжение на всём участке цепи равно 56 В</a:t>
            </a:r>
            <a:r>
              <a:rPr lang="ru-RU" sz="2800" i="1" dirty="0" smtClean="0"/>
              <a:t>, </a:t>
            </a:r>
            <a:r>
              <a:rPr lang="ru-RU" sz="2800" dirty="0" smtClean="0"/>
              <a:t>сопротивление резисторов</a:t>
            </a:r>
            <a:r>
              <a:rPr lang="ru-RU" sz="2800" i="1" dirty="0" smtClean="0"/>
              <a:t>   </a:t>
            </a:r>
            <a:r>
              <a:rPr lang="en-US" sz="2800" i="1" dirty="0" smtClean="0"/>
              <a:t>R</a:t>
            </a:r>
            <a:r>
              <a:rPr lang="ru-RU" sz="2800" baseline="-25000" dirty="0" smtClean="0"/>
              <a:t>1</a:t>
            </a:r>
            <a:r>
              <a:rPr lang="ru-RU" sz="2800" dirty="0" smtClean="0"/>
              <a:t> = 1 Ом, </a:t>
            </a:r>
            <a:r>
              <a:rPr lang="en-US" sz="2800" i="1" dirty="0" smtClean="0"/>
              <a:t>R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 = 2 Ом, </a:t>
            </a:r>
            <a:r>
              <a:rPr lang="en-US" sz="2800" i="1" dirty="0" smtClean="0"/>
              <a:t>R</a:t>
            </a:r>
            <a:r>
              <a:rPr lang="ru-RU" sz="2800" baseline="-25000" dirty="0" smtClean="0"/>
              <a:t>3</a:t>
            </a:r>
            <a:r>
              <a:rPr lang="ru-RU" sz="2800" dirty="0" smtClean="0"/>
              <a:t> = 3 Ом, </a:t>
            </a:r>
            <a:r>
              <a:rPr lang="en-US" sz="2800" i="1" dirty="0" smtClean="0"/>
              <a:t>R</a:t>
            </a:r>
            <a:r>
              <a:rPr lang="ru-RU" sz="2800" baseline="-25000" dirty="0" smtClean="0"/>
              <a:t>4</a:t>
            </a:r>
            <a:r>
              <a:rPr lang="ru-RU" sz="2800" dirty="0" smtClean="0"/>
              <a:t> = 4 Ом.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1924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415540"/>
            <a:ext cx="5418455" cy="20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2400"/>
            <a:ext cx="9144000" cy="838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Графическая обработка эксперимента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69269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Вычисление размеров малых тел</a:t>
            </a:r>
            <a:endParaRPr lang="ru-RU" sz="3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764704"/>
          <a:ext cx="6912770" cy="527812"/>
        </p:xfrm>
        <a:graphic>
          <a:graphicData uri="http://schemas.openxmlformats.org/drawingml/2006/table">
            <a:tbl>
              <a:tblPr/>
              <a:tblGrid>
                <a:gridCol w="627646"/>
                <a:gridCol w="628368"/>
                <a:gridCol w="628368"/>
                <a:gridCol w="628368"/>
                <a:gridCol w="628368"/>
                <a:gridCol w="628368"/>
                <a:gridCol w="628368"/>
                <a:gridCol w="628368"/>
                <a:gridCol w="628368"/>
                <a:gridCol w="629090"/>
                <a:gridCol w="62909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Calibri"/>
                          <a:ea typeface="Calibri"/>
                          <a:cs typeface="Times New Roman"/>
                        </a:rPr>
                        <a:t>N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Calibri"/>
                          <a:ea typeface="Calibri"/>
                          <a:cs typeface="Times New Roman"/>
                        </a:rPr>
                        <a:t>L</a:t>
                      </a: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, мм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39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79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118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139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158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178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8434" name="Picture 2" descr="J:\Документы\Созвездие\9 класс 2023 СВЕЖЕЕ (6 уроков, 3 последние мои)\Занятие_6_Псевдоэксперимент\Миллиметров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75" y="1556792"/>
            <a:ext cx="7307437" cy="5166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48680"/>
          </a:xfrm>
        </p:spPr>
        <p:txBody>
          <a:bodyPr>
            <a:noAutofit/>
          </a:bodyPr>
          <a:lstStyle/>
          <a:p>
            <a:r>
              <a:rPr lang="ru-RU" sz="3300" dirty="0" smtClean="0"/>
              <a:t>С барометром вниз</a:t>
            </a:r>
            <a:r>
              <a:rPr lang="ru-RU" sz="3300" dirty="0" smtClean="0"/>
              <a:t>–вверх (</a:t>
            </a:r>
            <a:r>
              <a:rPr lang="ru-RU" sz="3300" dirty="0" err="1" smtClean="0"/>
              <a:t>псевдоэксперимент</a:t>
            </a:r>
            <a:r>
              <a:rPr lang="ru-RU" sz="3300" dirty="0" smtClean="0"/>
              <a:t>)</a:t>
            </a:r>
            <a:endParaRPr lang="ru-RU" sz="3300" dirty="0"/>
          </a:p>
        </p:txBody>
      </p:sp>
      <p:pic>
        <p:nvPicPr>
          <p:cNvPr id="4" name="Picture 2" descr="J:\Документы\Созвездие\9 класс 2023 СВЕЖЕЕ (6 уроков, 3 последние мои)\Занятие_6_Псевдоэксперимент\Миллиметров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75" y="1556792"/>
            <a:ext cx="7307437" cy="5166744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23528" y="764704"/>
          <a:ext cx="4680518" cy="527812"/>
        </p:xfrm>
        <a:graphic>
          <a:graphicData uri="http://schemas.openxmlformats.org/drawingml/2006/table">
            <a:tbl>
              <a:tblPr/>
              <a:tblGrid>
                <a:gridCol w="1221812"/>
                <a:gridCol w="576451"/>
                <a:gridCol w="576451"/>
                <a:gridCol w="576451"/>
                <a:gridCol w="576451"/>
                <a:gridCol w="576451"/>
                <a:gridCol w="576451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, 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180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220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260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300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340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, мм. </a:t>
                      </a:r>
                      <a:r>
                        <a:rPr lang="ru-RU" sz="1600" dirty="0" err="1">
                          <a:latin typeface="Calibri"/>
                          <a:ea typeface="Calibri"/>
                          <a:cs typeface="Times New Roman"/>
                        </a:rPr>
                        <a:t>рт</a:t>
                      </a: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. ст.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761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757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754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751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47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744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220072" y="548680"/>
            <a:ext cx="37444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/>
              <a:t>Найти атмосферное давление:</a:t>
            </a:r>
          </a:p>
          <a:p>
            <a:r>
              <a:rPr lang="ru-RU" sz="2000" i="1" dirty="0" smtClean="0"/>
              <a:t>1) на уровне моря</a:t>
            </a:r>
          </a:p>
          <a:p>
            <a:r>
              <a:rPr lang="ru-RU" sz="2000" i="1" dirty="0" smtClean="0"/>
              <a:t>2) на высоте 400 м</a:t>
            </a:r>
            <a:endParaRPr lang="ru-RU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20688"/>
          </a:xfrm>
        </p:spPr>
        <p:txBody>
          <a:bodyPr>
            <a:normAutofit/>
          </a:bodyPr>
          <a:lstStyle/>
          <a:p>
            <a:r>
              <a:rPr lang="ru-RU" sz="3300" dirty="0" smtClean="0"/>
              <a:t>Амперметр </a:t>
            </a:r>
            <a:r>
              <a:rPr lang="ru-RU" sz="3300" dirty="0" smtClean="0"/>
              <a:t>– омметр (</a:t>
            </a:r>
            <a:r>
              <a:rPr lang="ru-RU" sz="3300" dirty="0" err="1" smtClean="0"/>
              <a:t>псевдоэксперимент</a:t>
            </a:r>
            <a:r>
              <a:rPr lang="ru-RU" sz="3300" dirty="0" smtClean="0"/>
              <a:t>)</a:t>
            </a:r>
            <a:endParaRPr lang="ru-RU" sz="3300" dirty="0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4958" y="692696"/>
            <a:ext cx="2117282" cy="1748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476672"/>
            <a:ext cx="1820044" cy="211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636912"/>
            <a:ext cx="8540804" cy="1110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23528" y="476672"/>
            <a:ext cx="4176464" cy="2197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5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Используя указанную схему на рисунке была снята зависимость показаний миллиамперметра от значения подключаемого сопротивления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Напряжение источника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,55 В. Используя данные таблицы необходимо найти сопротивление амперметра и резистора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20688"/>
          </a:xfrm>
        </p:spPr>
        <p:txBody>
          <a:bodyPr>
            <a:normAutofit/>
          </a:bodyPr>
          <a:lstStyle/>
          <a:p>
            <a:r>
              <a:rPr lang="ru-RU" sz="3300" dirty="0" smtClean="0"/>
              <a:t>Амперметр </a:t>
            </a:r>
            <a:r>
              <a:rPr lang="ru-RU" sz="3300" dirty="0" smtClean="0"/>
              <a:t>– омметр (</a:t>
            </a:r>
            <a:r>
              <a:rPr lang="ru-RU" sz="3300" dirty="0" err="1" smtClean="0"/>
              <a:t>псевдоэксперимент</a:t>
            </a:r>
            <a:r>
              <a:rPr lang="ru-RU" sz="3300" dirty="0" smtClean="0"/>
              <a:t>)</a:t>
            </a:r>
            <a:endParaRPr lang="ru-RU" sz="33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924944"/>
            <a:ext cx="5043928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980728"/>
            <a:ext cx="2766623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653922"/>
            <a:ext cx="1104123" cy="254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764704"/>
            <a:ext cx="1728192" cy="560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264" y="3284984"/>
            <a:ext cx="19240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1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2284" y="764704"/>
            <a:ext cx="2095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200</Words>
  <Application>Microsoft Office PowerPoint</Application>
  <PresentationFormat>Экран (4:3)</PresentationFormat>
  <Paragraphs>50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Слайд 1</vt:lpstr>
      <vt:lpstr>Слайд 2</vt:lpstr>
      <vt:lpstr>Графическая обработка эксперимента</vt:lpstr>
      <vt:lpstr>Вычисление размеров малых тел</vt:lpstr>
      <vt:lpstr>С барометром вниз–вверх (псевдоэксперимент)</vt:lpstr>
      <vt:lpstr>Амперметр – омметр (псевдоэксперимент)</vt:lpstr>
      <vt:lpstr>Амперметр – омметр (псевдоэксперимент)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Электроприборы (идеальные)</dc:title>
  <dc:creator>Denis Romanenko</dc:creator>
  <cp:lastModifiedBy>DAR</cp:lastModifiedBy>
  <cp:revision>47</cp:revision>
  <cp:lastPrinted>2018-04-07T06:56:50Z</cp:lastPrinted>
  <dcterms:created xsi:type="dcterms:W3CDTF">2018-04-06T20:12:27Z</dcterms:created>
  <dcterms:modified xsi:type="dcterms:W3CDTF">2023-10-05T21:58:25Z</dcterms:modified>
</cp:coreProperties>
</file>