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9" r:id="rId3"/>
    <p:sldId id="256" r:id="rId4"/>
    <p:sldId id="296" r:id="rId5"/>
    <p:sldId id="294" r:id="rId6"/>
    <p:sldId id="297" r:id="rId7"/>
    <p:sldId id="298" r:id="rId8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image" Target="../media/image1.png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227.xml"/><Relationship Id="rId21" Type="http://schemas.openxmlformats.org/officeDocument/2006/relationships/tags" Target="../tags/tag131.xml"/><Relationship Id="rId42" Type="http://schemas.openxmlformats.org/officeDocument/2006/relationships/tags" Target="../tags/tag152.xml"/><Relationship Id="rId63" Type="http://schemas.openxmlformats.org/officeDocument/2006/relationships/tags" Target="../tags/tag173.xml"/><Relationship Id="rId84" Type="http://schemas.openxmlformats.org/officeDocument/2006/relationships/tags" Target="../tags/tag194.xml"/><Relationship Id="rId138" Type="http://schemas.openxmlformats.org/officeDocument/2006/relationships/tags" Target="../tags/tag248.xml"/><Relationship Id="rId159" Type="http://schemas.openxmlformats.org/officeDocument/2006/relationships/tags" Target="../tags/tag269.xml"/><Relationship Id="rId170" Type="http://schemas.openxmlformats.org/officeDocument/2006/relationships/tags" Target="../tags/tag280.xml"/><Relationship Id="rId107" Type="http://schemas.openxmlformats.org/officeDocument/2006/relationships/tags" Target="../tags/tag217.xml"/><Relationship Id="rId11" Type="http://schemas.openxmlformats.org/officeDocument/2006/relationships/tags" Target="../tags/tag121.xml"/><Relationship Id="rId32" Type="http://schemas.openxmlformats.org/officeDocument/2006/relationships/tags" Target="../tags/tag142.xml"/><Relationship Id="rId53" Type="http://schemas.openxmlformats.org/officeDocument/2006/relationships/tags" Target="../tags/tag163.xml"/><Relationship Id="rId74" Type="http://schemas.openxmlformats.org/officeDocument/2006/relationships/tags" Target="../tags/tag184.xml"/><Relationship Id="rId128" Type="http://schemas.openxmlformats.org/officeDocument/2006/relationships/tags" Target="../tags/tag238.xml"/><Relationship Id="rId149" Type="http://schemas.openxmlformats.org/officeDocument/2006/relationships/tags" Target="../tags/tag259.xml"/><Relationship Id="rId5" Type="http://schemas.openxmlformats.org/officeDocument/2006/relationships/tags" Target="../tags/tag115.xml"/><Relationship Id="rId95" Type="http://schemas.openxmlformats.org/officeDocument/2006/relationships/tags" Target="../tags/tag205.xml"/><Relationship Id="rId160" Type="http://schemas.openxmlformats.org/officeDocument/2006/relationships/tags" Target="../tags/tag270.xml"/><Relationship Id="rId22" Type="http://schemas.openxmlformats.org/officeDocument/2006/relationships/tags" Target="../tags/tag132.xml"/><Relationship Id="rId43" Type="http://schemas.openxmlformats.org/officeDocument/2006/relationships/tags" Target="../tags/tag153.xml"/><Relationship Id="rId64" Type="http://schemas.openxmlformats.org/officeDocument/2006/relationships/tags" Target="../tags/tag174.xml"/><Relationship Id="rId118" Type="http://schemas.openxmlformats.org/officeDocument/2006/relationships/tags" Target="../tags/tag228.xml"/><Relationship Id="rId139" Type="http://schemas.openxmlformats.org/officeDocument/2006/relationships/tags" Target="../tags/tag249.xml"/><Relationship Id="rId85" Type="http://schemas.openxmlformats.org/officeDocument/2006/relationships/tags" Target="../tags/tag195.xml"/><Relationship Id="rId150" Type="http://schemas.openxmlformats.org/officeDocument/2006/relationships/tags" Target="../tags/tag260.xml"/><Relationship Id="rId171" Type="http://schemas.openxmlformats.org/officeDocument/2006/relationships/tags" Target="../tags/tag281.xml"/><Relationship Id="rId12" Type="http://schemas.openxmlformats.org/officeDocument/2006/relationships/tags" Target="../tags/tag122.xml"/><Relationship Id="rId33" Type="http://schemas.openxmlformats.org/officeDocument/2006/relationships/tags" Target="../tags/tag143.xml"/><Relationship Id="rId108" Type="http://schemas.openxmlformats.org/officeDocument/2006/relationships/tags" Target="../tags/tag218.xml"/><Relationship Id="rId129" Type="http://schemas.openxmlformats.org/officeDocument/2006/relationships/tags" Target="../tags/tag239.xml"/><Relationship Id="rId54" Type="http://schemas.openxmlformats.org/officeDocument/2006/relationships/tags" Target="../tags/tag164.xml"/><Relationship Id="rId75" Type="http://schemas.openxmlformats.org/officeDocument/2006/relationships/tags" Target="../tags/tag185.xml"/><Relationship Id="rId96" Type="http://schemas.openxmlformats.org/officeDocument/2006/relationships/tags" Target="../tags/tag206.xml"/><Relationship Id="rId140" Type="http://schemas.openxmlformats.org/officeDocument/2006/relationships/tags" Target="../tags/tag250.xml"/><Relationship Id="rId161" Type="http://schemas.openxmlformats.org/officeDocument/2006/relationships/tags" Target="../tags/tag271.xml"/><Relationship Id="rId6" Type="http://schemas.openxmlformats.org/officeDocument/2006/relationships/tags" Target="../tags/tag116.xml"/><Relationship Id="rId23" Type="http://schemas.openxmlformats.org/officeDocument/2006/relationships/tags" Target="../tags/tag133.xml"/><Relationship Id="rId28" Type="http://schemas.openxmlformats.org/officeDocument/2006/relationships/tags" Target="../tags/tag138.xml"/><Relationship Id="rId49" Type="http://schemas.openxmlformats.org/officeDocument/2006/relationships/tags" Target="../tags/tag159.xml"/><Relationship Id="rId114" Type="http://schemas.openxmlformats.org/officeDocument/2006/relationships/tags" Target="../tags/tag224.xml"/><Relationship Id="rId119" Type="http://schemas.openxmlformats.org/officeDocument/2006/relationships/tags" Target="../tags/tag229.xml"/><Relationship Id="rId44" Type="http://schemas.openxmlformats.org/officeDocument/2006/relationships/tags" Target="../tags/tag154.xml"/><Relationship Id="rId60" Type="http://schemas.openxmlformats.org/officeDocument/2006/relationships/tags" Target="../tags/tag170.xml"/><Relationship Id="rId65" Type="http://schemas.openxmlformats.org/officeDocument/2006/relationships/tags" Target="../tags/tag175.xml"/><Relationship Id="rId81" Type="http://schemas.openxmlformats.org/officeDocument/2006/relationships/tags" Target="../tags/tag191.xml"/><Relationship Id="rId86" Type="http://schemas.openxmlformats.org/officeDocument/2006/relationships/tags" Target="../tags/tag196.xml"/><Relationship Id="rId130" Type="http://schemas.openxmlformats.org/officeDocument/2006/relationships/tags" Target="../tags/tag240.xml"/><Relationship Id="rId135" Type="http://schemas.openxmlformats.org/officeDocument/2006/relationships/tags" Target="../tags/tag245.xml"/><Relationship Id="rId151" Type="http://schemas.openxmlformats.org/officeDocument/2006/relationships/tags" Target="../tags/tag261.xml"/><Relationship Id="rId156" Type="http://schemas.openxmlformats.org/officeDocument/2006/relationships/tags" Target="../tags/tag266.xml"/><Relationship Id="rId177" Type="http://schemas.openxmlformats.org/officeDocument/2006/relationships/tags" Target="../tags/tag287.xml"/><Relationship Id="rId172" Type="http://schemas.openxmlformats.org/officeDocument/2006/relationships/tags" Target="../tags/tag282.xml"/><Relationship Id="rId13" Type="http://schemas.openxmlformats.org/officeDocument/2006/relationships/tags" Target="../tags/tag123.xml"/><Relationship Id="rId18" Type="http://schemas.openxmlformats.org/officeDocument/2006/relationships/tags" Target="../tags/tag128.xml"/><Relationship Id="rId39" Type="http://schemas.openxmlformats.org/officeDocument/2006/relationships/tags" Target="../tags/tag149.xml"/><Relationship Id="rId109" Type="http://schemas.openxmlformats.org/officeDocument/2006/relationships/tags" Target="../tags/tag219.xml"/><Relationship Id="rId34" Type="http://schemas.openxmlformats.org/officeDocument/2006/relationships/tags" Target="../tags/tag144.xml"/><Relationship Id="rId50" Type="http://schemas.openxmlformats.org/officeDocument/2006/relationships/tags" Target="../tags/tag160.xml"/><Relationship Id="rId55" Type="http://schemas.openxmlformats.org/officeDocument/2006/relationships/tags" Target="../tags/tag165.xml"/><Relationship Id="rId76" Type="http://schemas.openxmlformats.org/officeDocument/2006/relationships/tags" Target="../tags/tag186.xml"/><Relationship Id="rId97" Type="http://schemas.openxmlformats.org/officeDocument/2006/relationships/tags" Target="../tags/tag207.xml"/><Relationship Id="rId104" Type="http://schemas.openxmlformats.org/officeDocument/2006/relationships/tags" Target="../tags/tag214.xml"/><Relationship Id="rId120" Type="http://schemas.openxmlformats.org/officeDocument/2006/relationships/tags" Target="../tags/tag230.xml"/><Relationship Id="rId125" Type="http://schemas.openxmlformats.org/officeDocument/2006/relationships/tags" Target="../tags/tag235.xml"/><Relationship Id="rId141" Type="http://schemas.openxmlformats.org/officeDocument/2006/relationships/tags" Target="../tags/tag251.xml"/><Relationship Id="rId146" Type="http://schemas.openxmlformats.org/officeDocument/2006/relationships/tags" Target="../tags/tag256.xml"/><Relationship Id="rId167" Type="http://schemas.openxmlformats.org/officeDocument/2006/relationships/tags" Target="../tags/tag277.xml"/><Relationship Id="rId7" Type="http://schemas.openxmlformats.org/officeDocument/2006/relationships/tags" Target="../tags/tag117.xml"/><Relationship Id="rId71" Type="http://schemas.openxmlformats.org/officeDocument/2006/relationships/tags" Target="../tags/tag181.xml"/><Relationship Id="rId92" Type="http://schemas.openxmlformats.org/officeDocument/2006/relationships/tags" Target="../tags/tag202.xml"/><Relationship Id="rId162" Type="http://schemas.openxmlformats.org/officeDocument/2006/relationships/tags" Target="../tags/tag272.xml"/><Relationship Id="rId2" Type="http://schemas.openxmlformats.org/officeDocument/2006/relationships/tags" Target="../tags/tag112.xml"/><Relationship Id="rId29" Type="http://schemas.openxmlformats.org/officeDocument/2006/relationships/tags" Target="../tags/tag139.xml"/><Relationship Id="rId24" Type="http://schemas.openxmlformats.org/officeDocument/2006/relationships/tags" Target="../tags/tag134.xml"/><Relationship Id="rId40" Type="http://schemas.openxmlformats.org/officeDocument/2006/relationships/tags" Target="../tags/tag150.xml"/><Relationship Id="rId45" Type="http://schemas.openxmlformats.org/officeDocument/2006/relationships/tags" Target="../tags/tag155.xml"/><Relationship Id="rId66" Type="http://schemas.openxmlformats.org/officeDocument/2006/relationships/tags" Target="../tags/tag176.xml"/><Relationship Id="rId87" Type="http://schemas.openxmlformats.org/officeDocument/2006/relationships/tags" Target="../tags/tag197.xml"/><Relationship Id="rId110" Type="http://schemas.openxmlformats.org/officeDocument/2006/relationships/tags" Target="../tags/tag220.xml"/><Relationship Id="rId115" Type="http://schemas.openxmlformats.org/officeDocument/2006/relationships/tags" Target="../tags/tag225.xml"/><Relationship Id="rId131" Type="http://schemas.openxmlformats.org/officeDocument/2006/relationships/tags" Target="../tags/tag241.xml"/><Relationship Id="rId136" Type="http://schemas.openxmlformats.org/officeDocument/2006/relationships/tags" Target="../tags/tag246.xml"/><Relationship Id="rId157" Type="http://schemas.openxmlformats.org/officeDocument/2006/relationships/tags" Target="../tags/tag267.xml"/><Relationship Id="rId178" Type="http://schemas.openxmlformats.org/officeDocument/2006/relationships/slideLayout" Target="../slideLayouts/slideLayout2.xml"/><Relationship Id="rId61" Type="http://schemas.openxmlformats.org/officeDocument/2006/relationships/tags" Target="../tags/tag171.xml"/><Relationship Id="rId82" Type="http://schemas.openxmlformats.org/officeDocument/2006/relationships/tags" Target="../tags/tag192.xml"/><Relationship Id="rId152" Type="http://schemas.openxmlformats.org/officeDocument/2006/relationships/tags" Target="../tags/tag262.xml"/><Relationship Id="rId173" Type="http://schemas.openxmlformats.org/officeDocument/2006/relationships/tags" Target="../tags/tag283.xml"/><Relationship Id="rId19" Type="http://schemas.openxmlformats.org/officeDocument/2006/relationships/tags" Target="../tags/tag129.xml"/><Relationship Id="rId14" Type="http://schemas.openxmlformats.org/officeDocument/2006/relationships/tags" Target="../tags/tag124.xml"/><Relationship Id="rId30" Type="http://schemas.openxmlformats.org/officeDocument/2006/relationships/tags" Target="../tags/tag140.xml"/><Relationship Id="rId35" Type="http://schemas.openxmlformats.org/officeDocument/2006/relationships/tags" Target="../tags/tag145.xml"/><Relationship Id="rId56" Type="http://schemas.openxmlformats.org/officeDocument/2006/relationships/tags" Target="../tags/tag166.xml"/><Relationship Id="rId77" Type="http://schemas.openxmlformats.org/officeDocument/2006/relationships/tags" Target="../tags/tag187.xml"/><Relationship Id="rId100" Type="http://schemas.openxmlformats.org/officeDocument/2006/relationships/tags" Target="../tags/tag210.xml"/><Relationship Id="rId105" Type="http://schemas.openxmlformats.org/officeDocument/2006/relationships/tags" Target="../tags/tag215.xml"/><Relationship Id="rId126" Type="http://schemas.openxmlformats.org/officeDocument/2006/relationships/tags" Target="../tags/tag236.xml"/><Relationship Id="rId147" Type="http://schemas.openxmlformats.org/officeDocument/2006/relationships/tags" Target="../tags/tag257.xml"/><Relationship Id="rId168" Type="http://schemas.openxmlformats.org/officeDocument/2006/relationships/tags" Target="../tags/tag278.xml"/><Relationship Id="rId8" Type="http://schemas.openxmlformats.org/officeDocument/2006/relationships/tags" Target="../tags/tag118.xml"/><Relationship Id="rId51" Type="http://schemas.openxmlformats.org/officeDocument/2006/relationships/tags" Target="../tags/tag161.xml"/><Relationship Id="rId72" Type="http://schemas.openxmlformats.org/officeDocument/2006/relationships/tags" Target="../tags/tag182.xml"/><Relationship Id="rId93" Type="http://schemas.openxmlformats.org/officeDocument/2006/relationships/tags" Target="../tags/tag203.xml"/><Relationship Id="rId98" Type="http://schemas.openxmlformats.org/officeDocument/2006/relationships/tags" Target="../tags/tag208.xml"/><Relationship Id="rId121" Type="http://schemas.openxmlformats.org/officeDocument/2006/relationships/tags" Target="../tags/tag231.xml"/><Relationship Id="rId142" Type="http://schemas.openxmlformats.org/officeDocument/2006/relationships/tags" Target="../tags/tag252.xml"/><Relationship Id="rId163" Type="http://schemas.openxmlformats.org/officeDocument/2006/relationships/tags" Target="../tags/tag273.xml"/><Relationship Id="rId3" Type="http://schemas.openxmlformats.org/officeDocument/2006/relationships/tags" Target="../tags/tag113.xml"/><Relationship Id="rId25" Type="http://schemas.openxmlformats.org/officeDocument/2006/relationships/tags" Target="../tags/tag135.xml"/><Relationship Id="rId46" Type="http://schemas.openxmlformats.org/officeDocument/2006/relationships/tags" Target="../tags/tag156.xml"/><Relationship Id="rId67" Type="http://schemas.openxmlformats.org/officeDocument/2006/relationships/tags" Target="../tags/tag177.xml"/><Relationship Id="rId116" Type="http://schemas.openxmlformats.org/officeDocument/2006/relationships/tags" Target="../tags/tag226.xml"/><Relationship Id="rId137" Type="http://schemas.openxmlformats.org/officeDocument/2006/relationships/tags" Target="../tags/tag247.xml"/><Relationship Id="rId158" Type="http://schemas.openxmlformats.org/officeDocument/2006/relationships/tags" Target="../tags/tag268.xml"/><Relationship Id="rId20" Type="http://schemas.openxmlformats.org/officeDocument/2006/relationships/tags" Target="../tags/tag130.xml"/><Relationship Id="rId41" Type="http://schemas.openxmlformats.org/officeDocument/2006/relationships/tags" Target="../tags/tag151.xml"/><Relationship Id="rId62" Type="http://schemas.openxmlformats.org/officeDocument/2006/relationships/tags" Target="../tags/tag172.xml"/><Relationship Id="rId83" Type="http://schemas.openxmlformats.org/officeDocument/2006/relationships/tags" Target="../tags/tag193.xml"/><Relationship Id="rId88" Type="http://schemas.openxmlformats.org/officeDocument/2006/relationships/tags" Target="../tags/tag198.xml"/><Relationship Id="rId111" Type="http://schemas.openxmlformats.org/officeDocument/2006/relationships/tags" Target="../tags/tag221.xml"/><Relationship Id="rId132" Type="http://schemas.openxmlformats.org/officeDocument/2006/relationships/tags" Target="../tags/tag242.xml"/><Relationship Id="rId153" Type="http://schemas.openxmlformats.org/officeDocument/2006/relationships/tags" Target="../tags/tag263.xml"/><Relationship Id="rId174" Type="http://schemas.openxmlformats.org/officeDocument/2006/relationships/tags" Target="../tags/tag284.xml"/><Relationship Id="rId179" Type="http://schemas.openxmlformats.org/officeDocument/2006/relationships/image" Target="../media/image2.png"/><Relationship Id="rId15" Type="http://schemas.openxmlformats.org/officeDocument/2006/relationships/tags" Target="../tags/tag125.xml"/><Relationship Id="rId36" Type="http://schemas.openxmlformats.org/officeDocument/2006/relationships/tags" Target="../tags/tag146.xml"/><Relationship Id="rId57" Type="http://schemas.openxmlformats.org/officeDocument/2006/relationships/tags" Target="../tags/tag167.xml"/><Relationship Id="rId106" Type="http://schemas.openxmlformats.org/officeDocument/2006/relationships/tags" Target="../tags/tag216.xml"/><Relationship Id="rId127" Type="http://schemas.openxmlformats.org/officeDocument/2006/relationships/tags" Target="../tags/tag237.xml"/><Relationship Id="rId10" Type="http://schemas.openxmlformats.org/officeDocument/2006/relationships/tags" Target="../tags/tag120.xml"/><Relationship Id="rId31" Type="http://schemas.openxmlformats.org/officeDocument/2006/relationships/tags" Target="../tags/tag141.xml"/><Relationship Id="rId52" Type="http://schemas.openxmlformats.org/officeDocument/2006/relationships/tags" Target="../tags/tag162.xml"/><Relationship Id="rId73" Type="http://schemas.openxmlformats.org/officeDocument/2006/relationships/tags" Target="../tags/tag183.xml"/><Relationship Id="rId78" Type="http://schemas.openxmlformats.org/officeDocument/2006/relationships/tags" Target="../tags/tag188.xml"/><Relationship Id="rId94" Type="http://schemas.openxmlformats.org/officeDocument/2006/relationships/tags" Target="../tags/tag204.xml"/><Relationship Id="rId99" Type="http://schemas.openxmlformats.org/officeDocument/2006/relationships/tags" Target="../tags/tag209.xml"/><Relationship Id="rId101" Type="http://schemas.openxmlformats.org/officeDocument/2006/relationships/tags" Target="../tags/tag211.xml"/><Relationship Id="rId122" Type="http://schemas.openxmlformats.org/officeDocument/2006/relationships/tags" Target="../tags/tag232.xml"/><Relationship Id="rId143" Type="http://schemas.openxmlformats.org/officeDocument/2006/relationships/tags" Target="../tags/tag253.xml"/><Relationship Id="rId148" Type="http://schemas.openxmlformats.org/officeDocument/2006/relationships/tags" Target="../tags/tag258.xml"/><Relationship Id="rId164" Type="http://schemas.openxmlformats.org/officeDocument/2006/relationships/tags" Target="../tags/tag274.xml"/><Relationship Id="rId169" Type="http://schemas.openxmlformats.org/officeDocument/2006/relationships/tags" Target="../tags/tag279.xml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26" Type="http://schemas.openxmlformats.org/officeDocument/2006/relationships/tags" Target="../tags/tag136.xml"/><Relationship Id="rId47" Type="http://schemas.openxmlformats.org/officeDocument/2006/relationships/tags" Target="../tags/tag157.xml"/><Relationship Id="rId68" Type="http://schemas.openxmlformats.org/officeDocument/2006/relationships/tags" Target="../tags/tag178.xml"/><Relationship Id="rId89" Type="http://schemas.openxmlformats.org/officeDocument/2006/relationships/tags" Target="../tags/tag199.xml"/><Relationship Id="rId112" Type="http://schemas.openxmlformats.org/officeDocument/2006/relationships/tags" Target="../tags/tag222.xml"/><Relationship Id="rId133" Type="http://schemas.openxmlformats.org/officeDocument/2006/relationships/tags" Target="../tags/tag243.xml"/><Relationship Id="rId154" Type="http://schemas.openxmlformats.org/officeDocument/2006/relationships/tags" Target="../tags/tag264.xml"/><Relationship Id="rId175" Type="http://schemas.openxmlformats.org/officeDocument/2006/relationships/tags" Target="../tags/tag285.xml"/><Relationship Id="rId16" Type="http://schemas.openxmlformats.org/officeDocument/2006/relationships/tags" Target="../tags/tag126.xml"/><Relationship Id="rId37" Type="http://schemas.openxmlformats.org/officeDocument/2006/relationships/tags" Target="../tags/tag147.xml"/><Relationship Id="rId58" Type="http://schemas.openxmlformats.org/officeDocument/2006/relationships/tags" Target="../tags/tag168.xml"/><Relationship Id="rId79" Type="http://schemas.openxmlformats.org/officeDocument/2006/relationships/tags" Target="../tags/tag189.xml"/><Relationship Id="rId102" Type="http://schemas.openxmlformats.org/officeDocument/2006/relationships/tags" Target="../tags/tag212.xml"/><Relationship Id="rId123" Type="http://schemas.openxmlformats.org/officeDocument/2006/relationships/tags" Target="../tags/tag233.xml"/><Relationship Id="rId144" Type="http://schemas.openxmlformats.org/officeDocument/2006/relationships/tags" Target="../tags/tag254.xml"/><Relationship Id="rId90" Type="http://schemas.openxmlformats.org/officeDocument/2006/relationships/tags" Target="../tags/tag200.xml"/><Relationship Id="rId165" Type="http://schemas.openxmlformats.org/officeDocument/2006/relationships/tags" Target="../tags/tag275.xml"/><Relationship Id="rId27" Type="http://schemas.openxmlformats.org/officeDocument/2006/relationships/tags" Target="../tags/tag137.xml"/><Relationship Id="rId48" Type="http://schemas.openxmlformats.org/officeDocument/2006/relationships/tags" Target="../tags/tag158.xml"/><Relationship Id="rId69" Type="http://schemas.openxmlformats.org/officeDocument/2006/relationships/tags" Target="../tags/tag179.xml"/><Relationship Id="rId113" Type="http://schemas.openxmlformats.org/officeDocument/2006/relationships/tags" Target="../tags/tag223.xml"/><Relationship Id="rId134" Type="http://schemas.openxmlformats.org/officeDocument/2006/relationships/tags" Target="../tags/tag244.xml"/><Relationship Id="rId80" Type="http://schemas.openxmlformats.org/officeDocument/2006/relationships/tags" Target="../tags/tag190.xml"/><Relationship Id="rId155" Type="http://schemas.openxmlformats.org/officeDocument/2006/relationships/tags" Target="../tags/tag265.xml"/><Relationship Id="rId176" Type="http://schemas.openxmlformats.org/officeDocument/2006/relationships/tags" Target="../tags/tag286.xml"/><Relationship Id="rId17" Type="http://schemas.openxmlformats.org/officeDocument/2006/relationships/tags" Target="../tags/tag127.xml"/><Relationship Id="rId38" Type="http://schemas.openxmlformats.org/officeDocument/2006/relationships/tags" Target="../tags/tag148.xml"/><Relationship Id="rId59" Type="http://schemas.openxmlformats.org/officeDocument/2006/relationships/tags" Target="../tags/tag169.xml"/><Relationship Id="rId103" Type="http://schemas.openxmlformats.org/officeDocument/2006/relationships/tags" Target="../tags/tag213.xml"/><Relationship Id="rId124" Type="http://schemas.openxmlformats.org/officeDocument/2006/relationships/tags" Target="../tags/tag234.xml"/><Relationship Id="rId70" Type="http://schemas.openxmlformats.org/officeDocument/2006/relationships/tags" Target="../tags/tag180.xml"/><Relationship Id="rId91" Type="http://schemas.openxmlformats.org/officeDocument/2006/relationships/tags" Target="../tags/tag201.xml"/><Relationship Id="rId145" Type="http://schemas.openxmlformats.org/officeDocument/2006/relationships/tags" Target="../tags/tag255.xml"/><Relationship Id="rId166" Type="http://schemas.openxmlformats.org/officeDocument/2006/relationships/tags" Target="../tags/tag276.xml"/><Relationship Id="rId1" Type="http://schemas.openxmlformats.org/officeDocument/2006/relationships/tags" Target="../tags/tag111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404.xml"/><Relationship Id="rId299" Type="http://schemas.openxmlformats.org/officeDocument/2006/relationships/tags" Target="../tags/tag586.xml"/><Relationship Id="rId21" Type="http://schemas.openxmlformats.org/officeDocument/2006/relationships/tags" Target="../tags/tag308.xml"/><Relationship Id="rId63" Type="http://schemas.openxmlformats.org/officeDocument/2006/relationships/tags" Target="../tags/tag350.xml"/><Relationship Id="rId159" Type="http://schemas.openxmlformats.org/officeDocument/2006/relationships/tags" Target="../tags/tag446.xml"/><Relationship Id="rId170" Type="http://schemas.openxmlformats.org/officeDocument/2006/relationships/tags" Target="../tags/tag457.xml"/><Relationship Id="rId226" Type="http://schemas.openxmlformats.org/officeDocument/2006/relationships/tags" Target="../tags/tag513.xml"/><Relationship Id="rId268" Type="http://schemas.openxmlformats.org/officeDocument/2006/relationships/tags" Target="../tags/tag555.xml"/><Relationship Id="rId32" Type="http://schemas.openxmlformats.org/officeDocument/2006/relationships/tags" Target="../tags/tag319.xml"/><Relationship Id="rId74" Type="http://schemas.openxmlformats.org/officeDocument/2006/relationships/tags" Target="../tags/tag361.xml"/><Relationship Id="rId128" Type="http://schemas.openxmlformats.org/officeDocument/2006/relationships/tags" Target="../tags/tag415.xml"/><Relationship Id="rId5" Type="http://schemas.openxmlformats.org/officeDocument/2006/relationships/tags" Target="../tags/tag292.xml"/><Relationship Id="rId181" Type="http://schemas.openxmlformats.org/officeDocument/2006/relationships/tags" Target="../tags/tag468.xml"/><Relationship Id="rId237" Type="http://schemas.openxmlformats.org/officeDocument/2006/relationships/tags" Target="../tags/tag524.xml"/><Relationship Id="rId279" Type="http://schemas.openxmlformats.org/officeDocument/2006/relationships/tags" Target="../tags/tag566.xml"/><Relationship Id="rId43" Type="http://schemas.openxmlformats.org/officeDocument/2006/relationships/tags" Target="../tags/tag330.xml"/><Relationship Id="rId139" Type="http://schemas.openxmlformats.org/officeDocument/2006/relationships/tags" Target="../tags/tag426.xml"/><Relationship Id="rId290" Type="http://schemas.openxmlformats.org/officeDocument/2006/relationships/tags" Target="../tags/tag577.xml"/><Relationship Id="rId85" Type="http://schemas.openxmlformats.org/officeDocument/2006/relationships/tags" Target="../tags/tag372.xml"/><Relationship Id="rId150" Type="http://schemas.openxmlformats.org/officeDocument/2006/relationships/tags" Target="../tags/tag437.xml"/><Relationship Id="rId192" Type="http://schemas.openxmlformats.org/officeDocument/2006/relationships/tags" Target="../tags/tag479.xml"/><Relationship Id="rId206" Type="http://schemas.openxmlformats.org/officeDocument/2006/relationships/tags" Target="../tags/tag493.xml"/><Relationship Id="rId248" Type="http://schemas.openxmlformats.org/officeDocument/2006/relationships/tags" Target="../tags/tag535.xml"/><Relationship Id="rId12" Type="http://schemas.openxmlformats.org/officeDocument/2006/relationships/tags" Target="../tags/tag299.xml"/><Relationship Id="rId108" Type="http://schemas.openxmlformats.org/officeDocument/2006/relationships/tags" Target="../tags/tag395.xml"/><Relationship Id="rId54" Type="http://schemas.openxmlformats.org/officeDocument/2006/relationships/tags" Target="../tags/tag341.xml"/><Relationship Id="rId96" Type="http://schemas.openxmlformats.org/officeDocument/2006/relationships/tags" Target="../tags/tag383.xml"/><Relationship Id="rId161" Type="http://schemas.openxmlformats.org/officeDocument/2006/relationships/tags" Target="../tags/tag448.xml"/><Relationship Id="rId217" Type="http://schemas.openxmlformats.org/officeDocument/2006/relationships/tags" Target="../tags/tag504.xml"/><Relationship Id="rId6" Type="http://schemas.openxmlformats.org/officeDocument/2006/relationships/tags" Target="../tags/tag293.xml"/><Relationship Id="rId238" Type="http://schemas.openxmlformats.org/officeDocument/2006/relationships/tags" Target="../tags/tag525.xml"/><Relationship Id="rId259" Type="http://schemas.openxmlformats.org/officeDocument/2006/relationships/tags" Target="../tags/tag546.xml"/><Relationship Id="rId23" Type="http://schemas.openxmlformats.org/officeDocument/2006/relationships/tags" Target="../tags/tag310.xml"/><Relationship Id="rId119" Type="http://schemas.openxmlformats.org/officeDocument/2006/relationships/tags" Target="../tags/tag406.xml"/><Relationship Id="rId270" Type="http://schemas.openxmlformats.org/officeDocument/2006/relationships/tags" Target="../tags/tag557.xml"/><Relationship Id="rId291" Type="http://schemas.openxmlformats.org/officeDocument/2006/relationships/tags" Target="../tags/tag578.xml"/><Relationship Id="rId44" Type="http://schemas.openxmlformats.org/officeDocument/2006/relationships/tags" Target="../tags/tag331.xml"/><Relationship Id="rId65" Type="http://schemas.openxmlformats.org/officeDocument/2006/relationships/tags" Target="../tags/tag352.xml"/><Relationship Id="rId86" Type="http://schemas.openxmlformats.org/officeDocument/2006/relationships/tags" Target="../tags/tag373.xml"/><Relationship Id="rId130" Type="http://schemas.openxmlformats.org/officeDocument/2006/relationships/tags" Target="../tags/tag417.xml"/><Relationship Id="rId151" Type="http://schemas.openxmlformats.org/officeDocument/2006/relationships/tags" Target="../tags/tag438.xml"/><Relationship Id="rId172" Type="http://schemas.openxmlformats.org/officeDocument/2006/relationships/tags" Target="../tags/tag459.xml"/><Relationship Id="rId193" Type="http://schemas.openxmlformats.org/officeDocument/2006/relationships/tags" Target="../tags/tag480.xml"/><Relationship Id="rId207" Type="http://schemas.openxmlformats.org/officeDocument/2006/relationships/tags" Target="../tags/tag494.xml"/><Relationship Id="rId228" Type="http://schemas.openxmlformats.org/officeDocument/2006/relationships/tags" Target="../tags/tag515.xml"/><Relationship Id="rId249" Type="http://schemas.openxmlformats.org/officeDocument/2006/relationships/tags" Target="../tags/tag536.xml"/><Relationship Id="rId13" Type="http://schemas.openxmlformats.org/officeDocument/2006/relationships/tags" Target="../tags/tag300.xml"/><Relationship Id="rId109" Type="http://schemas.openxmlformats.org/officeDocument/2006/relationships/tags" Target="../tags/tag396.xml"/><Relationship Id="rId260" Type="http://schemas.openxmlformats.org/officeDocument/2006/relationships/tags" Target="../tags/tag547.xml"/><Relationship Id="rId281" Type="http://schemas.openxmlformats.org/officeDocument/2006/relationships/tags" Target="../tags/tag568.xml"/><Relationship Id="rId34" Type="http://schemas.openxmlformats.org/officeDocument/2006/relationships/tags" Target="../tags/tag321.xml"/><Relationship Id="rId55" Type="http://schemas.openxmlformats.org/officeDocument/2006/relationships/tags" Target="../tags/tag342.xml"/><Relationship Id="rId76" Type="http://schemas.openxmlformats.org/officeDocument/2006/relationships/tags" Target="../tags/tag363.xml"/><Relationship Id="rId97" Type="http://schemas.openxmlformats.org/officeDocument/2006/relationships/tags" Target="../tags/tag384.xml"/><Relationship Id="rId120" Type="http://schemas.openxmlformats.org/officeDocument/2006/relationships/tags" Target="../tags/tag407.xml"/><Relationship Id="rId141" Type="http://schemas.openxmlformats.org/officeDocument/2006/relationships/tags" Target="../tags/tag428.xml"/><Relationship Id="rId7" Type="http://schemas.openxmlformats.org/officeDocument/2006/relationships/tags" Target="../tags/tag294.xml"/><Relationship Id="rId162" Type="http://schemas.openxmlformats.org/officeDocument/2006/relationships/tags" Target="../tags/tag449.xml"/><Relationship Id="rId183" Type="http://schemas.openxmlformats.org/officeDocument/2006/relationships/tags" Target="../tags/tag470.xml"/><Relationship Id="rId218" Type="http://schemas.openxmlformats.org/officeDocument/2006/relationships/tags" Target="../tags/tag505.xml"/><Relationship Id="rId239" Type="http://schemas.openxmlformats.org/officeDocument/2006/relationships/tags" Target="../tags/tag526.xml"/><Relationship Id="rId250" Type="http://schemas.openxmlformats.org/officeDocument/2006/relationships/tags" Target="../tags/tag537.xml"/><Relationship Id="rId271" Type="http://schemas.openxmlformats.org/officeDocument/2006/relationships/tags" Target="../tags/tag558.xml"/><Relationship Id="rId292" Type="http://schemas.openxmlformats.org/officeDocument/2006/relationships/tags" Target="../tags/tag579.xml"/><Relationship Id="rId24" Type="http://schemas.openxmlformats.org/officeDocument/2006/relationships/tags" Target="../tags/tag311.xml"/><Relationship Id="rId45" Type="http://schemas.openxmlformats.org/officeDocument/2006/relationships/tags" Target="../tags/tag332.xml"/><Relationship Id="rId66" Type="http://schemas.openxmlformats.org/officeDocument/2006/relationships/tags" Target="../tags/tag353.xml"/><Relationship Id="rId87" Type="http://schemas.openxmlformats.org/officeDocument/2006/relationships/tags" Target="../tags/tag374.xml"/><Relationship Id="rId110" Type="http://schemas.openxmlformats.org/officeDocument/2006/relationships/tags" Target="../tags/tag397.xml"/><Relationship Id="rId131" Type="http://schemas.openxmlformats.org/officeDocument/2006/relationships/tags" Target="../tags/tag418.xml"/><Relationship Id="rId152" Type="http://schemas.openxmlformats.org/officeDocument/2006/relationships/tags" Target="../tags/tag439.xml"/><Relationship Id="rId173" Type="http://schemas.openxmlformats.org/officeDocument/2006/relationships/tags" Target="../tags/tag460.xml"/><Relationship Id="rId194" Type="http://schemas.openxmlformats.org/officeDocument/2006/relationships/tags" Target="../tags/tag481.xml"/><Relationship Id="rId208" Type="http://schemas.openxmlformats.org/officeDocument/2006/relationships/tags" Target="../tags/tag495.xml"/><Relationship Id="rId229" Type="http://schemas.openxmlformats.org/officeDocument/2006/relationships/tags" Target="../tags/tag516.xml"/><Relationship Id="rId240" Type="http://schemas.openxmlformats.org/officeDocument/2006/relationships/tags" Target="../tags/tag527.xml"/><Relationship Id="rId261" Type="http://schemas.openxmlformats.org/officeDocument/2006/relationships/tags" Target="../tags/tag548.xml"/><Relationship Id="rId14" Type="http://schemas.openxmlformats.org/officeDocument/2006/relationships/tags" Target="../tags/tag301.xml"/><Relationship Id="rId35" Type="http://schemas.openxmlformats.org/officeDocument/2006/relationships/tags" Target="../tags/tag322.xml"/><Relationship Id="rId56" Type="http://schemas.openxmlformats.org/officeDocument/2006/relationships/tags" Target="../tags/tag343.xml"/><Relationship Id="rId77" Type="http://schemas.openxmlformats.org/officeDocument/2006/relationships/tags" Target="../tags/tag364.xml"/><Relationship Id="rId100" Type="http://schemas.openxmlformats.org/officeDocument/2006/relationships/tags" Target="../tags/tag387.xml"/><Relationship Id="rId282" Type="http://schemas.openxmlformats.org/officeDocument/2006/relationships/tags" Target="../tags/tag569.xml"/><Relationship Id="rId8" Type="http://schemas.openxmlformats.org/officeDocument/2006/relationships/tags" Target="../tags/tag295.xml"/><Relationship Id="rId98" Type="http://schemas.openxmlformats.org/officeDocument/2006/relationships/tags" Target="../tags/tag385.xml"/><Relationship Id="rId121" Type="http://schemas.openxmlformats.org/officeDocument/2006/relationships/tags" Target="../tags/tag408.xml"/><Relationship Id="rId142" Type="http://schemas.openxmlformats.org/officeDocument/2006/relationships/tags" Target="../tags/tag429.xml"/><Relationship Id="rId163" Type="http://schemas.openxmlformats.org/officeDocument/2006/relationships/tags" Target="../tags/tag450.xml"/><Relationship Id="rId184" Type="http://schemas.openxmlformats.org/officeDocument/2006/relationships/tags" Target="../tags/tag471.xml"/><Relationship Id="rId219" Type="http://schemas.openxmlformats.org/officeDocument/2006/relationships/tags" Target="../tags/tag506.xml"/><Relationship Id="rId230" Type="http://schemas.openxmlformats.org/officeDocument/2006/relationships/tags" Target="../tags/tag517.xml"/><Relationship Id="rId251" Type="http://schemas.openxmlformats.org/officeDocument/2006/relationships/tags" Target="../tags/tag538.xml"/><Relationship Id="rId25" Type="http://schemas.openxmlformats.org/officeDocument/2006/relationships/tags" Target="../tags/tag312.xml"/><Relationship Id="rId46" Type="http://schemas.openxmlformats.org/officeDocument/2006/relationships/tags" Target="../tags/tag333.xml"/><Relationship Id="rId67" Type="http://schemas.openxmlformats.org/officeDocument/2006/relationships/tags" Target="../tags/tag354.xml"/><Relationship Id="rId272" Type="http://schemas.openxmlformats.org/officeDocument/2006/relationships/tags" Target="../tags/tag559.xml"/><Relationship Id="rId293" Type="http://schemas.openxmlformats.org/officeDocument/2006/relationships/tags" Target="../tags/tag580.xml"/><Relationship Id="rId88" Type="http://schemas.openxmlformats.org/officeDocument/2006/relationships/tags" Target="../tags/tag375.xml"/><Relationship Id="rId111" Type="http://schemas.openxmlformats.org/officeDocument/2006/relationships/tags" Target="../tags/tag398.xml"/><Relationship Id="rId132" Type="http://schemas.openxmlformats.org/officeDocument/2006/relationships/tags" Target="../tags/tag419.xml"/><Relationship Id="rId153" Type="http://schemas.openxmlformats.org/officeDocument/2006/relationships/tags" Target="../tags/tag440.xml"/><Relationship Id="rId174" Type="http://schemas.openxmlformats.org/officeDocument/2006/relationships/tags" Target="../tags/tag461.xml"/><Relationship Id="rId195" Type="http://schemas.openxmlformats.org/officeDocument/2006/relationships/tags" Target="../tags/tag482.xml"/><Relationship Id="rId209" Type="http://schemas.openxmlformats.org/officeDocument/2006/relationships/tags" Target="../tags/tag496.xml"/><Relationship Id="rId220" Type="http://schemas.openxmlformats.org/officeDocument/2006/relationships/tags" Target="../tags/tag507.xml"/><Relationship Id="rId241" Type="http://schemas.openxmlformats.org/officeDocument/2006/relationships/tags" Target="../tags/tag528.xml"/><Relationship Id="rId15" Type="http://schemas.openxmlformats.org/officeDocument/2006/relationships/tags" Target="../tags/tag302.xml"/><Relationship Id="rId36" Type="http://schemas.openxmlformats.org/officeDocument/2006/relationships/tags" Target="../tags/tag323.xml"/><Relationship Id="rId57" Type="http://schemas.openxmlformats.org/officeDocument/2006/relationships/tags" Target="../tags/tag344.xml"/><Relationship Id="rId262" Type="http://schemas.openxmlformats.org/officeDocument/2006/relationships/tags" Target="../tags/tag549.xml"/><Relationship Id="rId283" Type="http://schemas.openxmlformats.org/officeDocument/2006/relationships/tags" Target="../tags/tag570.xml"/><Relationship Id="rId78" Type="http://schemas.openxmlformats.org/officeDocument/2006/relationships/tags" Target="../tags/tag365.xml"/><Relationship Id="rId99" Type="http://schemas.openxmlformats.org/officeDocument/2006/relationships/tags" Target="../tags/tag386.xml"/><Relationship Id="rId101" Type="http://schemas.openxmlformats.org/officeDocument/2006/relationships/tags" Target="../tags/tag388.xml"/><Relationship Id="rId122" Type="http://schemas.openxmlformats.org/officeDocument/2006/relationships/tags" Target="../tags/tag409.xml"/><Relationship Id="rId143" Type="http://schemas.openxmlformats.org/officeDocument/2006/relationships/tags" Target="../tags/tag430.xml"/><Relationship Id="rId164" Type="http://schemas.openxmlformats.org/officeDocument/2006/relationships/tags" Target="../tags/tag451.xml"/><Relationship Id="rId185" Type="http://schemas.openxmlformats.org/officeDocument/2006/relationships/tags" Target="../tags/tag472.xml"/><Relationship Id="rId9" Type="http://schemas.openxmlformats.org/officeDocument/2006/relationships/tags" Target="../tags/tag296.xml"/><Relationship Id="rId210" Type="http://schemas.openxmlformats.org/officeDocument/2006/relationships/tags" Target="../tags/tag497.xml"/><Relationship Id="rId26" Type="http://schemas.openxmlformats.org/officeDocument/2006/relationships/tags" Target="../tags/tag313.xml"/><Relationship Id="rId231" Type="http://schemas.openxmlformats.org/officeDocument/2006/relationships/tags" Target="../tags/tag518.xml"/><Relationship Id="rId252" Type="http://schemas.openxmlformats.org/officeDocument/2006/relationships/tags" Target="../tags/tag539.xml"/><Relationship Id="rId273" Type="http://schemas.openxmlformats.org/officeDocument/2006/relationships/tags" Target="../tags/tag560.xml"/><Relationship Id="rId294" Type="http://schemas.openxmlformats.org/officeDocument/2006/relationships/tags" Target="../tags/tag581.xml"/><Relationship Id="rId47" Type="http://schemas.openxmlformats.org/officeDocument/2006/relationships/tags" Target="../tags/tag334.xml"/><Relationship Id="rId68" Type="http://schemas.openxmlformats.org/officeDocument/2006/relationships/tags" Target="../tags/tag355.xml"/><Relationship Id="rId89" Type="http://schemas.openxmlformats.org/officeDocument/2006/relationships/tags" Target="../tags/tag376.xml"/><Relationship Id="rId112" Type="http://schemas.openxmlformats.org/officeDocument/2006/relationships/tags" Target="../tags/tag399.xml"/><Relationship Id="rId133" Type="http://schemas.openxmlformats.org/officeDocument/2006/relationships/tags" Target="../tags/tag420.xml"/><Relationship Id="rId154" Type="http://schemas.openxmlformats.org/officeDocument/2006/relationships/tags" Target="../tags/tag441.xml"/><Relationship Id="rId175" Type="http://schemas.openxmlformats.org/officeDocument/2006/relationships/tags" Target="../tags/tag462.xml"/><Relationship Id="rId196" Type="http://schemas.openxmlformats.org/officeDocument/2006/relationships/tags" Target="../tags/tag483.xml"/><Relationship Id="rId200" Type="http://schemas.openxmlformats.org/officeDocument/2006/relationships/tags" Target="../tags/tag487.xml"/><Relationship Id="rId16" Type="http://schemas.openxmlformats.org/officeDocument/2006/relationships/tags" Target="../tags/tag303.xml"/><Relationship Id="rId221" Type="http://schemas.openxmlformats.org/officeDocument/2006/relationships/tags" Target="../tags/tag508.xml"/><Relationship Id="rId242" Type="http://schemas.openxmlformats.org/officeDocument/2006/relationships/tags" Target="../tags/tag529.xml"/><Relationship Id="rId263" Type="http://schemas.openxmlformats.org/officeDocument/2006/relationships/tags" Target="../tags/tag550.xml"/><Relationship Id="rId284" Type="http://schemas.openxmlformats.org/officeDocument/2006/relationships/tags" Target="../tags/tag571.xml"/><Relationship Id="rId37" Type="http://schemas.openxmlformats.org/officeDocument/2006/relationships/tags" Target="../tags/tag324.xml"/><Relationship Id="rId58" Type="http://schemas.openxmlformats.org/officeDocument/2006/relationships/tags" Target="../tags/tag345.xml"/><Relationship Id="rId79" Type="http://schemas.openxmlformats.org/officeDocument/2006/relationships/tags" Target="../tags/tag366.xml"/><Relationship Id="rId102" Type="http://schemas.openxmlformats.org/officeDocument/2006/relationships/tags" Target="../tags/tag389.xml"/><Relationship Id="rId123" Type="http://schemas.openxmlformats.org/officeDocument/2006/relationships/tags" Target="../tags/tag410.xml"/><Relationship Id="rId144" Type="http://schemas.openxmlformats.org/officeDocument/2006/relationships/tags" Target="../tags/tag431.xml"/><Relationship Id="rId90" Type="http://schemas.openxmlformats.org/officeDocument/2006/relationships/tags" Target="../tags/tag377.xml"/><Relationship Id="rId165" Type="http://schemas.openxmlformats.org/officeDocument/2006/relationships/tags" Target="../tags/tag452.xml"/><Relationship Id="rId186" Type="http://schemas.openxmlformats.org/officeDocument/2006/relationships/tags" Target="../tags/tag473.xml"/><Relationship Id="rId211" Type="http://schemas.openxmlformats.org/officeDocument/2006/relationships/tags" Target="../tags/tag498.xml"/><Relationship Id="rId232" Type="http://schemas.openxmlformats.org/officeDocument/2006/relationships/tags" Target="../tags/tag519.xml"/><Relationship Id="rId253" Type="http://schemas.openxmlformats.org/officeDocument/2006/relationships/tags" Target="../tags/tag540.xml"/><Relationship Id="rId274" Type="http://schemas.openxmlformats.org/officeDocument/2006/relationships/tags" Target="../tags/tag561.xml"/><Relationship Id="rId295" Type="http://schemas.openxmlformats.org/officeDocument/2006/relationships/tags" Target="../tags/tag582.xml"/><Relationship Id="rId27" Type="http://schemas.openxmlformats.org/officeDocument/2006/relationships/tags" Target="../tags/tag314.xml"/><Relationship Id="rId48" Type="http://schemas.openxmlformats.org/officeDocument/2006/relationships/tags" Target="../tags/tag335.xml"/><Relationship Id="rId69" Type="http://schemas.openxmlformats.org/officeDocument/2006/relationships/tags" Target="../tags/tag356.xml"/><Relationship Id="rId113" Type="http://schemas.openxmlformats.org/officeDocument/2006/relationships/tags" Target="../tags/tag400.xml"/><Relationship Id="rId134" Type="http://schemas.openxmlformats.org/officeDocument/2006/relationships/tags" Target="../tags/tag421.xml"/><Relationship Id="rId80" Type="http://schemas.openxmlformats.org/officeDocument/2006/relationships/tags" Target="../tags/tag367.xml"/><Relationship Id="rId155" Type="http://schemas.openxmlformats.org/officeDocument/2006/relationships/tags" Target="../tags/tag442.xml"/><Relationship Id="rId176" Type="http://schemas.openxmlformats.org/officeDocument/2006/relationships/tags" Target="../tags/tag463.xml"/><Relationship Id="rId197" Type="http://schemas.openxmlformats.org/officeDocument/2006/relationships/tags" Target="../tags/tag484.xml"/><Relationship Id="rId201" Type="http://schemas.openxmlformats.org/officeDocument/2006/relationships/tags" Target="../tags/tag488.xml"/><Relationship Id="rId222" Type="http://schemas.openxmlformats.org/officeDocument/2006/relationships/tags" Target="../tags/tag509.xml"/><Relationship Id="rId243" Type="http://schemas.openxmlformats.org/officeDocument/2006/relationships/tags" Target="../tags/tag530.xml"/><Relationship Id="rId264" Type="http://schemas.openxmlformats.org/officeDocument/2006/relationships/tags" Target="../tags/tag551.xml"/><Relationship Id="rId285" Type="http://schemas.openxmlformats.org/officeDocument/2006/relationships/tags" Target="../tags/tag572.xml"/><Relationship Id="rId17" Type="http://schemas.openxmlformats.org/officeDocument/2006/relationships/tags" Target="../tags/tag304.xml"/><Relationship Id="rId38" Type="http://schemas.openxmlformats.org/officeDocument/2006/relationships/tags" Target="../tags/tag325.xml"/><Relationship Id="rId59" Type="http://schemas.openxmlformats.org/officeDocument/2006/relationships/tags" Target="../tags/tag346.xml"/><Relationship Id="rId103" Type="http://schemas.openxmlformats.org/officeDocument/2006/relationships/tags" Target="../tags/tag390.xml"/><Relationship Id="rId124" Type="http://schemas.openxmlformats.org/officeDocument/2006/relationships/tags" Target="../tags/tag411.xml"/><Relationship Id="rId70" Type="http://schemas.openxmlformats.org/officeDocument/2006/relationships/tags" Target="../tags/tag357.xml"/><Relationship Id="rId91" Type="http://schemas.openxmlformats.org/officeDocument/2006/relationships/tags" Target="../tags/tag378.xml"/><Relationship Id="rId145" Type="http://schemas.openxmlformats.org/officeDocument/2006/relationships/tags" Target="../tags/tag432.xml"/><Relationship Id="rId166" Type="http://schemas.openxmlformats.org/officeDocument/2006/relationships/tags" Target="../tags/tag453.xml"/><Relationship Id="rId187" Type="http://schemas.openxmlformats.org/officeDocument/2006/relationships/tags" Target="../tags/tag474.xml"/><Relationship Id="rId1" Type="http://schemas.openxmlformats.org/officeDocument/2006/relationships/tags" Target="../tags/tag288.xml"/><Relationship Id="rId212" Type="http://schemas.openxmlformats.org/officeDocument/2006/relationships/tags" Target="../tags/tag499.xml"/><Relationship Id="rId233" Type="http://schemas.openxmlformats.org/officeDocument/2006/relationships/tags" Target="../tags/tag520.xml"/><Relationship Id="rId254" Type="http://schemas.openxmlformats.org/officeDocument/2006/relationships/tags" Target="../tags/tag541.xml"/><Relationship Id="rId28" Type="http://schemas.openxmlformats.org/officeDocument/2006/relationships/tags" Target="../tags/tag315.xml"/><Relationship Id="rId49" Type="http://schemas.openxmlformats.org/officeDocument/2006/relationships/tags" Target="../tags/tag336.xml"/><Relationship Id="rId114" Type="http://schemas.openxmlformats.org/officeDocument/2006/relationships/tags" Target="../tags/tag401.xml"/><Relationship Id="rId275" Type="http://schemas.openxmlformats.org/officeDocument/2006/relationships/tags" Target="../tags/tag562.xml"/><Relationship Id="rId296" Type="http://schemas.openxmlformats.org/officeDocument/2006/relationships/tags" Target="../tags/tag583.xml"/><Relationship Id="rId300" Type="http://schemas.openxmlformats.org/officeDocument/2006/relationships/tags" Target="../tags/tag587.xml"/><Relationship Id="rId60" Type="http://schemas.openxmlformats.org/officeDocument/2006/relationships/tags" Target="../tags/tag347.xml"/><Relationship Id="rId81" Type="http://schemas.openxmlformats.org/officeDocument/2006/relationships/tags" Target="../tags/tag368.xml"/><Relationship Id="rId135" Type="http://schemas.openxmlformats.org/officeDocument/2006/relationships/tags" Target="../tags/tag422.xml"/><Relationship Id="rId156" Type="http://schemas.openxmlformats.org/officeDocument/2006/relationships/tags" Target="../tags/tag443.xml"/><Relationship Id="rId177" Type="http://schemas.openxmlformats.org/officeDocument/2006/relationships/tags" Target="../tags/tag464.xml"/><Relationship Id="rId198" Type="http://schemas.openxmlformats.org/officeDocument/2006/relationships/tags" Target="../tags/tag485.xml"/><Relationship Id="rId202" Type="http://schemas.openxmlformats.org/officeDocument/2006/relationships/tags" Target="../tags/tag489.xml"/><Relationship Id="rId223" Type="http://schemas.openxmlformats.org/officeDocument/2006/relationships/tags" Target="../tags/tag510.xml"/><Relationship Id="rId244" Type="http://schemas.openxmlformats.org/officeDocument/2006/relationships/tags" Target="../tags/tag531.xml"/><Relationship Id="rId18" Type="http://schemas.openxmlformats.org/officeDocument/2006/relationships/tags" Target="../tags/tag305.xml"/><Relationship Id="rId39" Type="http://schemas.openxmlformats.org/officeDocument/2006/relationships/tags" Target="../tags/tag326.xml"/><Relationship Id="rId265" Type="http://schemas.openxmlformats.org/officeDocument/2006/relationships/tags" Target="../tags/tag552.xml"/><Relationship Id="rId286" Type="http://schemas.openxmlformats.org/officeDocument/2006/relationships/tags" Target="../tags/tag573.xml"/><Relationship Id="rId50" Type="http://schemas.openxmlformats.org/officeDocument/2006/relationships/tags" Target="../tags/tag337.xml"/><Relationship Id="rId104" Type="http://schemas.openxmlformats.org/officeDocument/2006/relationships/tags" Target="../tags/tag391.xml"/><Relationship Id="rId125" Type="http://schemas.openxmlformats.org/officeDocument/2006/relationships/tags" Target="../tags/tag412.xml"/><Relationship Id="rId146" Type="http://schemas.openxmlformats.org/officeDocument/2006/relationships/tags" Target="../tags/tag433.xml"/><Relationship Id="rId167" Type="http://schemas.openxmlformats.org/officeDocument/2006/relationships/tags" Target="../tags/tag454.xml"/><Relationship Id="rId188" Type="http://schemas.openxmlformats.org/officeDocument/2006/relationships/tags" Target="../tags/tag475.xml"/><Relationship Id="rId71" Type="http://schemas.openxmlformats.org/officeDocument/2006/relationships/tags" Target="../tags/tag358.xml"/><Relationship Id="rId92" Type="http://schemas.openxmlformats.org/officeDocument/2006/relationships/tags" Target="../tags/tag379.xml"/><Relationship Id="rId213" Type="http://schemas.openxmlformats.org/officeDocument/2006/relationships/tags" Target="../tags/tag500.xml"/><Relationship Id="rId234" Type="http://schemas.openxmlformats.org/officeDocument/2006/relationships/tags" Target="../tags/tag521.xml"/><Relationship Id="rId2" Type="http://schemas.openxmlformats.org/officeDocument/2006/relationships/tags" Target="../tags/tag289.xml"/><Relationship Id="rId29" Type="http://schemas.openxmlformats.org/officeDocument/2006/relationships/tags" Target="../tags/tag316.xml"/><Relationship Id="rId255" Type="http://schemas.openxmlformats.org/officeDocument/2006/relationships/tags" Target="../tags/tag542.xml"/><Relationship Id="rId276" Type="http://schemas.openxmlformats.org/officeDocument/2006/relationships/tags" Target="../tags/tag563.xml"/><Relationship Id="rId297" Type="http://schemas.openxmlformats.org/officeDocument/2006/relationships/tags" Target="../tags/tag584.xml"/><Relationship Id="rId40" Type="http://schemas.openxmlformats.org/officeDocument/2006/relationships/tags" Target="../tags/tag327.xml"/><Relationship Id="rId115" Type="http://schemas.openxmlformats.org/officeDocument/2006/relationships/tags" Target="../tags/tag402.xml"/><Relationship Id="rId136" Type="http://schemas.openxmlformats.org/officeDocument/2006/relationships/tags" Target="../tags/tag423.xml"/><Relationship Id="rId157" Type="http://schemas.openxmlformats.org/officeDocument/2006/relationships/tags" Target="../tags/tag444.xml"/><Relationship Id="rId178" Type="http://schemas.openxmlformats.org/officeDocument/2006/relationships/tags" Target="../tags/tag465.xml"/><Relationship Id="rId301" Type="http://schemas.openxmlformats.org/officeDocument/2006/relationships/tags" Target="../tags/tag588.xml"/><Relationship Id="rId61" Type="http://schemas.openxmlformats.org/officeDocument/2006/relationships/tags" Target="../tags/tag348.xml"/><Relationship Id="rId82" Type="http://schemas.openxmlformats.org/officeDocument/2006/relationships/tags" Target="../tags/tag369.xml"/><Relationship Id="rId199" Type="http://schemas.openxmlformats.org/officeDocument/2006/relationships/tags" Target="../tags/tag486.xml"/><Relationship Id="rId203" Type="http://schemas.openxmlformats.org/officeDocument/2006/relationships/tags" Target="../tags/tag490.xml"/><Relationship Id="rId19" Type="http://schemas.openxmlformats.org/officeDocument/2006/relationships/tags" Target="../tags/tag306.xml"/><Relationship Id="rId224" Type="http://schemas.openxmlformats.org/officeDocument/2006/relationships/tags" Target="../tags/tag511.xml"/><Relationship Id="rId245" Type="http://schemas.openxmlformats.org/officeDocument/2006/relationships/tags" Target="../tags/tag532.xml"/><Relationship Id="rId266" Type="http://schemas.openxmlformats.org/officeDocument/2006/relationships/tags" Target="../tags/tag553.xml"/><Relationship Id="rId287" Type="http://schemas.openxmlformats.org/officeDocument/2006/relationships/tags" Target="../tags/tag574.xml"/><Relationship Id="rId30" Type="http://schemas.openxmlformats.org/officeDocument/2006/relationships/tags" Target="../tags/tag317.xml"/><Relationship Id="rId105" Type="http://schemas.openxmlformats.org/officeDocument/2006/relationships/tags" Target="../tags/tag392.xml"/><Relationship Id="rId126" Type="http://schemas.openxmlformats.org/officeDocument/2006/relationships/tags" Target="../tags/tag413.xml"/><Relationship Id="rId147" Type="http://schemas.openxmlformats.org/officeDocument/2006/relationships/tags" Target="../tags/tag434.xml"/><Relationship Id="rId168" Type="http://schemas.openxmlformats.org/officeDocument/2006/relationships/tags" Target="../tags/tag455.xml"/><Relationship Id="rId51" Type="http://schemas.openxmlformats.org/officeDocument/2006/relationships/tags" Target="../tags/tag338.xml"/><Relationship Id="rId72" Type="http://schemas.openxmlformats.org/officeDocument/2006/relationships/tags" Target="../tags/tag359.xml"/><Relationship Id="rId93" Type="http://schemas.openxmlformats.org/officeDocument/2006/relationships/tags" Target="../tags/tag380.xml"/><Relationship Id="rId189" Type="http://schemas.openxmlformats.org/officeDocument/2006/relationships/tags" Target="../tags/tag476.xml"/><Relationship Id="rId3" Type="http://schemas.openxmlformats.org/officeDocument/2006/relationships/tags" Target="../tags/tag290.xml"/><Relationship Id="rId214" Type="http://schemas.openxmlformats.org/officeDocument/2006/relationships/tags" Target="../tags/tag501.xml"/><Relationship Id="rId235" Type="http://schemas.openxmlformats.org/officeDocument/2006/relationships/tags" Target="../tags/tag522.xml"/><Relationship Id="rId256" Type="http://schemas.openxmlformats.org/officeDocument/2006/relationships/tags" Target="../tags/tag543.xml"/><Relationship Id="rId277" Type="http://schemas.openxmlformats.org/officeDocument/2006/relationships/tags" Target="../tags/tag564.xml"/><Relationship Id="rId298" Type="http://schemas.openxmlformats.org/officeDocument/2006/relationships/tags" Target="../tags/tag585.xml"/><Relationship Id="rId116" Type="http://schemas.openxmlformats.org/officeDocument/2006/relationships/tags" Target="../tags/tag403.xml"/><Relationship Id="rId137" Type="http://schemas.openxmlformats.org/officeDocument/2006/relationships/tags" Target="../tags/tag424.xml"/><Relationship Id="rId158" Type="http://schemas.openxmlformats.org/officeDocument/2006/relationships/tags" Target="../tags/tag445.xml"/><Relationship Id="rId302" Type="http://schemas.openxmlformats.org/officeDocument/2006/relationships/slideLayout" Target="../slideLayouts/slideLayout1.xml"/><Relationship Id="rId20" Type="http://schemas.openxmlformats.org/officeDocument/2006/relationships/tags" Target="../tags/tag307.xml"/><Relationship Id="rId41" Type="http://schemas.openxmlformats.org/officeDocument/2006/relationships/tags" Target="../tags/tag328.xml"/><Relationship Id="rId62" Type="http://schemas.openxmlformats.org/officeDocument/2006/relationships/tags" Target="../tags/tag349.xml"/><Relationship Id="rId83" Type="http://schemas.openxmlformats.org/officeDocument/2006/relationships/tags" Target="../tags/tag370.xml"/><Relationship Id="rId179" Type="http://schemas.openxmlformats.org/officeDocument/2006/relationships/tags" Target="../tags/tag466.xml"/><Relationship Id="rId190" Type="http://schemas.openxmlformats.org/officeDocument/2006/relationships/tags" Target="../tags/tag477.xml"/><Relationship Id="rId204" Type="http://schemas.openxmlformats.org/officeDocument/2006/relationships/tags" Target="../tags/tag491.xml"/><Relationship Id="rId225" Type="http://schemas.openxmlformats.org/officeDocument/2006/relationships/tags" Target="../tags/tag512.xml"/><Relationship Id="rId246" Type="http://schemas.openxmlformats.org/officeDocument/2006/relationships/tags" Target="../tags/tag533.xml"/><Relationship Id="rId267" Type="http://schemas.openxmlformats.org/officeDocument/2006/relationships/tags" Target="../tags/tag554.xml"/><Relationship Id="rId288" Type="http://schemas.openxmlformats.org/officeDocument/2006/relationships/tags" Target="../tags/tag575.xml"/><Relationship Id="rId106" Type="http://schemas.openxmlformats.org/officeDocument/2006/relationships/tags" Target="../tags/tag393.xml"/><Relationship Id="rId127" Type="http://schemas.openxmlformats.org/officeDocument/2006/relationships/tags" Target="../tags/tag414.xml"/><Relationship Id="rId10" Type="http://schemas.openxmlformats.org/officeDocument/2006/relationships/tags" Target="../tags/tag297.xml"/><Relationship Id="rId31" Type="http://schemas.openxmlformats.org/officeDocument/2006/relationships/tags" Target="../tags/tag318.xml"/><Relationship Id="rId52" Type="http://schemas.openxmlformats.org/officeDocument/2006/relationships/tags" Target="../tags/tag339.xml"/><Relationship Id="rId73" Type="http://schemas.openxmlformats.org/officeDocument/2006/relationships/tags" Target="../tags/tag360.xml"/><Relationship Id="rId94" Type="http://schemas.openxmlformats.org/officeDocument/2006/relationships/tags" Target="../tags/tag381.xml"/><Relationship Id="rId148" Type="http://schemas.openxmlformats.org/officeDocument/2006/relationships/tags" Target="../tags/tag435.xml"/><Relationship Id="rId169" Type="http://schemas.openxmlformats.org/officeDocument/2006/relationships/tags" Target="../tags/tag456.xml"/><Relationship Id="rId4" Type="http://schemas.openxmlformats.org/officeDocument/2006/relationships/tags" Target="../tags/tag291.xml"/><Relationship Id="rId180" Type="http://schemas.openxmlformats.org/officeDocument/2006/relationships/tags" Target="../tags/tag467.xml"/><Relationship Id="rId215" Type="http://schemas.openxmlformats.org/officeDocument/2006/relationships/tags" Target="../tags/tag502.xml"/><Relationship Id="rId236" Type="http://schemas.openxmlformats.org/officeDocument/2006/relationships/tags" Target="../tags/tag523.xml"/><Relationship Id="rId257" Type="http://schemas.openxmlformats.org/officeDocument/2006/relationships/tags" Target="../tags/tag544.xml"/><Relationship Id="rId278" Type="http://schemas.openxmlformats.org/officeDocument/2006/relationships/tags" Target="../tags/tag565.xml"/><Relationship Id="rId42" Type="http://schemas.openxmlformats.org/officeDocument/2006/relationships/tags" Target="../tags/tag329.xml"/><Relationship Id="rId84" Type="http://schemas.openxmlformats.org/officeDocument/2006/relationships/tags" Target="../tags/tag371.xml"/><Relationship Id="rId138" Type="http://schemas.openxmlformats.org/officeDocument/2006/relationships/tags" Target="../tags/tag425.xml"/><Relationship Id="rId191" Type="http://schemas.openxmlformats.org/officeDocument/2006/relationships/tags" Target="../tags/tag478.xml"/><Relationship Id="rId205" Type="http://schemas.openxmlformats.org/officeDocument/2006/relationships/tags" Target="../tags/tag492.xml"/><Relationship Id="rId247" Type="http://schemas.openxmlformats.org/officeDocument/2006/relationships/tags" Target="../tags/tag534.xml"/><Relationship Id="rId107" Type="http://schemas.openxmlformats.org/officeDocument/2006/relationships/tags" Target="../tags/tag394.xml"/><Relationship Id="rId289" Type="http://schemas.openxmlformats.org/officeDocument/2006/relationships/tags" Target="../tags/tag576.xml"/><Relationship Id="rId11" Type="http://schemas.openxmlformats.org/officeDocument/2006/relationships/tags" Target="../tags/tag298.xml"/><Relationship Id="rId53" Type="http://schemas.openxmlformats.org/officeDocument/2006/relationships/tags" Target="../tags/tag340.xml"/><Relationship Id="rId149" Type="http://schemas.openxmlformats.org/officeDocument/2006/relationships/tags" Target="../tags/tag436.xml"/><Relationship Id="rId95" Type="http://schemas.openxmlformats.org/officeDocument/2006/relationships/tags" Target="../tags/tag382.xml"/><Relationship Id="rId160" Type="http://schemas.openxmlformats.org/officeDocument/2006/relationships/tags" Target="../tags/tag447.xml"/><Relationship Id="rId216" Type="http://schemas.openxmlformats.org/officeDocument/2006/relationships/tags" Target="../tags/tag503.xml"/><Relationship Id="rId258" Type="http://schemas.openxmlformats.org/officeDocument/2006/relationships/tags" Target="../tags/tag545.xml"/><Relationship Id="rId22" Type="http://schemas.openxmlformats.org/officeDocument/2006/relationships/tags" Target="../tags/tag309.xml"/><Relationship Id="rId64" Type="http://schemas.openxmlformats.org/officeDocument/2006/relationships/tags" Target="../tags/tag351.xml"/><Relationship Id="rId118" Type="http://schemas.openxmlformats.org/officeDocument/2006/relationships/tags" Target="../tags/tag405.xml"/><Relationship Id="rId171" Type="http://schemas.openxmlformats.org/officeDocument/2006/relationships/tags" Target="../tags/tag458.xml"/><Relationship Id="rId227" Type="http://schemas.openxmlformats.org/officeDocument/2006/relationships/tags" Target="../tags/tag514.xml"/><Relationship Id="rId269" Type="http://schemas.openxmlformats.org/officeDocument/2006/relationships/tags" Target="../tags/tag556.xml"/><Relationship Id="rId33" Type="http://schemas.openxmlformats.org/officeDocument/2006/relationships/tags" Target="../tags/tag320.xml"/><Relationship Id="rId129" Type="http://schemas.openxmlformats.org/officeDocument/2006/relationships/tags" Target="../tags/tag416.xml"/><Relationship Id="rId280" Type="http://schemas.openxmlformats.org/officeDocument/2006/relationships/tags" Target="../tags/tag567.xml"/><Relationship Id="rId75" Type="http://schemas.openxmlformats.org/officeDocument/2006/relationships/tags" Target="../tags/tag362.xml"/><Relationship Id="rId140" Type="http://schemas.openxmlformats.org/officeDocument/2006/relationships/tags" Target="../tags/tag427.xml"/><Relationship Id="rId182" Type="http://schemas.openxmlformats.org/officeDocument/2006/relationships/tags" Target="../tags/tag469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705.xml"/><Relationship Id="rId21" Type="http://schemas.openxmlformats.org/officeDocument/2006/relationships/tags" Target="../tags/tag609.xml"/><Relationship Id="rId42" Type="http://schemas.openxmlformats.org/officeDocument/2006/relationships/tags" Target="../tags/tag630.xml"/><Relationship Id="rId63" Type="http://schemas.openxmlformats.org/officeDocument/2006/relationships/tags" Target="../tags/tag651.xml"/><Relationship Id="rId84" Type="http://schemas.openxmlformats.org/officeDocument/2006/relationships/tags" Target="../tags/tag672.xml"/><Relationship Id="rId138" Type="http://schemas.openxmlformats.org/officeDocument/2006/relationships/tags" Target="../tags/tag726.xml"/><Relationship Id="rId159" Type="http://schemas.openxmlformats.org/officeDocument/2006/relationships/tags" Target="../tags/tag747.xml"/><Relationship Id="rId170" Type="http://schemas.openxmlformats.org/officeDocument/2006/relationships/tags" Target="../tags/tag758.xml"/><Relationship Id="rId107" Type="http://schemas.openxmlformats.org/officeDocument/2006/relationships/tags" Target="../tags/tag695.xml"/><Relationship Id="rId11" Type="http://schemas.openxmlformats.org/officeDocument/2006/relationships/tags" Target="../tags/tag599.xml"/><Relationship Id="rId32" Type="http://schemas.openxmlformats.org/officeDocument/2006/relationships/tags" Target="../tags/tag620.xml"/><Relationship Id="rId53" Type="http://schemas.openxmlformats.org/officeDocument/2006/relationships/tags" Target="../tags/tag641.xml"/><Relationship Id="rId74" Type="http://schemas.openxmlformats.org/officeDocument/2006/relationships/tags" Target="../tags/tag662.xml"/><Relationship Id="rId128" Type="http://schemas.openxmlformats.org/officeDocument/2006/relationships/tags" Target="../tags/tag716.xml"/><Relationship Id="rId149" Type="http://schemas.openxmlformats.org/officeDocument/2006/relationships/tags" Target="../tags/tag737.xml"/><Relationship Id="rId5" Type="http://schemas.openxmlformats.org/officeDocument/2006/relationships/tags" Target="../tags/tag593.xml"/><Relationship Id="rId95" Type="http://schemas.openxmlformats.org/officeDocument/2006/relationships/tags" Target="../tags/tag683.xml"/><Relationship Id="rId160" Type="http://schemas.openxmlformats.org/officeDocument/2006/relationships/tags" Target="../tags/tag748.xml"/><Relationship Id="rId181" Type="http://schemas.openxmlformats.org/officeDocument/2006/relationships/tags" Target="../tags/tag769.xml"/><Relationship Id="rId22" Type="http://schemas.openxmlformats.org/officeDocument/2006/relationships/tags" Target="../tags/tag610.xml"/><Relationship Id="rId43" Type="http://schemas.openxmlformats.org/officeDocument/2006/relationships/tags" Target="../tags/tag631.xml"/><Relationship Id="rId64" Type="http://schemas.openxmlformats.org/officeDocument/2006/relationships/tags" Target="../tags/tag652.xml"/><Relationship Id="rId118" Type="http://schemas.openxmlformats.org/officeDocument/2006/relationships/tags" Target="../tags/tag706.xml"/><Relationship Id="rId139" Type="http://schemas.openxmlformats.org/officeDocument/2006/relationships/tags" Target="../tags/tag727.xml"/><Relationship Id="rId85" Type="http://schemas.openxmlformats.org/officeDocument/2006/relationships/tags" Target="../tags/tag673.xml"/><Relationship Id="rId150" Type="http://schemas.openxmlformats.org/officeDocument/2006/relationships/tags" Target="../tags/tag738.xml"/><Relationship Id="rId171" Type="http://schemas.openxmlformats.org/officeDocument/2006/relationships/tags" Target="../tags/tag759.xml"/><Relationship Id="rId12" Type="http://schemas.openxmlformats.org/officeDocument/2006/relationships/tags" Target="../tags/tag600.xml"/><Relationship Id="rId33" Type="http://schemas.openxmlformats.org/officeDocument/2006/relationships/tags" Target="../tags/tag621.xml"/><Relationship Id="rId108" Type="http://schemas.openxmlformats.org/officeDocument/2006/relationships/tags" Target="../tags/tag696.xml"/><Relationship Id="rId129" Type="http://schemas.openxmlformats.org/officeDocument/2006/relationships/tags" Target="../tags/tag717.xml"/><Relationship Id="rId54" Type="http://schemas.openxmlformats.org/officeDocument/2006/relationships/tags" Target="../tags/tag642.xml"/><Relationship Id="rId75" Type="http://schemas.openxmlformats.org/officeDocument/2006/relationships/tags" Target="../tags/tag663.xml"/><Relationship Id="rId96" Type="http://schemas.openxmlformats.org/officeDocument/2006/relationships/tags" Target="../tags/tag684.xml"/><Relationship Id="rId140" Type="http://schemas.openxmlformats.org/officeDocument/2006/relationships/tags" Target="../tags/tag728.xml"/><Relationship Id="rId161" Type="http://schemas.openxmlformats.org/officeDocument/2006/relationships/tags" Target="../tags/tag749.xml"/><Relationship Id="rId182" Type="http://schemas.openxmlformats.org/officeDocument/2006/relationships/slideLayout" Target="../slideLayouts/slideLayout1.xml"/><Relationship Id="rId6" Type="http://schemas.openxmlformats.org/officeDocument/2006/relationships/tags" Target="../tags/tag594.xml"/><Relationship Id="rId23" Type="http://schemas.openxmlformats.org/officeDocument/2006/relationships/tags" Target="../tags/tag611.xml"/><Relationship Id="rId119" Type="http://schemas.openxmlformats.org/officeDocument/2006/relationships/tags" Target="../tags/tag707.xml"/><Relationship Id="rId44" Type="http://schemas.openxmlformats.org/officeDocument/2006/relationships/tags" Target="../tags/tag632.xml"/><Relationship Id="rId60" Type="http://schemas.openxmlformats.org/officeDocument/2006/relationships/tags" Target="../tags/tag648.xml"/><Relationship Id="rId65" Type="http://schemas.openxmlformats.org/officeDocument/2006/relationships/tags" Target="../tags/tag653.xml"/><Relationship Id="rId81" Type="http://schemas.openxmlformats.org/officeDocument/2006/relationships/tags" Target="../tags/tag669.xml"/><Relationship Id="rId86" Type="http://schemas.openxmlformats.org/officeDocument/2006/relationships/tags" Target="../tags/tag674.xml"/><Relationship Id="rId130" Type="http://schemas.openxmlformats.org/officeDocument/2006/relationships/tags" Target="../tags/tag718.xml"/><Relationship Id="rId135" Type="http://schemas.openxmlformats.org/officeDocument/2006/relationships/tags" Target="../tags/tag723.xml"/><Relationship Id="rId151" Type="http://schemas.openxmlformats.org/officeDocument/2006/relationships/tags" Target="../tags/tag739.xml"/><Relationship Id="rId156" Type="http://schemas.openxmlformats.org/officeDocument/2006/relationships/tags" Target="../tags/tag744.xml"/><Relationship Id="rId177" Type="http://schemas.openxmlformats.org/officeDocument/2006/relationships/tags" Target="../tags/tag765.xml"/><Relationship Id="rId172" Type="http://schemas.openxmlformats.org/officeDocument/2006/relationships/tags" Target="../tags/tag760.xml"/><Relationship Id="rId13" Type="http://schemas.openxmlformats.org/officeDocument/2006/relationships/tags" Target="../tags/tag601.xml"/><Relationship Id="rId18" Type="http://schemas.openxmlformats.org/officeDocument/2006/relationships/tags" Target="../tags/tag606.xml"/><Relationship Id="rId39" Type="http://schemas.openxmlformats.org/officeDocument/2006/relationships/tags" Target="../tags/tag627.xml"/><Relationship Id="rId109" Type="http://schemas.openxmlformats.org/officeDocument/2006/relationships/tags" Target="../tags/tag697.xml"/><Relationship Id="rId34" Type="http://schemas.openxmlformats.org/officeDocument/2006/relationships/tags" Target="../tags/tag622.xml"/><Relationship Id="rId50" Type="http://schemas.openxmlformats.org/officeDocument/2006/relationships/tags" Target="../tags/tag638.xml"/><Relationship Id="rId55" Type="http://schemas.openxmlformats.org/officeDocument/2006/relationships/tags" Target="../tags/tag643.xml"/><Relationship Id="rId76" Type="http://schemas.openxmlformats.org/officeDocument/2006/relationships/tags" Target="../tags/tag664.xml"/><Relationship Id="rId97" Type="http://schemas.openxmlformats.org/officeDocument/2006/relationships/tags" Target="../tags/tag685.xml"/><Relationship Id="rId104" Type="http://schemas.openxmlformats.org/officeDocument/2006/relationships/tags" Target="../tags/tag692.xml"/><Relationship Id="rId120" Type="http://schemas.openxmlformats.org/officeDocument/2006/relationships/tags" Target="../tags/tag708.xml"/><Relationship Id="rId125" Type="http://schemas.openxmlformats.org/officeDocument/2006/relationships/tags" Target="../tags/tag713.xml"/><Relationship Id="rId141" Type="http://schemas.openxmlformats.org/officeDocument/2006/relationships/tags" Target="../tags/tag729.xml"/><Relationship Id="rId146" Type="http://schemas.openxmlformats.org/officeDocument/2006/relationships/tags" Target="../tags/tag734.xml"/><Relationship Id="rId167" Type="http://schemas.openxmlformats.org/officeDocument/2006/relationships/tags" Target="../tags/tag755.xml"/><Relationship Id="rId7" Type="http://schemas.openxmlformats.org/officeDocument/2006/relationships/tags" Target="../tags/tag595.xml"/><Relationship Id="rId71" Type="http://schemas.openxmlformats.org/officeDocument/2006/relationships/tags" Target="../tags/tag659.xml"/><Relationship Id="rId92" Type="http://schemas.openxmlformats.org/officeDocument/2006/relationships/tags" Target="../tags/tag680.xml"/><Relationship Id="rId162" Type="http://schemas.openxmlformats.org/officeDocument/2006/relationships/tags" Target="../tags/tag750.xml"/><Relationship Id="rId183" Type="http://schemas.openxmlformats.org/officeDocument/2006/relationships/image" Target="../media/image3.jpeg"/><Relationship Id="rId2" Type="http://schemas.openxmlformats.org/officeDocument/2006/relationships/tags" Target="../tags/tag590.xml"/><Relationship Id="rId29" Type="http://schemas.openxmlformats.org/officeDocument/2006/relationships/tags" Target="../tags/tag617.xml"/><Relationship Id="rId24" Type="http://schemas.openxmlformats.org/officeDocument/2006/relationships/tags" Target="../tags/tag612.xml"/><Relationship Id="rId40" Type="http://schemas.openxmlformats.org/officeDocument/2006/relationships/tags" Target="../tags/tag628.xml"/><Relationship Id="rId45" Type="http://schemas.openxmlformats.org/officeDocument/2006/relationships/tags" Target="../tags/tag633.xml"/><Relationship Id="rId66" Type="http://schemas.openxmlformats.org/officeDocument/2006/relationships/tags" Target="../tags/tag654.xml"/><Relationship Id="rId87" Type="http://schemas.openxmlformats.org/officeDocument/2006/relationships/tags" Target="../tags/tag675.xml"/><Relationship Id="rId110" Type="http://schemas.openxmlformats.org/officeDocument/2006/relationships/tags" Target="../tags/tag698.xml"/><Relationship Id="rId115" Type="http://schemas.openxmlformats.org/officeDocument/2006/relationships/tags" Target="../tags/tag703.xml"/><Relationship Id="rId131" Type="http://schemas.openxmlformats.org/officeDocument/2006/relationships/tags" Target="../tags/tag719.xml"/><Relationship Id="rId136" Type="http://schemas.openxmlformats.org/officeDocument/2006/relationships/tags" Target="../tags/tag724.xml"/><Relationship Id="rId157" Type="http://schemas.openxmlformats.org/officeDocument/2006/relationships/tags" Target="../tags/tag745.xml"/><Relationship Id="rId178" Type="http://schemas.openxmlformats.org/officeDocument/2006/relationships/tags" Target="../tags/tag766.xml"/><Relationship Id="rId61" Type="http://schemas.openxmlformats.org/officeDocument/2006/relationships/tags" Target="../tags/tag649.xml"/><Relationship Id="rId82" Type="http://schemas.openxmlformats.org/officeDocument/2006/relationships/tags" Target="../tags/tag670.xml"/><Relationship Id="rId152" Type="http://schemas.openxmlformats.org/officeDocument/2006/relationships/tags" Target="../tags/tag740.xml"/><Relationship Id="rId173" Type="http://schemas.openxmlformats.org/officeDocument/2006/relationships/tags" Target="../tags/tag761.xml"/><Relationship Id="rId19" Type="http://schemas.openxmlformats.org/officeDocument/2006/relationships/tags" Target="../tags/tag607.xml"/><Relationship Id="rId14" Type="http://schemas.openxmlformats.org/officeDocument/2006/relationships/tags" Target="../tags/tag602.xml"/><Relationship Id="rId30" Type="http://schemas.openxmlformats.org/officeDocument/2006/relationships/tags" Target="../tags/tag618.xml"/><Relationship Id="rId35" Type="http://schemas.openxmlformats.org/officeDocument/2006/relationships/tags" Target="../tags/tag623.xml"/><Relationship Id="rId56" Type="http://schemas.openxmlformats.org/officeDocument/2006/relationships/tags" Target="../tags/tag644.xml"/><Relationship Id="rId77" Type="http://schemas.openxmlformats.org/officeDocument/2006/relationships/tags" Target="../tags/tag665.xml"/><Relationship Id="rId100" Type="http://schemas.openxmlformats.org/officeDocument/2006/relationships/tags" Target="../tags/tag688.xml"/><Relationship Id="rId105" Type="http://schemas.openxmlformats.org/officeDocument/2006/relationships/tags" Target="../tags/tag693.xml"/><Relationship Id="rId126" Type="http://schemas.openxmlformats.org/officeDocument/2006/relationships/tags" Target="../tags/tag714.xml"/><Relationship Id="rId147" Type="http://schemas.openxmlformats.org/officeDocument/2006/relationships/tags" Target="../tags/tag735.xml"/><Relationship Id="rId168" Type="http://schemas.openxmlformats.org/officeDocument/2006/relationships/tags" Target="../tags/tag756.xml"/><Relationship Id="rId8" Type="http://schemas.openxmlformats.org/officeDocument/2006/relationships/tags" Target="../tags/tag596.xml"/><Relationship Id="rId51" Type="http://schemas.openxmlformats.org/officeDocument/2006/relationships/tags" Target="../tags/tag639.xml"/><Relationship Id="rId72" Type="http://schemas.openxmlformats.org/officeDocument/2006/relationships/tags" Target="../tags/tag660.xml"/><Relationship Id="rId93" Type="http://schemas.openxmlformats.org/officeDocument/2006/relationships/tags" Target="../tags/tag681.xml"/><Relationship Id="rId98" Type="http://schemas.openxmlformats.org/officeDocument/2006/relationships/tags" Target="../tags/tag686.xml"/><Relationship Id="rId121" Type="http://schemas.openxmlformats.org/officeDocument/2006/relationships/tags" Target="../tags/tag709.xml"/><Relationship Id="rId142" Type="http://schemas.openxmlformats.org/officeDocument/2006/relationships/tags" Target="../tags/tag730.xml"/><Relationship Id="rId163" Type="http://schemas.openxmlformats.org/officeDocument/2006/relationships/tags" Target="../tags/tag751.xml"/><Relationship Id="rId3" Type="http://schemas.openxmlformats.org/officeDocument/2006/relationships/tags" Target="../tags/tag591.xml"/><Relationship Id="rId25" Type="http://schemas.openxmlformats.org/officeDocument/2006/relationships/tags" Target="../tags/tag613.xml"/><Relationship Id="rId46" Type="http://schemas.openxmlformats.org/officeDocument/2006/relationships/tags" Target="../tags/tag634.xml"/><Relationship Id="rId67" Type="http://schemas.openxmlformats.org/officeDocument/2006/relationships/tags" Target="../tags/tag655.xml"/><Relationship Id="rId116" Type="http://schemas.openxmlformats.org/officeDocument/2006/relationships/tags" Target="../tags/tag704.xml"/><Relationship Id="rId137" Type="http://schemas.openxmlformats.org/officeDocument/2006/relationships/tags" Target="../tags/tag725.xml"/><Relationship Id="rId158" Type="http://schemas.openxmlformats.org/officeDocument/2006/relationships/tags" Target="../tags/tag746.xml"/><Relationship Id="rId20" Type="http://schemas.openxmlformats.org/officeDocument/2006/relationships/tags" Target="../tags/tag608.xml"/><Relationship Id="rId41" Type="http://schemas.openxmlformats.org/officeDocument/2006/relationships/tags" Target="../tags/tag629.xml"/><Relationship Id="rId62" Type="http://schemas.openxmlformats.org/officeDocument/2006/relationships/tags" Target="../tags/tag650.xml"/><Relationship Id="rId83" Type="http://schemas.openxmlformats.org/officeDocument/2006/relationships/tags" Target="../tags/tag671.xml"/><Relationship Id="rId88" Type="http://schemas.openxmlformats.org/officeDocument/2006/relationships/tags" Target="../tags/tag676.xml"/><Relationship Id="rId111" Type="http://schemas.openxmlformats.org/officeDocument/2006/relationships/tags" Target="../tags/tag699.xml"/><Relationship Id="rId132" Type="http://schemas.openxmlformats.org/officeDocument/2006/relationships/tags" Target="../tags/tag720.xml"/><Relationship Id="rId153" Type="http://schemas.openxmlformats.org/officeDocument/2006/relationships/tags" Target="../tags/tag741.xml"/><Relationship Id="rId174" Type="http://schemas.openxmlformats.org/officeDocument/2006/relationships/tags" Target="../tags/tag762.xml"/><Relationship Id="rId179" Type="http://schemas.openxmlformats.org/officeDocument/2006/relationships/tags" Target="../tags/tag767.xml"/><Relationship Id="rId15" Type="http://schemas.openxmlformats.org/officeDocument/2006/relationships/tags" Target="../tags/tag603.xml"/><Relationship Id="rId36" Type="http://schemas.openxmlformats.org/officeDocument/2006/relationships/tags" Target="../tags/tag624.xml"/><Relationship Id="rId57" Type="http://schemas.openxmlformats.org/officeDocument/2006/relationships/tags" Target="../tags/tag645.xml"/><Relationship Id="rId106" Type="http://schemas.openxmlformats.org/officeDocument/2006/relationships/tags" Target="../tags/tag694.xml"/><Relationship Id="rId127" Type="http://schemas.openxmlformats.org/officeDocument/2006/relationships/tags" Target="../tags/tag715.xml"/><Relationship Id="rId10" Type="http://schemas.openxmlformats.org/officeDocument/2006/relationships/tags" Target="../tags/tag598.xml"/><Relationship Id="rId31" Type="http://schemas.openxmlformats.org/officeDocument/2006/relationships/tags" Target="../tags/tag619.xml"/><Relationship Id="rId52" Type="http://schemas.openxmlformats.org/officeDocument/2006/relationships/tags" Target="../tags/tag640.xml"/><Relationship Id="rId73" Type="http://schemas.openxmlformats.org/officeDocument/2006/relationships/tags" Target="../tags/tag661.xml"/><Relationship Id="rId78" Type="http://schemas.openxmlformats.org/officeDocument/2006/relationships/tags" Target="../tags/tag666.xml"/><Relationship Id="rId94" Type="http://schemas.openxmlformats.org/officeDocument/2006/relationships/tags" Target="../tags/tag682.xml"/><Relationship Id="rId99" Type="http://schemas.openxmlformats.org/officeDocument/2006/relationships/tags" Target="../tags/tag687.xml"/><Relationship Id="rId101" Type="http://schemas.openxmlformats.org/officeDocument/2006/relationships/tags" Target="../tags/tag689.xml"/><Relationship Id="rId122" Type="http://schemas.openxmlformats.org/officeDocument/2006/relationships/tags" Target="../tags/tag710.xml"/><Relationship Id="rId143" Type="http://schemas.openxmlformats.org/officeDocument/2006/relationships/tags" Target="../tags/tag731.xml"/><Relationship Id="rId148" Type="http://schemas.openxmlformats.org/officeDocument/2006/relationships/tags" Target="../tags/tag736.xml"/><Relationship Id="rId164" Type="http://schemas.openxmlformats.org/officeDocument/2006/relationships/tags" Target="../tags/tag752.xml"/><Relationship Id="rId169" Type="http://schemas.openxmlformats.org/officeDocument/2006/relationships/tags" Target="../tags/tag757.xml"/><Relationship Id="rId4" Type="http://schemas.openxmlformats.org/officeDocument/2006/relationships/tags" Target="../tags/tag592.xml"/><Relationship Id="rId9" Type="http://schemas.openxmlformats.org/officeDocument/2006/relationships/tags" Target="../tags/tag597.xml"/><Relationship Id="rId180" Type="http://schemas.openxmlformats.org/officeDocument/2006/relationships/tags" Target="../tags/tag768.xml"/><Relationship Id="rId26" Type="http://schemas.openxmlformats.org/officeDocument/2006/relationships/tags" Target="../tags/tag614.xml"/><Relationship Id="rId47" Type="http://schemas.openxmlformats.org/officeDocument/2006/relationships/tags" Target="../tags/tag635.xml"/><Relationship Id="rId68" Type="http://schemas.openxmlformats.org/officeDocument/2006/relationships/tags" Target="../tags/tag656.xml"/><Relationship Id="rId89" Type="http://schemas.openxmlformats.org/officeDocument/2006/relationships/tags" Target="../tags/tag677.xml"/><Relationship Id="rId112" Type="http://schemas.openxmlformats.org/officeDocument/2006/relationships/tags" Target="../tags/tag700.xml"/><Relationship Id="rId133" Type="http://schemas.openxmlformats.org/officeDocument/2006/relationships/tags" Target="../tags/tag721.xml"/><Relationship Id="rId154" Type="http://schemas.openxmlformats.org/officeDocument/2006/relationships/tags" Target="../tags/tag742.xml"/><Relationship Id="rId175" Type="http://schemas.openxmlformats.org/officeDocument/2006/relationships/tags" Target="../tags/tag763.xml"/><Relationship Id="rId16" Type="http://schemas.openxmlformats.org/officeDocument/2006/relationships/tags" Target="../tags/tag604.xml"/><Relationship Id="rId37" Type="http://schemas.openxmlformats.org/officeDocument/2006/relationships/tags" Target="../tags/tag625.xml"/><Relationship Id="rId58" Type="http://schemas.openxmlformats.org/officeDocument/2006/relationships/tags" Target="../tags/tag646.xml"/><Relationship Id="rId79" Type="http://schemas.openxmlformats.org/officeDocument/2006/relationships/tags" Target="../tags/tag667.xml"/><Relationship Id="rId102" Type="http://schemas.openxmlformats.org/officeDocument/2006/relationships/tags" Target="../tags/tag690.xml"/><Relationship Id="rId123" Type="http://schemas.openxmlformats.org/officeDocument/2006/relationships/tags" Target="../tags/tag711.xml"/><Relationship Id="rId144" Type="http://schemas.openxmlformats.org/officeDocument/2006/relationships/tags" Target="../tags/tag732.xml"/><Relationship Id="rId90" Type="http://schemas.openxmlformats.org/officeDocument/2006/relationships/tags" Target="../tags/tag678.xml"/><Relationship Id="rId165" Type="http://schemas.openxmlformats.org/officeDocument/2006/relationships/tags" Target="../tags/tag753.xml"/><Relationship Id="rId27" Type="http://schemas.openxmlformats.org/officeDocument/2006/relationships/tags" Target="../tags/tag615.xml"/><Relationship Id="rId48" Type="http://schemas.openxmlformats.org/officeDocument/2006/relationships/tags" Target="../tags/tag636.xml"/><Relationship Id="rId69" Type="http://schemas.openxmlformats.org/officeDocument/2006/relationships/tags" Target="../tags/tag657.xml"/><Relationship Id="rId113" Type="http://schemas.openxmlformats.org/officeDocument/2006/relationships/tags" Target="../tags/tag701.xml"/><Relationship Id="rId134" Type="http://schemas.openxmlformats.org/officeDocument/2006/relationships/tags" Target="../tags/tag722.xml"/><Relationship Id="rId80" Type="http://schemas.openxmlformats.org/officeDocument/2006/relationships/tags" Target="../tags/tag668.xml"/><Relationship Id="rId155" Type="http://schemas.openxmlformats.org/officeDocument/2006/relationships/tags" Target="../tags/tag743.xml"/><Relationship Id="rId176" Type="http://schemas.openxmlformats.org/officeDocument/2006/relationships/tags" Target="../tags/tag764.xml"/><Relationship Id="rId17" Type="http://schemas.openxmlformats.org/officeDocument/2006/relationships/tags" Target="../tags/tag605.xml"/><Relationship Id="rId38" Type="http://schemas.openxmlformats.org/officeDocument/2006/relationships/tags" Target="../tags/tag626.xml"/><Relationship Id="rId59" Type="http://schemas.openxmlformats.org/officeDocument/2006/relationships/tags" Target="../tags/tag647.xml"/><Relationship Id="rId103" Type="http://schemas.openxmlformats.org/officeDocument/2006/relationships/tags" Target="../tags/tag691.xml"/><Relationship Id="rId124" Type="http://schemas.openxmlformats.org/officeDocument/2006/relationships/tags" Target="../tags/tag712.xml"/><Relationship Id="rId70" Type="http://schemas.openxmlformats.org/officeDocument/2006/relationships/tags" Target="../tags/tag658.xml"/><Relationship Id="rId91" Type="http://schemas.openxmlformats.org/officeDocument/2006/relationships/tags" Target="../tags/tag679.xml"/><Relationship Id="rId145" Type="http://schemas.openxmlformats.org/officeDocument/2006/relationships/tags" Target="../tags/tag733.xml"/><Relationship Id="rId166" Type="http://schemas.openxmlformats.org/officeDocument/2006/relationships/tags" Target="../tags/tag754.xml"/><Relationship Id="rId1" Type="http://schemas.openxmlformats.org/officeDocument/2006/relationships/tags" Target="../tags/tag589.xml"/><Relationship Id="rId28" Type="http://schemas.openxmlformats.org/officeDocument/2006/relationships/tags" Target="../tags/tag616.xml"/><Relationship Id="rId49" Type="http://schemas.openxmlformats.org/officeDocument/2006/relationships/tags" Target="../tags/tag637.xml"/><Relationship Id="rId114" Type="http://schemas.openxmlformats.org/officeDocument/2006/relationships/tags" Target="../tags/tag702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886.xml"/><Relationship Id="rId21" Type="http://schemas.openxmlformats.org/officeDocument/2006/relationships/tags" Target="../tags/tag790.xml"/><Relationship Id="rId63" Type="http://schemas.openxmlformats.org/officeDocument/2006/relationships/tags" Target="../tags/tag832.xml"/><Relationship Id="rId159" Type="http://schemas.openxmlformats.org/officeDocument/2006/relationships/tags" Target="../tags/tag928.xml"/><Relationship Id="rId170" Type="http://schemas.openxmlformats.org/officeDocument/2006/relationships/tags" Target="../tags/tag939.xml"/><Relationship Id="rId226" Type="http://schemas.openxmlformats.org/officeDocument/2006/relationships/tags" Target="../tags/tag995.xml"/><Relationship Id="rId268" Type="http://schemas.openxmlformats.org/officeDocument/2006/relationships/tags" Target="../tags/tag1037.xml"/><Relationship Id="rId32" Type="http://schemas.openxmlformats.org/officeDocument/2006/relationships/tags" Target="../tags/tag801.xml"/><Relationship Id="rId74" Type="http://schemas.openxmlformats.org/officeDocument/2006/relationships/tags" Target="../tags/tag843.xml"/><Relationship Id="rId128" Type="http://schemas.openxmlformats.org/officeDocument/2006/relationships/tags" Target="../tags/tag897.xml"/><Relationship Id="rId5" Type="http://schemas.openxmlformats.org/officeDocument/2006/relationships/tags" Target="../tags/tag774.xml"/><Relationship Id="rId181" Type="http://schemas.openxmlformats.org/officeDocument/2006/relationships/tags" Target="../tags/tag950.xml"/><Relationship Id="rId237" Type="http://schemas.openxmlformats.org/officeDocument/2006/relationships/tags" Target="../tags/tag1006.xml"/><Relationship Id="rId258" Type="http://schemas.openxmlformats.org/officeDocument/2006/relationships/tags" Target="../tags/tag1027.xml"/><Relationship Id="rId279" Type="http://schemas.openxmlformats.org/officeDocument/2006/relationships/slideLayout" Target="../slideLayouts/slideLayout1.xml"/><Relationship Id="rId22" Type="http://schemas.openxmlformats.org/officeDocument/2006/relationships/tags" Target="../tags/tag791.xml"/><Relationship Id="rId43" Type="http://schemas.openxmlformats.org/officeDocument/2006/relationships/tags" Target="../tags/tag812.xml"/><Relationship Id="rId64" Type="http://schemas.openxmlformats.org/officeDocument/2006/relationships/tags" Target="../tags/tag833.xml"/><Relationship Id="rId118" Type="http://schemas.openxmlformats.org/officeDocument/2006/relationships/tags" Target="../tags/tag887.xml"/><Relationship Id="rId139" Type="http://schemas.openxmlformats.org/officeDocument/2006/relationships/tags" Target="../tags/tag908.xml"/><Relationship Id="rId85" Type="http://schemas.openxmlformats.org/officeDocument/2006/relationships/tags" Target="../tags/tag854.xml"/><Relationship Id="rId150" Type="http://schemas.openxmlformats.org/officeDocument/2006/relationships/tags" Target="../tags/tag919.xml"/><Relationship Id="rId171" Type="http://schemas.openxmlformats.org/officeDocument/2006/relationships/tags" Target="../tags/tag940.xml"/><Relationship Id="rId192" Type="http://schemas.openxmlformats.org/officeDocument/2006/relationships/tags" Target="../tags/tag961.xml"/><Relationship Id="rId206" Type="http://schemas.openxmlformats.org/officeDocument/2006/relationships/tags" Target="../tags/tag975.xml"/><Relationship Id="rId227" Type="http://schemas.openxmlformats.org/officeDocument/2006/relationships/tags" Target="../tags/tag996.xml"/><Relationship Id="rId248" Type="http://schemas.openxmlformats.org/officeDocument/2006/relationships/tags" Target="../tags/tag1017.xml"/><Relationship Id="rId269" Type="http://schemas.openxmlformats.org/officeDocument/2006/relationships/tags" Target="../tags/tag1038.xml"/><Relationship Id="rId12" Type="http://schemas.openxmlformats.org/officeDocument/2006/relationships/tags" Target="../tags/tag781.xml"/><Relationship Id="rId33" Type="http://schemas.openxmlformats.org/officeDocument/2006/relationships/tags" Target="../tags/tag802.xml"/><Relationship Id="rId108" Type="http://schemas.openxmlformats.org/officeDocument/2006/relationships/tags" Target="../tags/tag877.xml"/><Relationship Id="rId129" Type="http://schemas.openxmlformats.org/officeDocument/2006/relationships/tags" Target="../tags/tag898.xml"/><Relationship Id="rId280" Type="http://schemas.openxmlformats.org/officeDocument/2006/relationships/image" Target="../media/image3.jpeg"/><Relationship Id="rId54" Type="http://schemas.openxmlformats.org/officeDocument/2006/relationships/tags" Target="../tags/tag823.xml"/><Relationship Id="rId75" Type="http://schemas.openxmlformats.org/officeDocument/2006/relationships/tags" Target="../tags/tag844.xml"/><Relationship Id="rId96" Type="http://schemas.openxmlformats.org/officeDocument/2006/relationships/tags" Target="../tags/tag865.xml"/><Relationship Id="rId140" Type="http://schemas.openxmlformats.org/officeDocument/2006/relationships/tags" Target="../tags/tag909.xml"/><Relationship Id="rId161" Type="http://schemas.openxmlformats.org/officeDocument/2006/relationships/tags" Target="../tags/tag930.xml"/><Relationship Id="rId182" Type="http://schemas.openxmlformats.org/officeDocument/2006/relationships/tags" Target="../tags/tag951.xml"/><Relationship Id="rId217" Type="http://schemas.openxmlformats.org/officeDocument/2006/relationships/tags" Target="../tags/tag986.xml"/><Relationship Id="rId6" Type="http://schemas.openxmlformats.org/officeDocument/2006/relationships/tags" Target="../tags/tag775.xml"/><Relationship Id="rId238" Type="http://schemas.openxmlformats.org/officeDocument/2006/relationships/tags" Target="../tags/tag1007.xml"/><Relationship Id="rId259" Type="http://schemas.openxmlformats.org/officeDocument/2006/relationships/tags" Target="../tags/tag1028.xml"/><Relationship Id="rId23" Type="http://schemas.openxmlformats.org/officeDocument/2006/relationships/tags" Target="../tags/tag792.xml"/><Relationship Id="rId119" Type="http://schemas.openxmlformats.org/officeDocument/2006/relationships/tags" Target="../tags/tag888.xml"/><Relationship Id="rId270" Type="http://schemas.openxmlformats.org/officeDocument/2006/relationships/tags" Target="../tags/tag1039.xml"/><Relationship Id="rId44" Type="http://schemas.openxmlformats.org/officeDocument/2006/relationships/tags" Target="../tags/tag813.xml"/><Relationship Id="rId65" Type="http://schemas.openxmlformats.org/officeDocument/2006/relationships/tags" Target="../tags/tag834.xml"/><Relationship Id="rId86" Type="http://schemas.openxmlformats.org/officeDocument/2006/relationships/tags" Target="../tags/tag855.xml"/><Relationship Id="rId130" Type="http://schemas.openxmlformats.org/officeDocument/2006/relationships/tags" Target="../tags/tag899.xml"/><Relationship Id="rId151" Type="http://schemas.openxmlformats.org/officeDocument/2006/relationships/tags" Target="../tags/tag920.xml"/><Relationship Id="rId172" Type="http://schemas.openxmlformats.org/officeDocument/2006/relationships/tags" Target="../tags/tag941.xml"/><Relationship Id="rId193" Type="http://schemas.openxmlformats.org/officeDocument/2006/relationships/tags" Target="../tags/tag962.xml"/><Relationship Id="rId207" Type="http://schemas.openxmlformats.org/officeDocument/2006/relationships/tags" Target="../tags/tag976.xml"/><Relationship Id="rId228" Type="http://schemas.openxmlformats.org/officeDocument/2006/relationships/tags" Target="../tags/tag997.xml"/><Relationship Id="rId249" Type="http://schemas.openxmlformats.org/officeDocument/2006/relationships/tags" Target="../tags/tag1018.xml"/><Relationship Id="rId13" Type="http://schemas.openxmlformats.org/officeDocument/2006/relationships/tags" Target="../tags/tag782.xml"/><Relationship Id="rId109" Type="http://schemas.openxmlformats.org/officeDocument/2006/relationships/tags" Target="../tags/tag878.xml"/><Relationship Id="rId260" Type="http://schemas.openxmlformats.org/officeDocument/2006/relationships/tags" Target="../tags/tag1029.xml"/><Relationship Id="rId34" Type="http://schemas.openxmlformats.org/officeDocument/2006/relationships/tags" Target="../tags/tag803.xml"/><Relationship Id="rId55" Type="http://schemas.openxmlformats.org/officeDocument/2006/relationships/tags" Target="../tags/tag824.xml"/><Relationship Id="rId76" Type="http://schemas.openxmlformats.org/officeDocument/2006/relationships/tags" Target="../tags/tag845.xml"/><Relationship Id="rId97" Type="http://schemas.openxmlformats.org/officeDocument/2006/relationships/tags" Target="../tags/tag866.xml"/><Relationship Id="rId120" Type="http://schemas.openxmlformats.org/officeDocument/2006/relationships/tags" Target="../tags/tag889.xml"/><Relationship Id="rId141" Type="http://schemas.openxmlformats.org/officeDocument/2006/relationships/tags" Target="../tags/tag910.xml"/><Relationship Id="rId7" Type="http://schemas.openxmlformats.org/officeDocument/2006/relationships/tags" Target="../tags/tag776.xml"/><Relationship Id="rId162" Type="http://schemas.openxmlformats.org/officeDocument/2006/relationships/tags" Target="../tags/tag931.xml"/><Relationship Id="rId183" Type="http://schemas.openxmlformats.org/officeDocument/2006/relationships/tags" Target="../tags/tag952.xml"/><Relationship Id="rId218" Type="http://schemas.openxmlformats.org/officeDocument/2006/relationships/tags" Target="../tags/tag987.xml"/><Relationship Id="rId239" Type="http://schemas.openxmlformats.org/officeDocument/2006/relationships/tags" Target="../tags/tag1008.xml"/><Relationship Id="rId250" Type="http://schemas.openxmlformats.org/officeDocument/2006/relationships/tags" Target="../tags/tag1019.xml"/><Relationship Id="rId271" Type="http://schemas.openxmlformats.org/officeDocument/2006/relationships/tags" Target="../tags/tag1040.xml"/><Relationship Id="rId24" Type="http://schemas.openxmlformats.org/officeDocument/2006/relationships/tags" Target="../tags/tag793.xml"/><Relationship Id="rId45" Type="http://schemas.openxmlformats.org/officeDocument/2006/relationships/tags" Target="../tags/tag814.xml"/><Relationship Id="rId66" Type="http://schemas.openxmlformats.org/officeDocument/2006/relationships/tags" Target="../tags/tag835.xml"/><Relationship Id="rId87" Type="http://schemas.openxmlformats.org/officeDocument/2006/relationships/tags" Target="../tags/tag856.xml"/><Relationship Id="rId110" Type="http://schemas.openxmlformats.org/officeDocument/2006/relationships/tags" Target="../tags/tag879.xml"/><Relationship Id="rId131" Type="http://schemas.openxmlformats.org/officeDocument/2006/relationships/tags" Target="../tags/tag900.xml"/><Relationship Id="rId152" Type="http://schemas.openxmlformats.org/officeDocument/2006/relationships/tags" Target="../tags/tag921.xml"/><Relationship Id="rId173" Type="http://schemas.openxmlformats.org/officeDocument/2006/relationships/tags" Target="../tags/tag942.xml"/><Relationship Id="rId194" Type="http://schemas.openxmlformats.org/officeDocument/2006/relationships/tags" Target="../tags/tag963.xml"/><Relationship Id="rId208" Type="http://schemas.openxmlformats.org/officeDocument/2006/relationships/tags" Target="../tags/tag977.xml"/><Relationship Id="rId229" Type="http://schemas.openxmlformats.org/officeDocument/2006/relationships/tags" Target="../tags/tag998.xml"/><Relationship Id="rId240" Type="http://schemas.openxmlformats.org/officeDocument/2006/relationships/tags" Target="../tags/tag1009.xml"/><Relationship Id="rId261" Type="http://schemas.openxmlformats.org/officeDocument/2006/relationships/tags" Target="../tags/tag1030.xml"/><Relationship Id="rId14" Type="http://schemas.openxmlformats.org/officeDocument/2006/relationships/tags" Target="../tags/tag783.xml"/><Relationship Id="rId35" Type="http://schemas.openxmlformats.org/officeDocument/2006/relationships/tags" Target="../tags/tag804.xml"/><Relationship Id="rId56" Type="http://schemas.openxmlformats.org/officeDocument/2006/relationships/tags" Target="../tags/tag825.xml"/><Relationship Id="rId77" Type="http://schemas.openxmlformats.org/officeDocument/2006/relationships/tags" Target="../tags/tag846.xml"/><Relationship Id="rId100" Type="http://schemas.openxmlformats.org/officeDocument/2006/relationships/tags" Target="../tags/tag869.xml"/><Relationship Id="rId8" Type="http://schemas.openxmlformats.org/officeDocument/2006/relationships/tags" Target="../tags/tag777.xml"/><Relationship Id="rId98" Type="http://schemas.openxmlformats.org/officeDocument/2006/relationships/tags" Target="../tags/tag867.xml"/><Relationship Id="rId121" Type="http://schemas.openxmlformats.org/officeDocument/2006/relationships/tags" Target="../tags/tag890.xml"/><Relationship Id="rId142" Type="http://schemas.openxmlformats.org/officeDocument/2006/relationships/tags" Target="../tags/tag911.xml"/><Relationship Id="rId163" Type="http://schemas.openxmlformats.org/officeDocument/2006/relationships/tags" Target="../tags/tag932.xml"/><Relationship Id="rId184" Type="http://schemas.openxmlformats.org/officeDocument/2006/relationships/tags" Target="../tags/tag953.xml"/><Relationship Id="rId219" Type="http://schemas.openxmlformats.org/officeDocument/2006/relationships/tags" Target="../tags/tag988.xml"/><Relationship Id="rId230" Type="http://schemas.openxmlformats.org/officeDocument/2006/relationships/tags" Target="../tags/tag999.xml"/><Relationship Id="rId251" Type="http://schemas.openxmlformats.org/officeDocument/2006/relationships/tags" Target="../tags/tag1020.xml"/><Relationship Id="rId25" Type="http://schemas.openxmlformats.org/officeDocument/2006/relationships/tags" Target="../tags/tag794.xml"/><Relationship Id="rId46" Type="http://schemas.openxmlformats.org/officeDocument/2006/relationships/tags" Target="../tags/tag815.xml"/><Relationship Id="rId67" Type="http://schemas.openxmlformats.org/officeDocument/2006/relationships/tags" Target="../tags/tag836.xml"/><Relationship Id="rId272" Type="http://schemas.openxmlformats.org/officeDocument/2006/relationships/tags" Target="../tags/tag1041.xml"/><Relationship Id="rId88" Type="http://schemas.openxmlformats.org/officeDocument/2006/relationships/tags" Target="../tags/tag857.xml"/><Relationship Id="rId111" Type="http://schemas.openxmlformats.org/officeDocument/2006/relationships/tags" Target="../tags/tag880.xml"/><Relationship Id="rId132" Type="http://schemas.openxmlformats.org/officeDocument/2006/relationships/tags" Target="../tags/tag901.xml"/><Relationship Id="rId153" Type="http://schemas.openxmlformats.org/officeDocument/2006/relationships/tags" Target="../tags/tag922.xml"/><Relationship Id="rId174" Type="http://schemas.openxmlformats.org/officeDocument/2006/relationships/tags" Target="../tags/tag943.xml"/><Relationship Id="rId195" Type="http://schemas.openxmlformats.org/officeDocument/2006/relationships/tags" Target="../tags/tag964.xml"/><Relationship Id="rId209" Type="http://schemas.openxmlformats.org/officeDocument/2006/relationships/tags" Target="../tags/tag978.xml"/><Relationship Id="rId220" Type="http://schemas.openxmlformats.org/officeDocument/2006/relationships/tags" Target="../tags/tag989.xml"/><Relationship Id="rId241" Type="http://schemas.openxmlformats.org/officeDocument/2006/relationships/tags" Target="../tags/tag1010.xml"/><Relationship Id="rId15" Type="http://schemas.openxmlformats.org/officeDocument/2006/relationships/tags" Target="../tags/tag784.xml"/><Relationship Id="rId36" Type="http://schemas.openxmlformats.org/officeDocument/2006/relationships/tags" Target="../tags/tag805.xml"/><Relationship Id="rId57" Type="http://schemas.openxmlformats.org/officeDocument/2006/relationships/tags" Target="../tags/tag826.xml"/><Relationship Id="rId262" Type="http://schemas.openxmlformats.org/officeDocument/2006/relationships/tags" Target="../tags/tag1031.xml"/><Relationship Id="rId78" Type="http://schemas.openxmlformats.org/officeDocument/2006/relationships/tags" Target="../tags/tag847.xml"/><Relationship Id="rId99" Type="http://schemas.openxmlformats.org/officeDocument/2006/relationships/tags" Target="../tags/tag868.xml"/><Relationship Id="rId101" Type="http://schemas.openxmlformats.org/officeDocument/2006/relationships/tags" Target="../tags/tag870.xml"/><Relationship Id="rId122" Type="http://schemas.openxmlformats.org/officeDocument/2006/relationships/tags" Target="../tags/tag891.xml"/><Relationship Id="rId143" Type="http://schemas.openxmlformats.org/officeDocument/2006/relationships/tags" Target="../tags/tag912.xml"/><Relationship Id="rId164" Type="http://schemas.openxmlformats.org/officeDocument/2006/relationships/tags" Target="../tags/tag933.xml"/><Relationship Id="rId185" Type="http://schemas.openxmlformats.org/officeDocument/2006/relationships/tags" Target="../tags/tag954.xml"/><Relationship Id="rId9" Type="http://schemas.openxmlformats.org/officeDocument/2006/relationships/tags" Target="../tags/tag778.xml"/><Relationship Id="rId210" Type="http://schemas.openxmlformats.org/officeDocument/2006/relationships/tags" Target="../tags/tag979.xml"/><Relationship Id="rId26" Type="http://schemas.openxmlformats.org/officeDocument/2006/relationships/tags" Target="../tags/tag795.xml"/><Relationship Id="rId231" Type="http://schemas.openxmlformats.org/officeDocument/2006/relationships/tags" Target="../tags/tag1000.xml"/><Relationship Id="rId252" Type="http://schemas.openxmlformats.org/officeDocument/2006/relationships/tags" Target="../tags/tag1021.xml"/><Relationship Id="rId273" Type="http://schemas.openxmlformats.org/officeDocument/2006/relationships/tags" Target="../tags/tag1042.xml"/><Relationship Id="rId47" Type="http://schemas.openxmlformats.org/officeDocument/2006/relationships/tags" Target="../tags/tag816.xml"/><Relationship Id="rId68" Type="http://schemas.openxmlformats.org/officeDocument/2006/relationships/tags" Target="../tags/tag837.xml"/><Relationship Id="rId89" Type="http://schemas.openxmlformats.org/officeDocument/2006/relationships/tags" Target="../tags/tag858.xml"/><Relationship Id="rId112" Type="http://schemas.openxmlformats.org/officeDocument/2006/relationships/tags" Target="../tags/tag881.xml"/><Relationship Id="rId133" Type="http://schemas.openxmlformats.org/officeDocument/2006/relationships/tags" Target="../tags/tag902.xml"/><Relationship Id="rId154" Type="http://schemas.openxmlformats.org/officeDocument/2006/relationships/tags" Target="../tags/tag923.xml"/><Relationship Id="rId175" Type="http://schemas.openxmlformats.org/officeDocument/2006/relationships/tags" Target="../tags/tag944.xml"/><Relationship Id="rId196" Type="http://schemas.openxmlformats.org/officeDocument/2006/relationships/tags" Target="../tags/tag965.xml"/><Relationship Id="rId200" Type="http://schemas.openxmlformats.org/officeDocument/2006/relationships/tags" Target="../tags/tag969.xml"/><Relationship Id="rId16" Type="http://schemas.openxmlformats.org/officeDocument/2006/relationships/tags" Target="../tags/tag785.xml"/><Relationship Id="rId221" Type="http://schemas.openxmlformats.org/officeDocument/2006/relationships/tags" Target="../tags/tag990.xml"/><Relationship Id="rId242" Type="http://schemas.openxmlformats.org/officeDocument/2006/relationships/tags" Target="../tags/tag1011.xml"/><Relationship Id="rId263" Type="http://schemas.openxmlformats.org/officeDocument/2006/relationships/tags" Target="../tags/tag1032.xml"/><Relationship Id="rId37" Type="http://schemas.openxmlformats.org/officeDocument/2006/relationships/tags" Target="../tags/tag806.xml"/><Relationship Id="rId58" Type="http://schemas.openxmlformats.org/officeDocument/2006/relationships/tags" Target="../tags/tag827.xml"/><Relationship Id="rId79" Type="http://schemas.openxmlformats.org/officeDocument/2006/relationships/tags" Target="../tags/tag848.xml"/><Relationship Id="rId102" Type="http://schemas.openxmlformats.org/officeDocument/2006/relationships/tags" Target="../tags/tag871.xml"/><Relationship Id="rId123" Type="http://schemas.openxmlformats.org/officeDocument/2006/relationships/tags" Target="../tags/tag892.xml"/><Relationship Id="rId144" Type="http://schemas.openxmlformats.org/officeDocument/2006/relationships/tags" Target="../tags/tag913.xml"/><Relationship Id="rId90" Type="http://schemas.openxmlformats.org/officeDocument/2006/relationships/tags" Target="../tags/tag859.xml"/><Relationship Id="rId165" Type="http://schemas.openxmlformats.org/officeDocument/2006/relationships/tags" Target="../tags/tag934.xml"/><Relationship Id="rId186" Type="http://schemas.openxmlformats.org/officeDocument/2006/relationships/tags" Target="../tags/tag955.xml"/><Relationship Id="rId211" Type="http://schemas.openxmlformats.org/officeDocument/2006/relationships/tags" Target="../tags/tag980.xml"/><Relationship Id="rId232" Type="http://schemas.openxmlformats.org/officeDocument/2006/relationships/tags" Target="../tags/tag1001.xml"/><Relationship Id="rId253" Type="http://schemas.openxmlformats.org/officeDocument/2006/relationships/tags" Target="../tags/tag1022.xml"/><Relationship Id="rId274" Type="http://schemas.openxmlformats.org/officeDocument/2006/relationships/tags" Target="../tags/tag1043.xml"/><Relationship Id="rId27" Type="http://schemas.openxmlformats.org/officeDocument/2006/relationships/tags" Target="../tags/tag796.xml"/><Relationship Id="rId48" Type="http://schemas.openxmlformats.org/officeDocument/2006/relationships/tags" Target="../tags/tag817.xml"/><Relationship Id="rId69" Type="http://schemas.openxmlformats.org/officeDocument/2006/relationships/tags" Target="../tags/tag838.xml"/><Relationship Id="rId113" Type="http://schemas.openxmlformats.org/officeDocument/2006/relationships/tags" Target="../tags/tag882.xml"/><Relationship Id="rId134" Type="http://schemas.openxmlformats.org/officeDocument/2006/relationships/tags" Target="../tags/tag903.xml"/><Relationship Id="rId80" Type="http://schemas.openxmlformats.org/officeDocument/2006/relationships/tags" Target="../tags/tag849.xml"/><Relationship Id="rId155" Type="http://schemas.openxmlformats.org/officeDocument/2006/relationships/tags" Target="../tags/tag924.xml"/><Relationship Id="rId176" Type="http://schemas.openxmlformats.org/officeDocument/2006/relationships/tags" Target="../tags/tag945.xml"/><Relationship Id="rId197" Type="http://schemas.openxmlformats.org/officeDocument/2006/relationships/tags" Target="../tags/tag966.xml"/><Relationship Id="rId201" Type="http://schemas.openxmlformats.org/officeDocument/2006/relationships/tags" Target="../tags/tag970.xml"/><Relationship Id="rId222" Type="http://schemas.openxmlformats.org/officeDocument/2006/relationships/tags" Target="../tags/tag991.xml"/><Relationship Id="rId243" Type="http://schemas.openxmlformats.org/officeDocument/2006/relationships/tags" Target="../tags/tag1012.xml"/><Relationship Id="rId264" Type="http://schemas.openxmlformats.org/officeDocument/2006/relationships/tags" Target="../tags/tag1033.xml"/><Relationship Id="rId17" Type="http://schemas.openxmlformats.org/officeDocument/2006/relationships/tags" Target="../tags/tag786.xml"/><Relationship Id="rId38" Type="http://schemas.openxmlformats.org/officeDocument/2006/relationships/tags" Target="../tags/tag807.xml"/><Relationship Id="rId59" Type="http://schemas.openxmlformats.org/officeDocument/2006/relationships/tags" Target="../tags/tag828.xml"/><Relationship Id="rId103" Type="http://schemas.openxmlformats.org/officeDocument/2006/relationships/tags" Target="../tags/tag872.xml"/><Relationship Id="rId124" Type="http://schemas.openxmlformats.org/officeDocument/2006/relationships/tags" Target="../tags/tag893.xml"/><Relationship Id="rId70" Type="http://schemas.openxmlformats.org/officeDocument/2006/relationships/tags" Target="../tags/tag839.xml"/><Relationship Id="rId91" Type="http://schemas.openxmlformats.org/officeDocument/2006/relationships/tags" Target="../tags/tag860.xml"/><Relationship Id="rId145" Type="http://schemas.openxmlformats.org/officeDocument/2006/relationships/tags" Target="../tags/tag914.xml"/><Relationship Id="rId166" Type="http://schemas.openxmlformats.org/officeDocument/2006/relationships/tags" Target="../tags/tag935.xml"/><Relationship Id="rId187" Type="http://schemas.openxmlformats.org/officeDocument/2006/relationships/tags" Target="../tags/tag956.xml"/><Relationship Id="rId1" Type="http://schemas.openxmlformats.org/officeDocument/2006/relationships/tags" Target="../tags/tag770.xml"/><Relationship Id="rId212" Type="http://schemas.openxmlformats.org/officeDocument/2006/relationships/tags" Target="../tags/tag981.xml"/><Relationship Id="rId233" Type="http://schemas.openxmlformats.org/officeDocument/2006/relationships/tags" Target="../tags/tag1002.xml"/><Relationship Id="rId254" Type="http://schemas.openxmlformats.org/officeDocument/2006/relationships/tags" Target="../tags/tag1023.xml"/><Relationship Id="rId28" Type="http://schemas.openxmlformats.org/officeDocument/2006/relationships/tags" Target="../tags/tag797.xml"/><Relationship Id="rId49" Type="http://schemas.openxmlformats.org/officeDocument/2006/relationships/tags" Target="../tags/tag818.xml"/><Relationship Id="rId114" Type="http://schemas.openxmlformats.org/officeDocument/2006/relationships/tags" Target="../tags/tag883.xml"/><Relationship Id="rId275" Type="http://schemas.openxmlformats.org/officeDocument/2006/relationships/tags" Target="../tags/tag1044.xml"/><Relationship Id="rId60" Type="http://schemas.openxmlformats.org/officeDocument/2006/relationships/tags" Target="../tags/tag829.xml"/><Relationship Id="rId81" Type="http://schemas.openxmlformats.org/officeDocument/2006/relationships/tags" Target="../tags/tag850.xml"/><Relationship Id="rId135" Type="http://schemas.openxmlformats.org/officeDocument/2006/relationships/tags" Target="../tags/tag904.xml"/><Relationship Id="rId156" Type="http://schemas.openxmlformats.org/officeDocument/2006/relationships/tags" Target="../tags/tag925.xml"/><Relationship Id="rId177" Type="http://schemas.openxmlformats.org/officeDocument/2006/relationships/tags" Target="../tags/tag946.xml"/><Relationship Id="rId198" Type="http://schemas.openxmlformats.org/officeDocument/2006/relationships/tags" Target="../tags/tag967.xml"/><Relationship Id="rId202" Type="http://schemas.openxmlformats.org/officeDocument/2006/relationships/tags" Target="../tags/tag971.xml"/><Relationship Id="rId223" Type="http://schemas.openxmlformats.org/officeDocument/2006/relationships/tags" Target="../tags/tag992.xml"/><Relationship Id="rId244" Type="http://schemas.openxmlformats.org/officeDocument/2006/relationships/tags" Target="../tags/tag1013.xml"/><Relationship Id="rId18" Type="http://schemas.openxmlformats.org/officeDocument/2006/relationships/tags" Target="../tags/tag787.xml"/><Relationship Id="rId39" Type="http://schemas.openxmlformats.org/officeDocument/2006/relationships/tags" Target="../tags/tag808.xml"/><Relationship Id="rId265" Type="http://schemas.openxmlformats.org/officeDocument/2006/relationships/tags" Target="../tags/tag1034.xml"/><Relationship Id="rId50" Type="http://schemas.openxmlformats.org/officeDocument/2006/relationships/tags" Target="../tags/tag819.xml"/><Relationship Id="rId104" Type="http://schemas.openxmlformats.org/officeDocument/2006/relationships/tags" Target="../tags/tag873.xml"/><Relationship Id="rId125" Type="http://schemas.openxmlformats.org/officeDocument/2006/relationships/tags" Target="../tags/tag894.xml"/><Relationship Id="rId146" Type="http://schemas.openxmlformats.org/officeDocument/2006/relationships/tags" Target="../tags/tag915.xml"/><Relationship Id="rId167" Type="http://schemas.openxmlformats.org/officeDocument/2006/relationships/tags" Target="../tags/tag936.xml"/><Relationship Id="rId188" Type="http://schemas.openxmlformats.org/officeDocument/2006/relationships/tags" Target="../tags/tag957.xml"/><Relationship Id="rId71" Type="http://schemas.openxmlformats.org/officeDocument/2006/relationships/tags" Target="../tags/tag840.xml"/><Relationship Id="rId92" Type="http://schemas.openxmlformats.org/officeDocument/2006/relationships/tags" Target="../tags/tag861.xml"/><Relationship Id="rId213" Type="http://schemas.openxmlformats.org/officeDocument/2006/relationships/tags" Target="../tags/tag982.xml"/><Relationship Id="rId234" Type="http://schemas.openxmlformats.org/officeDocument/2006/relationships/tags" Target="../tags/tag1003.xml"/><Relationship Id="rId2" Type="http://schemas.openxmlformats.org/officeDocument/2006/relationships/tags" Target="../tags/tag771.xml"/><Relationship Id="rId29" Type="http://schemas.openxmlformats.org/officeDocument/2006/relationships/tags" Target="../tags/tag798.xml"/><Relationship Id="rId255" Type="http://schemas.openxmlformats.org/officeDocument/2006/relationships/tags" Target="../tags/tag1024.xml"/><Relationship Id="rId276" Type="http://schemas.openxmlformats.org/officeDocument/2006/relationships/tags" Target="../tags/tag1045.xml"/><Relationship Id="rId40" Type="http://schemas.openxmlformats.org/officeDocument/2006/relationships/tags" Target="../tags/tag809.xml"/><Relationship Id="rId115" Type="http://schemas.openxmlformats.org/officeDocument/2006/relationships/tags" Target="../tags/tag884.xml"/><Relationship Id="rId136" Type="http://schemas.openxmlformats.org/officeDocument/2006/relationships/tags" Target="../tags/tag905.xml"/><Relationship Id="rId157" Type="http://schemas.openxmlformats.org/officeDocument/2006/relationships/tags" Target="../tags/tag926.xml"/><Relationship Id="rId178" Type="http://schemas.openxmlformats.org/officeDocument/2006/relationships/tags" Target="../tags/tag947.xml"/><Relationship Id="rId61" Type="http://schemas.openxmlformats.org/officeDocument/2006/relationships/tags" Target="../tags/tag830.xml"/><Relationship Id="rId82" Type="http://schemas.openxmlformats.org/officeDocument/2006/relationships/tags" Target="../tags/tag851.xml"/><Relationship Id="rId199" Type="http://schemas.openxmlformats.org/officeDocument/2006/relationships/tags" Target="../tags/tag968.xml"/><Relationship Id="rId203" Type="http://schemas.openxmlformats.org/officeDocument/2006/relationships/tags" Target="../tags/tag972.xml"/><Relationship Id="rId19" Type="http://schemas.openxmlformats.org/officeDocument/2006/relationships/tags" Target="../tags/tag788.xml"/><Relationship Id="rId224" Type="http://schemas.openxmlformats.org/officeDocument/2006/relationships/tags" Target="../tags/tag993.xml"/><Relationship Id="rId245" Type="http://schemas.openxmlformats.org/officeDocument/2006/relationships/tags" Target="../tags/tag1014.xml"/><Relationship Id="rId266" Type="http://schemas.openxmlformats.org/officeDocument/2006/relationships/tags" Target="../tags/tag1035.xml"/><Relationship Id="rId30" Type="http://schemas.openxmlformats.org/officeDocument/2006/relationships/tags" Target="../tags/tag799.xml"/><Relationship Id="rId105" Type="http://schemas.openxmlformats.org/officeDocument/2006/relationships/tags" Target="../tags/tag874.xml"/><Relationship Id="rId126" Type="http://schemas.openxmlformats.org/officeDocument/2006/relationships/tags" Target="../tags/tag895.xml"/><Relationship Id="rId147" Type="http://schemas.openxmlformats.org/officeDocument/2006/relationships/tags" Target="../tags/tag916.xml"/><Relationship Id="rId168" Type="http://schemas.openxmlformats.org/officeDocument/2006/relationships/tags" Target="../tags/tag937.xml"/><Relationship Id="rId51" Type="http://schemas.openxmlformats.org/officeDocument/2006/relationships/tags" Target="../tags/tag820.xml"/><Relationship Id="rId72" Type="http://schemas.openxmlformats.org/officeDocument/2006/relationships/tags" Target="../tags/tag841.xml"/><Relationship Id="rId93" Type="http://schemas.openxmlformats.org/officeDocument/2006/relationships/tags" Target="../tags/tag862.xml"/><Relationship Id="rId189" Type="http://schemas.openxmlformats.org/officeDocument/2006/relationships/tags" Target="../tags/tag958.xml"/><Relationship Id="rId3" Type="http://schemas.openxmlformats.org/officeDocument/2006/relationships/tags" Target="../tags/tag772.xml"/><Relationship Id="rId214" Type="http://schemas.openxmlformats.org/officeDocument/2006/relationships/tags" Target="../tags/tag983.xml"/><Relationship Id="rId235" Type="http://schemas.openxmlformats.org/officeDocument/2006/relationships/tags" Target="../tags/tag1004.xml"/><Relationship Id="rId256" Type="http://schemas.openxmlformats.org/officeDocument/2006/relationships/tags" Target="../tags/tag1025.xml"/><Relationship Id="rId277" Type="http://schemas.openxmlformats.org/officeDocument/2006/relationships/tags" Target="../tags/tag1046.xml"/><Relationship Id="rId116" Type="http://schemas.openxmlformats.org/officeDocument/2006/relationships/tags" Target="../tags/tag885.xml"/><Relationship Id="rId137" Type="http://schemas.openxmlformats.org/officeDocument/2006/relationships/tags" Target="../tags/tag906.xml"/><Relationship Id="rId158" Type="http://schemas.openxmlformats.org/officeDocument/2006/relationships/tags" Target="../tags/tag927.xml"/><Relationship Id="rId20" Type="http://schemas.openxmlformats.org/officeDocument/2006/relationships/tags" Target="../tags/tag789.xml"/><Relationship Id="rId41" Type="http://schemas.openxmlformats.org/officeDocument/2006/relationships/tags" Target="../tags/tag810.xml"/><Relationship Id="rId62" Type="http://schemas.openxmlformats.org/officeDocument/2006/relationships/tags" Target="../tags/tag831.xml"/><Relationship Id="rId83" Type="http://schemas.openxmlformats.org/officeDocument/2006/relationships/tags" Target="../tags/tag852.xml"/><Relationship Id="rId179" Type="http://schemas.openxmlformats.org/officeDocument/2006/relationships/tags" Target="../tags/tag948.xml"/><Relationship Id="rId190" Type="http://schemas.openxmlformats.org/officeDocument/2006/relationships/tags" Target="../tags/tag959.xml"/><Relationship Id="rId204" Type="http://schemas.openxmlformats.org/officeDocument/2006/relationships/tags" Target="../tags/tag973.xml"/><Relationship Id="rId225" Type="http://schemas.openxmlformats.org/officeDocument/2006/relationships/tags" Target="../tags/tag994.xml"/><Relationship Id="rId246" Type="http://schemas.openxmlformats.org/officeDocument/2006/relationships/tags" Target="../tags/tag1015.xml"/><Relationship Id="rId267" Type="http://schemas.openxmlformats.org/officeDocument/2006/relationships/tags" Target="../tags/tag1036.xml"/><Relationship Id="rId106" Type="http://schemas.openxmlformats.org/officeDocument/2006/relationships/tags" Target="../tags/tag875.xml"/><Relationship Id="rId127" Type="http://schemas.openxmlformats.org/officeDocument/2006/relationships/tags" Target="../tags/tag896.xml"/><Relationship Id="rId10" Type="http://schemas.openxmlformats.org/officeDocument/2006/relationships/tags" Target="../tags/tag779.xml"/><Relationship Id="rId31" Type="http://schemas.openxmlformats.org/officeDocument/2006/relationships/tags" Target="../tags/tag800.xml"/><Relationship Id="rId52" Type="http://schemas.openxmlformats.org/officeDocument/2006/relationships/tags" Target="../tags/tag821.xml"/><Relationship Id="rId73" Type="http://schemas.openxmlformats.org/officeDocument/2006/relationships/tags" Target="../tags/tag842.xml"/><Relationship Id="rId94" Type="http://schemas.openxmlformats.org/officeDocument/2006/relationships/tags" Target="../tags/tag863.xml"/><Relationship Id="rId148" Type="http://schemas.openxmlformats.org/officeDocument/2006/relationships/tags" Target="../tags/tag917.xml"/><Relationship Id="rId169" Type="http://schemas.openxmlformats.org/officeDocument/2006/relationships/tags" Target="../tags/tag938.xml"/><Relationship Id="rId4" Type="http://schemas.openxmlformats.org/officeDocument/2006/relationships/tags" Target="../tags/tag773.xml"/><Relationship Id="rId180" Type="http://schemas.openxmlformats.org/officeDocument/2006/relationships/tags" Target="../tags/tag949.xml"/><Relationship Id="rId215" Type="http://schemas.openxmlformats.org/officeDocument/2006/relationships/tags" Target="../tags/tag984.xml"/><Relationship Id="rId236" Type="http://schemas.openxmlformats.org/officeDocument/2006/relationships/tags" Target="../tags/tag1005.xml"/><Relationship Id="rId257" Type="http://schemas.openxmlformats.org/officeDocument/2006/relationships/tags" Target="../tags/tag1026.xml"/><Relationship Id="rId278" Type="http://schemas.openxmlformats.org/officeDocument/2006/relationships/tags" Target="../tags/tag1047.xml"/><Relationship Id="rId42" Type="http://schemas.openxmlformats.org/officeDocument/2006/relationships/tags" Target="../tags/tag811.xml"/><Relationship Id="rId84" Type="http://schemas.openxmlformats.org/officeDocument/2006/relationships/tags" Target="../tags/tag853.xml"/><Relationship Id="rId138" Type="http://schemas.openxmlformats.org/officeDocument/2006/relationships/tags" Target="../tags/tag907.xml"/><Relationship Id="rId191" Type="http://schemas.openxmlformats.org/officeDocument/2006/relationships/tags" Target="../tags/tag960.xml"/><Relationship Id="rId205" Type="http://schemas.openxmlformats.org/officeDocument/2006/relationships/tags" Target="../tags/tag974.xml"/><Relationship Id="rId247" Type="http://schemas.openxmlformats.org/officeDocument/2006/relationships/tags" Target="../tags/tag1016.xml"/><Relationship Id="rId107" Type="http://schemas.openxmlformats.org/officeDocument/2006/relationships/tags" Target="../tags/tag876.xml"/><Relationship Id="rId11" Type="http://schemas.openxmlformats.org/officeDocument/2006/relationships/tags" Target="../tags/tag780.xml"/><Relationship Id="rId53" Type="http://schemas.openxmlformats.org/officeDocument/2006/relationships/tags" Target="../tags/tag822.xml"/><Relationship Id="rId149" Type="http://schemas.openxmlformats.org/officeDocument/2006/relationships/tags" Target="../tags/tag918.xml"/><Relationship Id="rId95" Type="http://schemas.openxmlformats.org/officeDocument/2006/relationships/tags" Target="../tags/tag864.xml"/><Relationship Id="rId160" Type="http://schemas.openxmlformats.org/officeDocument/2006/relationships/tags" Target="../tags/tag929.xml"/><Relationship Id="rId216" Type="http://schemas.openxmlformats.org/officeDocument/2006/relationships/tags" Target="../tags/tag985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1164.xml"/><Relationship Id="rId299" Type="http://schemas.openxmlformats.org/officeDocument/2006/relationships/tags" Target="../tags/tag1346.xml"/><Relationship Id="rId21" Type="http://schemas.openxmlformats.org/officeDocument/2006/relationships/tags" Target="../tags/tag1068.xml"/><Relationship Id="rId63" Type="http://schemas.openxmlformats.org/officeDocument/2006/relationships/tags" Target="../tags/tag1110.xml"/><Relationship Id="rId159" Type="http://schemas.openxmlformats.org/officeDocument/2006/relationships/tags" Target="../tags/tag1206.xml"/><Relationship Id="rId170" Type="http://schemas.openxmlformats.org/officeDocument/2006/relationships/tags" Target="../tags/tag1217.xml"/><Relationship Id="rId226" Type="http://schemas.openxmlformats.org/officeDocument/2006/relationships/tags" Target="../tags/tag1273.xml"/><Relationship Id="rId268" Type="http://schemas.openxmlformats.org/officeDocument/2006/relationships/tags" Target="../tags/tag1315.xml"/><Relationship Id="rId32" Type="http://schemas.openxmlformats.org/officeDocument/2006/relationships/tags" Target="../tags/tag1079.xml"/><Relationship Id="rId74" Type="http://schemas.openxmlformats.org/officeDocument/2006/relationships/tags" Target="../tags/tag1121.xml"/><Relationship Id="rId128" Type="http://schemas.openxmlformats.org/officeDocument/2006/relationships/tags" Target="../tags/tag1175.xml"/><Relationship Id="rId5" Type="http://schemas.openxmlformats.org/officeDocument/2006/relationships/tags" Target="../tags/tag1052.xml"/><Relationship Id="rId181" Type="http://schemas.openxmlformats.org/officeDocument/2006/relationships/tags" Target="../tags/tag1228.xml"/><Relationship Id="rId237" Type="http://schemas.openxmlformats.org/officeDocument/2006/relationships/tags" Target="../tags/tag1284.xml"/><Relationship Id="rId279" Type="http://schemas.openxmlformats.org/officeDocument/2006/relationships/tags" Target="../tags/tag1326.xml"/><Relationship Id="rId43" Type="http://schemas.openxmlformats.org/officeDocument/2006/relationships/tags" Target="../tags/tag1090.xml"/><Relationship Id="rId139" Type="http://schemas.openxmlformats.org/officeDocument/2006/relationships/tags" Target="../tags/tag1186.xml"/><Relationship Id="rId290" Type="http://schemas.openxmlformats.org/officeDocument/2006/relationships/tags" Target="../tags/tag1337.xml"/><Relationship Id="rId304" Type="http://schemas.openxmlformats.org/officeDocument/2006/relationships/tags" Target="../tags/tag1351.xml"/><Relationship Id="rId85" Type="http://schemas.openxmlformats.org/officeDocument/2006/relationships/tags" Target="../tags/tag1132.xml"/><Relationship Id="rId150" Type="http://schemas.openxmlformats.org/officeDocument/2006/relationships/tags" Target="../tags/tag1197.xml"/><Relationship Id="rId192" Type="http://schemas.openxmlformats.org/officeDocument/2006/relationships/tags" Target="../tags/tag1239.xml"/><Relationship Id="rId206" Type="http://schemas.openxmlformats.org/officeDocument/2006/relationships/tags" Target="../tags/tag1253.xml"/><Relationship Id="rId248" Type="http://schemas.openxmlformats.org/officeDocument/2006/relationships/tags" Target="../tags/tag1295.xml"/><Relationship Id="rId12" Type="http://schemas.openxmlformats.org/officeDocument/2006/relationships/tags" Target="../tags/tag1059.xml"/><Relationship Id="rId108" Type="http://schemas.openxmlformats.org/officeDocument/2006/relationships/tags" Target="../tags/tag1155.xml"/><Relationship Id="rId315" Type="http://schemas.openxmlformats.org/officeDocument/2006/relationships/slideLayout" Target="../slideLayouts/slideLayout1.xml"/><Relationship Id="rId54" Type="http://schemas.openxmlformats.org/officeDocument/2006/relationships/tags" Target="../tags/tag1101.xml"/><Relationship Id="rId96" Type="http://schemas.openxmlformats.org/officeDocument/2006/relationships/tags" Target="../tags/tag1143.xml"/><Relationship Id="rId161" Type="http://schemas.openxmlformats.org/officeDocument/2006/relationships/tags" Target="../tags/tag1208.xml"/><Relationship Id="rId217" Type="http://schemas.openxmlformats.org/officeDocument/2006/relationships/tags" Target="../tags/tag1264.xml"/><Relationship Id="rId259" Type="http://schemas.openxmlformats.org/officeDocument/2006/relationships/tags" Target="../tags/tag1306.xml"/><Relationship Id="rId23" Type="http://schemas.openxmlformats.org/officeDocument/2006/relationships/tags" Target="../tags/tag1070.xml"/><Relationship Id="rId119" Type="http://schemas.openxmlformats.org/officeDocument/2006/relationships/tags" Target="../tags/tag1166.xml"/><Relationship Id="rId270" Type="http://schemas.openxmlformats.org/officeDocument/2006/relationships/tags" Target="../tags/tag1317.xml"/><Relationship Id="rId65" Type="http://schemas.openxmlformats.org/officeDocument/2006/relationships/tags" Target="../tags/tag1112.xml"/><Relationship Id="rId130" Type="http://schemas.openxmlformats.org/officeDocument/2006/relationships/tags" Target="../tags/tag1177.xml"/><Relationship Id="rId172" Type="http://schemas.openxmlformats.org/officeDocument/2006/relationships/tags" Target="../tags/tag1219.xml"/><Relationship Id="rId228" Type="http://schemas.openxmlformats.org/officeDocument/2006/relationships/tags" Target="../tags/tag1275.xml"/><Relationship Id="rId13" Type="http://schemas.openxmlformats.org/officeDocument/2006/relationships/tags" Target="../tags/tag1060.xml"/><Relationship Id="rId109" Type="http://schemas.openxmlformats.org/officeDocument/2006/relationships/tags" Target="../tags/tag1156.xml"/><Relationship Id="rId260" Type="http://schemas.openxmlformats.org/officeDocument/2006/relationships/tags" Target="../tags/tag1307.xml"/><Relationship Id="rId281" Type="http://schemas.openxmlformats.org/officeDocument/2006/relationships/tags" Target="../tags/tag1328.xml"/><Relationship Id="rId316" Type="http://schemas.openxmlformats.org/officeDocument/2006/relationships/image" Target="../media/image4.png"/><Relationship Id="rId34" Type="http://schemas.openxmlformats.org/officeDocument/2006/relationships/tags" Target="../tags/tag1081.xml"/><Relationship Id="rId55" Type="http://schemas.openxmlformats.org/officeDocument/2006/relationships/tags" Target="../tags/tag1102.xml"/><Relationship Id="rId76" Type="http://schemas.openxmlformats.org/officeDocument/2006/relationships/tags" Target="../tags/tag1123.xml"/><Relationship Id="rId97" Type="http://schemas.openxmlformats.org/officeDocument/2006/relationships/tags" Target="../tags/tag1144.xml"/><Relationship Id="rId120" Type="http://schemas.openxmlformats.org/officeDocument/2006/relationships/tags" Target="../tags/tag1167.xml"/><Relationship Id="rId141" Type="http://schemas.openxmlformats.org/officeDocument/2006/relationships/tags" Target="../tags/tag1188.xml"/><Relationship Id="rId7" Type="http://schemas.openxmlformats.org/officeDocument/2006/relationships/tags" Target="../tags/tag1054.xml"/><Relationship Id="rId162" Type="http://schemas.openxmlformats.org/officeDocument/2006/relationships/tags" Target="../tags/tag1209.xml"/><Relationship Id="rId183" Type="http://schemas.openxmlformats.org/officeDocument/2006/relationships/tags" Target="../tags/tag1230.xml"/><Relationship Id="rId218" Type="http://schemas.openxmlformats.org/officeDocument/2006/relationships/tags" Target="../tags/tag1265.xml"/><Relationship Id="rId239" Type="http://schemas.openxmlformats.org/officeDocument/2006/relationships/tags" Target="../tags/tag1286.xml"/><Relationship Id="rId250" Type="http://schemas.openxmlformats.org/officeDocument/2006/relationships/tags" Target="../tags/tag1297.xml"/><Relationship Id="rId271" Type="http://schemas.openxmlformats.org/officeDocument/2006/relationships/tags" Target="../tags/tag1318.xml"/><Relationship Id="rId292" Type="http://schemas.openxmlformats.org/officeDocument/2006/relationships/tags" Target="../tags/tag1339.xml"/><Relationship Id="rId306" Type="http://schemas.openxmlformats.org/officeDocument/2006/relationships/tags" Target="../tags/tag1353.xml"/><Relationship Id="rId24" Type="http://schemas.openxmlformats.org/officeDocument/2006/relationships/tags" Target="../tags/tag1071.xml"/><Relationship Id="rId45" Type="http://schemas.openxmlformats.org/officeDocument/2006/relationships/tags" Target="../tags/tag1092.xml"/><Relationship Id="rId66" Type="http://schemas.openxmlformats.org/officeDocument/2006/relationships/tags" Target="../tags/tag1113.xml"/><Relationship Id="rId87" Type="http://schemas.openxmlformats.org/officeDocument/2006/relationships/tags" Target="../tags/tag1134.xml"/><Relationship Id="rId110" Type="http://schemas.openxmlformats.org/officeDocument/2006/relationships/tags" Target="../tags/tag1157.xml"/><Relationship Id="rId131" Type="http://schemas.openxmlformats.org/officeDocument/2006/relationships/tags" Target="../tags/tag1178.xml"/><Relationship Id="rId152" Type="http://schemas.openxmlformats.org/officeDocument/2006/relationships/tags" Target="../tags/tag1199.xml"/><Relationship Id="rId173" Type="http://schemas.openxmlformats.org/officeDocument/2006/relationships/tags" Target="../tags/tag1220.xml"/><Relationship Id="rId194" Type="http://schemas.openxmlformats.org/officeDocument/2006/relationships/tags" Target="../tags/tag1241.xml"/><Relationship Id="rId208" Type="http://schemas.openxmlformats.org/officeDocument/2006/relationships/tags" Target="../tags/tag1255.xml"/><Relationship Id="rId229" Type="http://schemas.openxmlformats.org/officeDocument/2006/relationships/tags" Target="../tags/tag1276.xml"/><Relationship Id="rId240" Type="http://schemas.openxmlformats.org/officeDocument/2006/relationships/tags" Target="../tags/tag1287.xml"/><Relationship Id="rId261" Type="http://schemas.openxmlformats.org/officeDocument/2006/relationships/tags" Target="../tags/tag1308.xml"/><Relationship Id="rId14" Type="http://schemas.openxmlformats.org/officeDocument/2006/relationships/tags" Target="../tags/tag1061.xml"/><Relationship Id="rId35" Type="http://schemas.openxmlformats.org/officeDocument/2006/relationships/tags" Target="../tags/tag1082.xml"/><Relationship Id="rId56" Type="http://schemas.openxmlformats.org/officeDocument/2006/relationships/tags" Target="../tags/tag1103.xml"/><Relationship Id="rId77" Type="http://schemas.openxmlformats.org/officeDocument/2006/relationships/tags" Target="../tags/tag1124.xml"/><Relationship Id="rId100" Type="http://schemas.openxmlformats.org/officeDocument/2006/relationships/tags" Target="../tags/tag1147.xml"/><Relationship Id="rId282" Type="http://schemas.openxmlformats.org/officeDocument/2006/relationships/tags" Target="../tags/tag1329.xml"/><Relationship Id="rId317" Type="http://schemas.openxmlformats.org/officeDocument/2006/relationships/image" Target="../media/image5.png"/><Relationship Id="rId8" Type="http://schemas.openxmlformats.org/officeDocument/2006/relationships/tags" Target="../tags/tag1055.xml"/><Relationship Id="rId98" Type="http://schemas.openxmlformats.org/officeDocument/2006/relationships/tags" Target="../tags/tag1145.xml"/><Relationship Id="rId121" Type="http://schemas.openxmlformats.org/officeDocument/2006/relationships/tags" Target="../tags/tag1168.xml"/><Relationship Id="rId142" Type="http://schemas.openxmlformats.org/officeDocument/2006/relationships/tags" Target="../tags/tag1189.xml"/><Relationship Id="rId163" Type="http://schemas.openxmlformats.org/officeDocument/2006/relationships/tags" Target="../tags/tag1210.xml"/><Relationship Id="rId184" Type="http://schemas.openxmlformats.org/officeDocument/2006/relationships/tags" Target="../tags/tag1231.xml"/><Relationship Id="rId219" Type="http://schemas.openxmlformats.org/officeDocument/2006/relationships/tags" Target="../tags/tag1266.xml"/><Relationship Id="rId230" Type="http://schemas.openxmlformats.org/officeDocument/2006/relationships/tags" Target="../tags/tag1277.xml"/><Relationship Id="rId251" Type="http://schemas.openxmlformats.org/officeDocument/2006/relationships/tags" Target="../tags/tag1298.xml"/><Relationship Id="rId25" Type="http://schemas.openxmlformats.org/officeDocument/2006/relationships/tags" Target="../tags/tag1072.xml"/><Relationship Id="rId46" Type="http://schemas.openxmlformats.org/officeDocument/2006/relationships/tags" Target="../tags/tag1093.xml"/><Relationship Id="rId67" Type="http://schemas.openxmlformats.org/officeDocument/2006/relationships/tags" Target="../tags/tag1114.xml"/><Relationship Id="rId272" Type="http://schemas.openxmlformats.org/officeDocument/2006/relationships/tags" Target="../tags/tag1319.xml"/><Relationship Id="rId293" Type="http://schemas.openxmlformats.org/officeDocument/2006/relationships/tags" Target="../tags/tag1340.xml"/><Relationship Id="rId307" Type="http://schemas.openxmlformats.org/officeDocument/2006/relationships/tags" Target="../tags/tag1354.xml"/><Relationship Id="rId88" Type="http://schemas.openxmlformats.org/officeDocument/2006/relationships/tags" Target="../tags/tag1135.xml"/><Relationship Id="rId111" Type="http://schemas.openxmlformats.org/officeDocument/2006/relationships/tags" Target="../tags/tag1158.xml"/><Relationship Id="rId132" Type="http://schemas.openxmlformats.org/officeDocument/2006/relationships/tags" Target="../tags/tag1179.xml"/><Relationship Id="rId153" Type="http://schemas.openxmlformats.org/officeDocument/2006/relationships/tags" Target="../tags/tag1200.xml"/><Relationship Id="rId174" Type="http://schemas.openxmlformats.org/officeDocument/2006/relationships/tags" Target="../tags/tag1221.xml"/><Relationship Id="rId195" Type="http://schemas.openxmlformats.org/officeDocument/2006/relationships/tags" Target="../tags/tag1242.xml"/><Relationship Id="rId209" Type="http://schemas.openxmlformats.org/officeDocument/2006/relationships/tags" Target="../tags/tag1256.xml"/><Relationship Id="rId220" Type="http://schemas.openxmlformats.org/officeDocument/2006/relationships/tags" Target="../tags/tag1267.xml"/><Relationship Id="rId241" Type="http://schemas.openxmlformats.org/officeDocument/2006/relationships/tags" Target="../tags/tag1288.xml"/><Relationship Id="rId15" Type="http://schemas.openxmlformats.org/officeDocument/2006/relationships/tags" Target="../tags/tag1062.xml"/><Relationship Id="rId36" Type="http://schemas.openxmlformats.org/officeDocument/2006/relationships/tags" Target="../tags/tag1083.xml"/><Relationship Id="rId57" Type="http://schemas.openxmlformats.org/officeDocument/2006/relationships/tags" Target="../tags/tag1104.xml"/><Relationship Id="rId262" Type="http://schemas.openxmlformats.org/officeDocument/2006/relationships/tags" Target="../tags/tag1309.xml"/><Relationship Id="rId283" Type="http://schemas.openxmlformats.org/officeDocument/2006/relationships/tags" Target="../tags/tag1330.xml"/><Relationship Id="rId318" Type="http://schemas.openxmlformats.org/officeDocument/2006/relationships/image" Target="../media/image6.png"/><Relationship Id="rId78" Type="http://schemas.openxmlformats.org/officeDocument/2006/relationships/tags" Target="../tags/tag1125.xml"/><Relationship Id="rId99" Type="http://schemas.openxmlformats.org/officeDocument/2006/relationships/tags" Target="../tags/tag1146.xml"/><Relationship Id="rId101" Type="http://schemas.openxmlformats.org/officeDocument/2006/relationships/tags" Target="../tags/tag1148.xml"/><Relationship Id="rId122" Type="http://schemas.openxmlformats.org/officeDocument/2006/relationships/tags" Target="../tags/tag1169.xml"/><Relationship Id="rId143" Type="http://schemas.openxmlformats.org/officeDocument/2006/relationships/tags" Target="../tags/tag1190.xml"/><Relationship Id="rId164" Type="http://schemas.openxmlformats.org/officeDocument/2006/relationships/tags" Target="../tags/tag1211.xml"/><Relationship Id="rId185" Type="http://schemas.openxmlformats.org/officeDocument/2006/relationships/tags" Target="../tags/tag1232.xml"/><Relationship Id="rId9" Type="http://schemas.openxmlformats.org/officeDocument/2006/relationships/tags" Target="../tags/tag1056.xml"/><Relationship Id="rId210" Type="http://schemas.openxmlformats.org/officeDocument/2006/relationships/tags" Target="../tags/tag1257.xml"/><Relationship Id="rId26" Type="http://schemas.openxmlformats.org/officeDocument/2006/relationships/tags" Target="../tags/tag1073.xml"/><Relationship Id="rId231" Type="http://schemas.openxmlformats.org/officeDocument/2006/relationships/tags" Target="../tags/tag1278.xml"/><Relationship Id="rId252" Type="http://schemas.openxmlformats.org/officeDocument/2006/relationships/tags" Target="../tags/tag1299.xml"/><Relationship Id="rId273" Type="http://schemas.openxmlformats.org/officeDocument/2006/relationships/tags" Target="../tags/tag1320.xml"/><Relationship Id="rId294" Type="http://schemas.openxmlformats.org/officeDocument/2006/relationships/tags" Target="../tags/tag1341.xml"/><Relationship Id="rId308" Type="http://schemas.openxmlformats.org/officeDocument/2006/relationships/tags" Target="../tags/tag1355.xml"/><Relationship Id="rId47" Type="http://schemas.openxmlformats.org/officeDocument/2006/relationships/tags" Target="../tags/tag1094.xml"/><Relationship Id="rId68" Type="http://schemas.openxmlformats.org/officeDocument/2006/relationships/tags" Target="../tags/tag1115.xml"/><Relationship Id="rId89" Type="http://schemas.openxmlformats.org/officeDocument/2006/relationships/tags" Target="../tags/tag1136.xml"/><Relationship Id="rId112" Type="http://schemas.openxmlformats.org/officeDocument/2006/relationships/tags" Target="../tags/tag1159.xml"/><Relationship Id="rId133" Type="http://schemas.openxmlformats.org/officeDocument/2006/relationships/tags" Target="../tags/tag1180.xml"/><Relationship Id="rId154" Type="http://schemas.openxmlformats.org/officeDocument/2006/relationships/tags" Target="../tags/tag1201.xml"/><Relationship Id="rId175" Type="http://schemas.openxmlformats.org/officeDocument/2006/relationships/tags" Target="../tags/tag1222.xml"/><Relationship Id="rId196" Type="http://schemas.openxmlformats.org/officeDocument/2006/relationships/tags" Target="../tags/tag1243.xml"/><Relationship Id="rId200" Type="http://schemas.openxmlformats.org/officeDocument/2006/relationships/tags" Target="../tags/tag1247.xml"/><Relationship Id="rId16" Type="http://schemas.openxmlformats.org/officeDocument/2006/relationships/tags" Target="../tags/tag1063.xml"/><Relationship Id="rId221" Type="http://schemas.openxmlformats.org/officeDocument/2006/relationships/tags" Target="../tags/tag1268.xml"/><Relationship Id="rId242" Type="http://schemas.openxmlformats.org/officeDocument/2006/relationships/tags" Target="../tags/tag1289.xml"/><Relationship Id="rId263" Type="http://schemas.openxmlformats.org/officeDocument/2006/relationships/tags" Target="../tags/tag1310.xml"/><Relationship Id="rId284" Type="http://schemas.openxmlformats.org/officeDocument/2006/relationships/tags" Target="../tags/tag1331.xml"/><Relationship Id="rId37" Type="http://schemas.openxmlformats.org/officeDocument/2006/relationships/tags" Target="../tags/tag1084.xml"/><Relationship Id="rId58" Type="http://schemas.openxmlformats.org/officeDocument/2006/relationships/tags" Target="../tags/tag1105.xml"/><Relationship Id="rId79" Type="http://schemas.openxmlformats.org/officeDocument/2006/relationships/tags" Target="../tags/tag1126.xml"/><Relationship Id="rId102" Type="http://schemas.openxmlformats.org/officeDocument/2006/relationships/tags" Target="../tags/tag1149.xml"/><Relationship Id="rId123" Type="http://schemas.openxmlformats.org/officeDocument/2006/relationships/tags" Target="../tags/tag1170.xml"/><Relationship Id="rId144" Type="http://schemas.openxmlformats.org/officeDocument/2006/relationships/tags" Target="../tags/tag1191.xml"/><Relationship Id="rId90" Type="http://schemas.openxmlformats.org/officeDocument/2006/relationships/tags" Target="../tags/tag1137.xml"/><Relationship Id="rId165" Type="http://schemas.openxmlformats.org/officeDocument/2006/relationships/tags" Target="../tags/tag1212.xml"/><Relationship Id="rId186" Type="http://schemas.openxmlformats.org/officeDocument/2006/relationships/tags" Target="../tags/tag1233.xml"/><Relationship Id="rId211" Type="http://schemas.openxmlformats.org/officeDocument/2006/relationships/tags" Target="../tags/tag1258.xml"/><Relationship Id="rId232" Type="http://schemas.openxmlformats.org/officeDocument/2006/relationships/tags" Target="../tags/tag1279.xml"/><Relationship Id="rId253" Type="http://schemas.openxmlformats.org/officeDocument/2006/relationships/tags" Target="../tags/tag1300.xml"/><Relationship Id="rId274" Type="http://schemas.openxmlformats.org/officeDocument/2006/relationships/tags" Target="../tags/tag1321.xml"/><Relationship Id="rId295" Type="http://schemas.openxmlformats.org/officeDocument/2006/relationships/tags" Target="../tags/tag1342.xml"/><Relationship Id="rId309" Type="http://schemas.openxmlformats.org/officeDocument/2006/relationships/tags" Target="../tags/tag1356.xml"/><Relationship Id="rId27" Type="http://schemas.openxmlformats.org/officeDocument/2006/relationships/tags" Target="../tags/tag1074.xml"/><Relationship Id="rId48" Type="http://schemas.openxmlformats.org/officeDocument/2006/relationships/tags" Target="../tags/tag1095.xml"/><Relationship Id="rId69" Type="http://schemas.openxmlformats.org/officeDocument/2006/relationships/tags" Target="../tags/tag1116.xml"/><Relationship Id="rId113" Type="http://schemas.openxmlformats.org/officeDocument/2006/relationships/tags" Target="../tags/tag1160.xml"/><Relationship Id="rId134" Type="http://schemas.openxmlformats.org/officeDocument/2006/relationships/tags" Target="../tags/tag1181.xml"/><Relationship Id="rId80" Type="http://schemas.openxmlformats.org/officeDocument/2006/relationships/tags" Target="../tags/tag1127.xml"/><Relationship Id="rId155" Type="http://schemas.openxmlformats.org/officeDocument/2006/relationships/tags" Target="../tags/tag1202.xml"/><Relationship Id="rId176" Type="http://schemas.openxmlformats.org/officeDocument/2006/relationships/tags" Target="../tags/tag1223.xml"/><Relationship Id="rId197" Type="http://schemas.openxmlformats.org/officeDocument/2006/relationships/tags" Target="../tags/tag1244.xml"/><Relationship Id="rId201" Type="http://schemas.openxmlformats.org/officeDocument/2006/relationships/tags" Target="../tags/tag1248.xml"/><Relationship Id="rId222" Type="http://schemas.openxmlformats.org/officeDocument/2006/relationships/tags" Target="../tags/tag1269.xml"/><Relationship Id="rId243" Type="http://schemas.openxmlformats.org/officeDocument/2006/relationships/tags" Target="../tags/tag1290.xml"/><Relationship Id="rId264" Type="http://schemas.openxmlformats.org/officeDocument/2006/relationships/tags" Target="../tags/tag1311.xml"/><Relationship Id="rId285" Type="http://schemas.openxmlformats.org/officeDocument/2006/relationships/tags" Target="../tags/tag1332.xml"/><Relationship Id="rId17" Type="http://schemas.openxmlformats.org/officeDocument/2006/relationships/tags" Target="../tags/tag1064.xml"/><Relationship Id="rId38" Type="http://schemas.openxmlformats.org/officeDocument/2006/relationships/tags" Target="../tags/tag1085.xml"/><Relationship Id="rId59" Type="http://schemas.openxmlformats.org/officeDocument/2006/relationships/tags" Target="../tags/tag1106.xml"/><Relationship Id="rId103" Type="http://schemas.openxmlformats.org/officeDocument/2006/relationships/tags" Target="../tags/tag1150.xml"/><Relationship Id="rId124" Type="http://schemas.openxmlformats.org/officeDocument/2006/relationships/tags" Target="../tags/tag1171.xml"/><Relationship Id="rId310" Type="http://schemas.openxmlformats.org/officeDocument/2006/relationships/tags" Target="../tags/tag1357.xml"/><Relationship Id="rId70" Type="http://schemas.openxmlformats.org/officeDocument/2006/relationships/tags" Target="../tags/tag1117.xml"/><Relationship Id="rId91" Type="http://schemas.openxmlformats.org/officeDocument/2006/relationships/tags" Target="../tags/tag1138.xml"/><Relationship Id="rId145" Type="http://schemas.openxmlformats.org/officeDocument/2006/relationships/tags" Target="../tags/tag1192.xml"/><Relationship Id="rId166" Type="http://schemas.openxmlformats.org/officeDocument/2006/relationships/tags" Target="../tags/tag1213.xml"/><Relationship Id="rId187" Type="http://schemas.openxmlformats.org/officeDocument/2006/relationships/tags" Target="../tags/tag1234.xml"/><Relationship Id="rId1" Type="http://schemas.openxmlformats.org/officeDocument/2006/relationships/tags" Target="../tags/tag1048.xml"/><Relationship Id="rId212" Type="http://schemas.openxmlformats.org/officeDocument/2006/relationships/tags" Target="../tags/tag1259.xml"/><Relationship Id="rId233" Type="http://schemas.openxmlformats.org/officeDocument/2006/relationships/tags" Target="../tags/tag1280.xml"/><Relationship Id="rId254" Type="http://schemas.openxmlformats.org/officeDocument/2006/relationships/tags" Target="../tags/tag1301.xml"/><Relationship Id="rId28" Type="http://schemas.openxmlformats.org/officeDocument/2006/relationships/tags" Target="../tags/tag1075.xml"/><Relationship Id="rId49" Type="http://schemas.openxmlformats.org/officeDocument/2006/relationships/tags" Target="../tags/tag1096.xml"/><Relationship Id="rId114" Type="http://schemas.openxmlformats.org/officeDocument/2006/relationships/tags" Target="../tags/tag1161.xml"/><Relationship Id="rId275" Type="http://schemas.openxmlformats.org/officeDocument/2006/relationships/tags" Target="../tags/tag1322.xml"/><Relationship Id="rId296" Type="http://schemas.openxmlformats.org/officeDocument/2006/relationships/tags" Target="../tags/tag1343.xml"/><Relationship Id="rId300" Type="http://schemas.openxmlformats.org/officeDocument/2006/relationships/tags" Target="../tags/tag1347.xml"/><Relationship Id="rId60" Type="http://schemas.openxmlformats.org/officeDocument/2006/relationships/tags" Target="../tags/tag1107.xml"/><Relationship Id="rId81" Type="http://schemas.openxmlformats.org/officeDocument/2006/relationships/tags" Target="../tags/tag1128.xml"/><Relationship Id="rId135" Type="http://schemas.openxmlformats.org/officeDocument/2006/relationships/tags" Target="../tags/tag1182.xml"/><Relationship Id="rId156" Type="http://schemas.openxmlformats.org/officeDocument/2006/relationships/tags" Target="../tags/tag1203.xml"/><Relationship Id="rId177" Type="http://schemas.openxmlformats.org/officeDocument/2006/relationships/tags" Target="../tags/tag1224.xml"/><Relationship Id="rId198" Type="http://schemas.openxmlformats.org/officeDocument/2006/relationships/tags" Target="../tags/tag1245.xml"/><Relationship Id="rId202" Type="http://schemas.openxmlformats.org/officeDocument/2006/relationships/tags" Target="../tags/tag1249.xml"/><Relationship Id="rId223" Type="http://schemas.openxmlformats.org/officeDocument/2006/relationships/tags" Target="../tags/tag1270.xml"/><Relationship Id="rId244" Type="http://schemas.openxmlformats.org/officeDocument/2006/relationships/tags" Target="../tags/tag1291.xml"/><Relationship Id="rId18" Type="http://schemas.openxmlformats.org/officeDocument/2006/relationships/tags" Target="../tags/tag1065.xml"/><Relationship Id="rId39" Type="http://schemas.openxmlformats.org/officeDocument/2006/relationships/tags" Target="../tags/tag1086.xml"/><Relationship Id="rId265" Type="http://schemas.openxmlformats.org/officeDocument/2006/relationships/tags" Target="../tags/tag1312.xml"/><Relationship Id="rId286" Type="http://schemas.openxmlformats.org/officeDocument/2006/relationships/tags" Target="../tags/tag1333.xml"/><Relationship Id="rId50" Type="http://schemas.openxmlformats.org/officeDocument/2006/relationships/tags" Target="../tags/tag1097.xml"/><Relationship Id="rId104" Type="http://schemas.openxmlformats.org/officeDocument/2006/relationships/tags" Target="../tags/tag1151.xml"/><Relationship Id="rId125" Type="http://schemas.openxmlformats.org/officeDocument/2006/relationships/tags" Target="../tags/tag1172.xml"/><Relationship Id="rId146" Type="http://schemas.openxmlformats.org/officeDocument/2006/relationships/tags" Target="../tags/tag1193.xml"/><Relationship Id="rId167" Type="http://schemas.openxmlformats.org/officeDocument/2006/relationships/tags" Target="../tags/tag1214.xml"/><Relationship Id="rId188" Type="http://schemas.openxmlformats.org/officeDocument/2006/relationships/tags" Target="../tags/tag1235.xml"/><Relationship Id="rId311" Type="http://schemas.openxmlformats.org/officeDocument/2006/relationships/tags" Target="../tags/tag1358.xml"/><Relationship Id="rId71" Type="http://schemas.openxmlformats.org/officeDocument/2006/relationships/tags" Target="../tags/tag1118.xml"/><Relationship Id="rId92" Type="http://schemas.openxmlformats.org/officeDocument/2006/relationships/tags" Target="../tags/tag1139.xml"/><Relationship Id="rId213" Type="http://schemas.openxmlformats.org/officeDocument/2006/relationships/tags" Target="../tags/tag1260.xml"/><Relationship Id="rId234" Type="http://schemas.openxmlformats.org/officeDocument/2006/relationships/tags" Target="../tags/tag1281.xml"/><Relationship Id="rId2" Type="http://schemas.openxmlformats.org/officeDocument/2006/relationships/tags" Target="../tags/tag1049.xml"/><Relationship Id="rId29" Type="http://schemas.openxmlformats.org/officeDocument/2006/relationships/tags" Target="../tags/tag1076.xml"/><Relationship Id="rId255" Type="http://schemas.openxmlformats.org/officeDocument/2006/relationships/tags" Target="../tags/tag1302.xml"/><Relationship Id="rId276" Type="http://schemas.openxmlformats.org/officeDocument/2006/relationships/tags" Target="../tags/tag1323.xml"/><Relationship Id="rId297" Type="http://schemas.openxmlformats.org/officeDocument/2006/relationships/tags" Target="../tags/tag1344.xml"/><Relationship Id="rId40" Type="http://schemas.openxmlformats.org/officeDocument/2006/relationships/tags" Target="../tags/tag1087.xml"/><Relationship Id="rId115" Type="http://schemas.openxmlformats.org/officeDocument/2006/relationships/tags" Target="../tags/tag1162.xml"/><Relationship Id="rId136" Type="http://schemas.openxmlformats.org/officeDocument/2006/relationships/tags" Target="../tags/tag1183.xml"/><Relationship Id="rId157" Type="http://schemas.openxmlformats.org/officeDocument/2006/relationships/tags" Target="../tags/tag1204.xml"/><Relationship Id="rId178" Type="http://schemas.openxmlformats.org/officeDocument/2006/relationships/tags" Target="../tags/tag1225.xml"/><Relationship Id="rId301" Type="http://schemas.openxmlformats.org/officeDocument/2006/relationships/tags" Target="../tags/tag1348.xml"/><Relationship Id="rId61" Type="http://schemas.openxmlformats.org/officeDocument/2006/relationships/tags" Target="../tags/tag1108.xml"/><Relationship Id="rId82" Type="http://schemas.openxmlformats.org/officeDocument/2006/relationships/tags" Target="../tags/tag1129.xml"/><Relationship Id="rId199" Type="http://schemas.openxmlformats.org/officeDocument/2006/relationships/tags" Target="../tags/tag1246.xml"/><Relationship Id="rId203" Type="http://schemas.openxmlformats.org/officeDocument/2006/relationships/tags" Target="../tags/tag1250.xml"/><Relationship Id="rId19" Type="http://schemas.openxmlformats.org/officeDocument/2006/relationships/tags" Target="../tags/tag1066.xml"/><Relationship Id="rId224" Type="http://schemas.openxmlformats.org/officeDocument/2006/relationships/tags" Target="../tags/tag1271.xml"/><Relationship Id="rId245" Type="http://schemas.openxmlformats.org/officeDocument/2006/relationships/tags" Target="../tags/tag1292.xml"/><Relationship Id="rId266" Type="http://schemas.openxmlformats.org/officeDocument/2006/relationships/tags" Target="../tags/tag1313.xml"/><Relationship Id="rId287" Type="http://schemas.openxmlformats.org/officeDocument/2006/relationships/tags" Target="../tags/tag1334.xml"/><Relationship Id="rId30" Type="http://schemas.openxmlformats.org/officeDocument/2006/relationships/tags" Target="../tags/tag1077.xml"/><Relationship Id="rId105" Type="http://schemas.openxmlformats.org/officeDocument/2006/relationships/tags" Target="../tags/tag1152.xml"/><Relationship Id="rId126" Type="http://schemas.openxmlformats.org/officeDocument/2006/relationships/tags" Target="../tags/tag1173.xml"/><Relationship Id="rId147" Type="http://schemas.openxmlformats.org/officeDocument/2006/relationships/tags" Target="../tags/tag1194.xml"/><Relationship Id="rId168" Type="http://schemas.openxmlformats.org/officeDocument/2006/relationships/tags" Target="../tags/tag1215.xml"/><Relationship Id="rId312" Type="http://schemas.openxmlformats.org/officeDocument/2006/relationships/tags" Target="../tags/tag1359.xml"/><Relationship Id="rId51" Type="http://schemas.openxmlformats.org/officeDocument/2006/relationships/tags" Target="../tags/tag1098.xml"/><Relationship Id="rId72" Type="http://schemas.openxmlformats.org/officeDocument/2006/relationships/tags" Target="../tags/tag1119.xml"/><Relationship Id="rId93" Type="http://schemas.openxmlformats.org/officeDocument/2006/relationships/tags" Target="../tags/tag1140.xml"/><Relationship Id="rId189" Type="http://schemas.openxmlformats.org/officeDocument/2006/relationships/tags" Target="../tags/tag1236.xml"/><Relationship Id="rId3" Type="http://schemas.openxmlformats.org/officeDocument/2006/relationships/tags" Target="../tags/tag1050.xml"/><Relationship Id="rId214" Type="http://schemas.openxmlformats.org/officeDocument/2006/relationships/tags" Target="../tags/tag1261.xml"/><Relationship Id="rId235" Type="http://schemas.openxmlformats.org/officeDocument/2006/relationships/tags" Target="../tags/tag1282.xml"/><Relationship Id="rId256" Type="http://schemas.openxmlformats.org/officeDocument/2006/relationships/tags" Target="../tags/tag1303.xml"/><Relationship Id="rId277" Type="http://schemas.openxmlformats.org/officeDocument/2006/relationships/tags" Target="../tags/tag1324.xml"/><Relationship Id="rId298" Type="http://schemas.openxmlformats.org/officeDocument/2006/relationships/tags" Target="../tags/tag1345.xml"/><Relationship Id="rId116" Type="http://schemas.openxmlformats.org/officeDocument/2006/relationships/tags" Target="../tags/tag1163.xml"/><Relationship Id="rId137" Type="http://schemas.openxmlformats.org/officeDocument/2006/relationships/tags" Target="../tags/tag1184.xml"/><Relationship Id="rId158" Type="http://schemas.openxmlformats.org/officeDocument/2006/relationships/tags" Target="../tags/tag1205.xml"/><Relationship Id="rId302" Type="http://schemas.openxmlformats.org/officeDocument/2006/relationships/tags" Target="../tags/tag1349.xml"/><Relationship Id="rId20" Type="http://schemas.openxmlformats.org/officeDocument/2006/relationships/tags" Target="../tags/tag1067.xml"/><Relationship Id="rId41" Type="http://schemas.openxmlformats.org/officeDocument/2006/relationships/tags" Target="../tags/tag1088.xml"/><Relationship Id="rId62" Type="http://schemas.openxmlformats.org/officeDocument/2006/relationships/tags" Target="../tags/tag1109.xml"/><Relationship Id="rId83" Type="http://schemas.openxmlformats.org/officeDocument/2006/relationships/tags" Target="../tags/tag1130.xml"/><Relationship Id="rId179" Type="http://schemas.openxmlformats.org/officeDocument/2006/relationships/tags" Target="../tags/tag1226.xml"/><Relationship Id="rId190" Type="http://schemas.openxmlformats.org/officeDocument/2006/relationships/tags" Target="../tags/tag1237.xml"/><Relationship Id="rId204" Type="http://schemas.openxmlformats.org/officeDocument/2006/relationships/tags" Target="../tags/tag1251.xml"/><Relationship Id="rId225" Type="http://schemas.openxmlformats.org/officeDocument/2006/relationships/tags" Target="../tags/tag1272.xml"/><Relationship Id="rId246" Type="http://schemas.openxmlformats.org/officeDocument/2006/relationships/tags" Target="../tags/tag1293.xml"/><Relationship Id="rId267" Type="http://schemas.openxmlformats.org/officeDocument/2006/relationships/tags" Target="../tags/tag1314.xml"/><Relationship Id="rId288" Type="http://schemas.openxmlformats.org/officeDocument/2006/relationships/tags" Target="../tags/tag1335.xml"/><Relationship Id="rId106" Type="http://schemas.openxmlformats.org/officeDocument/2006/relationships/tags" Target="../tags/tag1153.xml"/><Relationship Id="rId127" Type="http://schemas.openxmlformats.org/officeDocument/2006/relationships/tags" Target="../tags/tag1174.xml"/><Relationship Id="rId313" Type="http://schemas.openxmlformats.org/officeDocument/2006/relationships/tags" Target="../tags/tag1360.xml"/><Relationship Id="rId10" Type="http://schemas.openxmlformats.org/officeDocument/2006/relationships/tags" Target="../tags/tag1057.xml"/><Relationship Id="rId31" Type="http://schemas.openxmlformats.org/officeDocument/2006/relationships/tags" Target="../tags/tag1078.xml"/><Relationship Id="rId52" Type="http://schemas.openxmlformats.org/officeDocument/2006/relationships/tags" Target="../tags/tag1099.xml"/><Relationship Id="rId73" Type="http://schemas.openxmlformats.org/officeDocument/2006/relationships/tags" Target="../tags/tag1120.xml"/><Relationship Id="rId94" Type="http://schemas.openxmlformats.org/officeDocument/2006/relationships/tags" Target="../tags/tag1141.xml"/><Relationship Id="rId148" Type="http://schemas.openxmlformats.org/officeDocument/2006/relationships/tags" Target="../tags/tag1195.xml"/><Relationship Id="rId169" Type="http://schemas.openxmlformats.org/officeDocument/2006/relationships/tags" Target="../tags/tag1216.xml"/><Relationship Id="rId4" Type="http://schemas.openxmlformats.org/officeDocument/2006/relationships/tags" Target="../tags/tag1051.xml"/><Relationship Id="rId180" Type="http://schemas.openxmlformats.org/officeDocument/2006/relationships/tags" Target="../tags/tag1227.xml"/><Relationship Id="rId215" Type="http://schemas.openxmlformats.org/officeDocument/2006/relationships/tags" Target="../tags/tag1262.xml"/><Relationship Id="rId236" Type="http://schemas.openxmlformats.org/officeDocument/2006/relationships/tags" Target="../tags/tag1283.xml"/><Relationship Id="rId257" Type="http://schemas.openxmlformats.org/officeDocument/2006/relationships/tags" Target="../tags/tag1304.xml"/><Relationship Id="rId278" Type="http://schemas.openxmlformats.org/officeDocument/2006/relationships/tags" Target="../tags/tag1325.xml"/><Relationship Id="rId303" Type="http://schemas.openxmlformats.org/officeDocument/2006/relationships/tags" Target="../tags/tag1350.xml"/><Relationship Id="rId42" Type="http://schemas.openxmlformats.org/officeDocument/2006/relationships/tags" Target="../tags/tag1089.xml"/><Relationship Id="rId84" Type="http://schemas.openxmlformats.org/officeDocument/2006/relationships/tags" Target="../tags/tag1131.xml"/><Relationship Id="rId138" Type="http://schemas.openxmlformats.org/officeDocument/2006/relationships/tags" Target="../tags/tag1185.xml"/><Relationship Id="rId191" Type="http://schemas.openxmlformats.org/officeDocument/2006/relationships/tags" Target="../tags/tag1238.xml"/><Relationship Id="rId205" Type="http://schemas.openxmlformats.org/officeDocument/2006/relationships/tags" Target="../tags/tag1252.xml"/><Relationship Id="rId247" Type="http://schemas.openxmlformats.org/officeDocument/2006/relationships/tags" Target="../tags/tag1294.xml"/><Relationship Id="rId107" Type="http://schemas.openxmlformats.org/officeDocument/2006/relationships/tags" Target="../tags/tag1154.xml"/><Relationship Id="rId289" Type="http://schemas.openxmlformats.org/officeDocument/2006/relationships/tags" Target="../tags/tag1336.xml"/><Relationship Id="rId11" Type="http://schemas.openxmlformats.org/officeDocument/2006/relationships/tags" Target="../tags/tag1058.xml"/><Relationship Id="rId53" Type="http://schemas.openxmlformats.org/officeDocument/2006/relationships/tags" Target="../tags/tag1100.xml"/><Relationship Id="rId149" Type="http://schemas.openxmlformats.org/officeDocument/2006/relationships/tags" Target="../tags/tag1196.xml"/><Relationship Id="rId314" Type="http://schemas.openxmlformats.org/officeDocument/2006/relationships/tags" Target="../tags/tag1361.xml"/><Relationship Id="rId95" Type="http://schemas.openxmlformats.org/officeDocument/2006/relationships/tags" Target="../tags/tag1142.xml"/><Relationship Id="rId160" Type="http://schemas.openxmlformats.org/officeDocument/2006/relationships/tags" Target="../tags/tag1207.xml"/><Relationship Id="rId216" Type="http://schemas.openxmlformats.org/officeDocument/2006/relationships/tags" Target="../tags/tag1263.xml"/><Relationship Id="rId258" Type="http://schemas.openxmlformats.org/officeDocument/2006/relationships/tags" Target="../tags/tag1305.xml"/><Relationship Id="rId22" Type="http://schemas.openxmlformats.org/officeDocument/2006/relationships/tags" Target="../tags/tag1069.xml"/><Relationship Id="rId64" Type="http://schemas.openxmlformats.org/officeDocument/2006/relationships/tags" Target="../tags/tag1111.xml"/><Relationship Id="rId118" Type="http://schemas.openxmlformats.org/officeDocument/2006/relationships/tags" Target="../tags/tag1165.xml"/><Relationship Id="rId171" Type="http://schemas.openxmlformats.org/officeDocument/2006/relationships/tags" Target="../tags/tag1218.xml"/><Relationship Id="rId227" Type="http://schemas.openxmlformats.org/officeDocument/2006/relationships/tags" Target="../tags/tag1274.xml"/><Relationship Id="rId269" Type="http://schemas.openxmlformats.org/officeDocument/2006/relationships/tags" Target="../tags/tag1316.xml"/><Relationship Id="rId33" Type="http://schemas.openxmlformats.org/officeDocument/2006/relationships/tags" Target="../tags/tag1080.xml"/><Relationship Id="rId129" Type="http://schemas.openxmlformats.org/officeDocument/2006/relationships/tags" Target="../tags/tag1176.xml"/><Relationship Id="rId280" Type="http://schemas.openxmlformats.org/officeDocument/2006/relationships/tags" Target="../tags/tag1327.xml"/><Relationship Id="rId75" Type="http://schemas.openxmlformats.org/officeDocument/2006/relationships/tags" Target="../tags/tag1122.xml"/><Relationship Id="rId140" Type="http://schemas.openxmlformats.org/officeDocument/2006/relationships/tags" Target="../tags/tag1187.xml"/><Relationship Id="rId182" Type="http://schemas.openxmlformats.org/officeDocument/2006/relationships/tags" Target="../tags/tag1229.xml"/><Relationship Id="rId6" Type="http://schemas.openxmlformats.org/officeDocument/2006/relationships/tags" Target="../tags/tag1053.xml"/><Relationship Id="rId238" Type="http://schemas.openxmlformats.org/officeDocument/2006/relationships/tags" Target="../tags/tag1285.xml"/><Relationship Id="rId291" Type="http://schemas.openxmlformats.org/officeDocument/2006/relationships/tags" Target="../tags/tag1338.xml"/><Relationship Id="rId305" Type="http://schemas.openxmlformats.org/officeDocument/2006/relationships/tags" Target="../tags/tag1352.xml"/><Relationship Id="rId44" Type="http://schemas.openxmlformats.org/officeDocument/2006/relationships/tags" Target="../tags/tag1091.xml"/><Relationship Id="rId86" Type="http://schemas.openxmlformats.org/officeDocument/2006/relationships/tags" Target="../tags/tag1133.xml"/><Relationship Id="rId151" Type="http://schemas.openxmlformats.org/officeDocument/2006/relationships/tags" Target="../tags/tag1198.xml"/><Relationship Id="rId193" Type="http://schemas.openxmlformats.org/officeDocument/2006/relationships/tags" Target="../tags/tag1240.xml"/><Relationship Id="rId207" Type="http://schemas.openxmlformats.org/officeDocument/2006/relationships/tags" Target="../tags/tag1254.xml"/><Relationship Id="rId249" Type="http://schemas.openxmlformats.org/officeDocument/2006/relationships/tags" Target="../tags/tag1296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478.xml"/><Relationship Id="rId21" Type="http://schemas.openxmlformats.org/officeDocument/2006/relationships/tags" Target="../tags/tag1382.xml"/><Relationship Id="rId42" Type="http://schemas.openxmlformats.org/officeDocument/2006/relationships/tags" Target="../tags/tag1403.xml"/><Relationship Id="rId47" Type="http://schemas.openxmlformats.org/officeDocument/2006/relationships/tags" Target="../tags/tag1408.xml"/><Relationship Id="rId63" Type="http://schemas.openxmlformats.org/officeDocument/2006/relationships/tags" Target="../tags/tag1424.xml"/><Relationship Id="rId68" Type="http://schemas.openxmlformats.org/officeDocument/2006/relationships/tags" Target="../tags/tag1429.xml"/><Relationship Id="rId84" Type="http://schemas.openxmlformats.org/officeDocument/2006/relationships/tags" Target="../tags/tag1445.xml"/><Relationship Id="rId89" Type="http://schemas.openxmlformats.org/officeDocument/2006/relationships/tags" Target="../tags/tag1450.xml"/><Relationship Id="rId112" Type="http://schemas.openxmlformats.org/officeDocument/2006/relationships/tags" Target="../tags/tag1473.xml"/><Relationship Id="rId16" Type="http://schemas.openxmlformats.org/officeDocument/2006/relationships/tags" Target="../tags/tag1377.xml"/><Relationship Id="rId107" Type="http://schemas.openxmlformats.org/officeDocument/2006/relationships/tags" Target="../tags/tag1468.xml"/><Relationship Id="rId11" Type="http://schemas.openxmlformats.org/officeDocument/2006/relationships/tags" Target="../tags/tag1372.xml"/><Relationship Id="rId32" Type="http://schemas.openxmlformats.org/officeDocument/2006/relationships/tags" Target="../tags/tag1393.xml"/><Relationship Id="rId37" Type="http://schemas.openxmlformats.org/officeDocument/2006/relationships/tags" Target="../tags/tag1398.xml"/><Relationship Id="rId53" Type="http://schemas.openxmlformats.org/officeDocument/2006/relationships/tags" Target="../tags/tag1414.xml"/><Relationship Id="rId58" Type="http://schemas.openxmlformats.org/officeDocument/2006/relationships/tags" Target="../tags/tag1419.xml"/><Relationship Id="rId74" Type="http://schemas.openxmlformats.org/officeDocument/2006/relationships/tags" Target="../tags/tag1435.xml"/><Relationship Id="rId79" Type="http://schemas.openxmlformats.org/officeDocument/2006/relationships/tags" Target="../tags/tag1440.xml"/><Relationship Id="rId102" Type="http://schemas.openxmlformats.org/officeDocument/2006/relationships/tags" Target="../tags/tag1463.xml"/><Relationship Id="rId123" Type="http://schemas.openxmlformats.org/officeDocument/2006/relationships/slideLayout" Target="../slideLayouts/slideLayout1.xml"/><Relationship Id="rId128" Type="http://schemas.openxmlformats.org/officeDocument/2006/relationships/image" Target="../media/image11.png"/><Relationship Id="rId5" Type="http://schemas.openxmlformats.org/officeDocument/2006/relationships/tags" Target="../tags/tag1366.xml"/><Relationship Id="rId90" Type="http://schemas.openxmlformats.org/officeDocument/2006/relationships/tags" Target="../tags/tag1451.xml"/><Relationship Id="rId95" Type="http://schemas.openxmlformats.org/officeDocument/2006/relationships/tags" Target="../tags/tag1456.xml"/><Relationship Id="rId22" Type="http://schemas.openxmlformats.org/officeDocument/2006/relationships/tags" Target="../tags/tag1383.xml"/><Relationship Id="rId27" Type="http://schemas.openxmlformats.org/officeDocument/2006/relationships/tags" Target="../tags/tag1388.xml"/><Relationship Id="rId43" Type="http://schemas.openxmlformats.org/officeDocument/2006/relationships/tags" Target="../tags/tag1404.xml"/><Relationship Id="rId48" Type="http://schemas.openxmlformats.org/officeDocument/2006/relationships/tags" Target="../tags/tag1409.xml"/><Relationship Id="rId64" Type="http://schemas.openxmlformats.org/officeDocument/2006/relationships/tags" Target="../tags/tag1425.xml"/><Relationship Id="rId69" Type="http://schemas.openxmlformats.org/officeDocument/2006/relationships/tags" Target="../tags/tag1430.xml"/><Relationship Id="rId113" Type="http://schemas.openxmlformats.org/officeDocument/2006/relationships/tags" Target="../tags/tag1474.xml"/><Relationship Id="rId118" Type="http://schemas.openxmlformats.org/officeDocument/2006/relationships/tags" Target="../tags/tag1479.xml"/><Relationship Id="rId80" Type="http://schemas.openxmlformats.org/officeDocument/2006/relationships/tags" Target="../tags/tag1441.xml"/><Relationship Id="rId85" Type="http://schemas.openxmlformats.org/officeDocument/2006/relationships/tags" Target="../tags/tag1446.xml"/><Relationship Id="rId12" Type="http://schemas.openxmlformats.org/officeDocument/2006/relationships/tags" Target="../tags/tag1373.xml"/><Relationship Id="rId17" Type="http://schemas.openxmlformats.org/officeDocument/2006/relationships/tags" Target="../tags/tag1378.xml"/><Relationship Id="rId33" Type="http://schemas.openxmlformats.org/officeDocument/2006/relationships/tags" Target="../tags/tag1394.xml"/><Relationship Id="rId38" Type="http://schemas.openxmlformats.org/officeDocument/2006/relationships/tags" Target="../tags/tag1399.xml"/><Relationship Id="rId59" Type="http://schemas.openxmlformats.org/officeDocument/2006/relationships/tags" Target="../tags/tag1420.xml"/><Relationship Id="rId103" Type="http://schemas.openxmlformats.org/officeDocument/2006/relationships/tags" Target="../tags/tag1464.xml"/><Relationship Id="rId108" Type="http://schemas.openxmlformats.org/officeDocument/2006/relationships/tags" Target="../tags/tag1469.xml"/><Relationship Id="rId124" Type="http://schemas.openxmlformats.org/officeDocument/2006/relationships/image" Target="../media/image7.png"/><Relationship Id="rId129" Type="http://schemas.openxmlformats.org/officeDocument/2006/relationships/image" Target="../media/image12.png"/><Relationship Id="rId54" Type="http://schemas.openxmlformats.org/officeDocument/2006/relationships/tags" Target="../tags/tag1415.xml"/><Relationship Id="rId70" Type="http://schemas.openxmlformats.org/officeDocument/2006/relationships/tags" Target="../tags/tag1431.xml"/><Relationship Id="rId75" Type="http://schemas.openxmlformats.org/officeDocument/2006/relationships/tags" Target="../tags/tag1436.xml"/><Relationship Id="rId91" Type="http://schemas.openxmlformats.org/officeDocument/2006/relationships/tags" Target="../tags/tag1452.xml"/><Relationship Id="rId96" Type="http://schemas.openxmlformats.org/officeDocument/2006/relationships/tags" Target="../tags/tag1457.xml"/><Relationship Id="rId1" Type="http://schemas.openxmlformats.org/officeDocument/2006/relationships/tags" Target="../tags/tag1362.xml"/><Relationship Id="rId6" Type="http://schemas.openxmlformats.org/officeDocument/2006/relationships/tags" Target="../tags/tag1367.xml"/><Relationship Id="rId23" Type="http://schemas.openxmlformats.org/officeDocument/2006/relationships/tags" Target="../tags/tag1384.xml"/><Relationship Id="rId28" Type="http://schemas.openxmlformats.org/officeDocument/2006/relationships/tags" Target="../tags/tag1389.xml"/><Relationship Id="rId49" Type="http://schemas.openxmlformats.org/officeDocument/2006/relationships/tags" Target="../tags/tag1410.xml"/><Relationship Id="rId114" Type="http://schemas.openxmlformats.org/officeDocument/2006/relationships/tags" Target="../tags/tag1475.xml"/><Relationship Id="rId119" Type="http://schemas.openxmlformats.org/officeDocument/2006/relationships/tags" Target="../tags/tag1480.xml"/><Relationship Id="rId44" Type="http://schemas.openxmlformats.org/officeDocument/2006/relationships/tags" Target="../tags/tag1405.xml"/><Relationship Id="rId60" Type="http://schemas.openxmlformats.org/officeDocument/2006/relationships/tags" Target="../tags/tag1421.xml"/><Relationship Id="rId65" Type="http://schemas.openxmlformats.org/officeDocument/2006/relationships/tags" Target="../tags/tag1426.xml"/><Relationship Id="rId81" Type="http://schemas.openxmlformats.org/officeDocument/2006/relationships/tags" Target="../tags/tag1442.xml"/><Relationship Id="rId86" Type="http://schemas.openxmlformats.org/officeDocument/2006/relationships/tags" Target="../tags/tag1447.xml"/><Relationship Id="rId13" Type="http://schemas.openxmlformats.org/officeDocument/2006/relationships/tags" Target="../tags/tag1374.xml"/><Relationship Id="rId18" Type="http://schemas.openxmlformats.org/officeDocument/2006/relationships/tags" Target="../tags/tag1379.xml"/><Relationship Id="rId39" Type="http://schemas.openxmlformats.org/officeDocument/2006/relationships/tags" Target="../tags/tag1400.xml"/><Relationship Id="rId109" Type="http://schemas.openxmlformats.org/officeDocument/2006/relationships/tags" Target="../tags/tag1470.xml"/><Relationship Id="rId34" Type="http://schemas.openxmlformats.org/officeDocument/2006/relationships/tags" Target="../tags/tag1395.xml"/><Relationship Id="rId50" Type="http://schemas.openxmlformats.org/officeDocument/2006/relationships/tags" Target="../tags/tag1411.xml"/><Relationship Id="rId55" Type="http://schemas.openxmlformats.org/officeDocument/2006/relationships/tags" Target="../tags/tag1416.xml"/><Relationship Id="rId76" Type="http://schemas.openxmlformats.org/officeDocument/2006/relationships/tags" Target="../tags/tag1437.xml"/><Relationship Id="rId97" Type="http://schemas.openxmlformats.org/officeDocument/2006/relationships/tags" Target="../tags/tag1458.xml"/><Relationship Id="rId104" Type="http://schemas.openxmlformats.org/officeDocument/2006/relationships/tags" Target="../tags/tag1465.xml"/><Relationship Id="rId120" Type="http://schemas.openxmlformats.org/officeDocument/2006/relationships/tags" Target="../tags/tag1481.xml"/><Relationship Id="rId125" Type="http://schemas.openxmlformats.org/officeDocument/2006/relationships/image" Target="../media/image8.png"/><Relationship Id="rId7" Type="http://schemas.openxmlformats.org/officeDocument/2006/relationships/tags" Target="../tags/tag1368.xml"/><Relationship Id="rId71" Type="http://schemas.openxmlformats.org/officeDocument/2006/relationships/tags" Target="../tags/tag1432.xml"/><Relationship Id="rId92" Type="http://schemas.openxmlformats.org/officeDocument/2006/relationships/tags" Target="../tags/tag1453.xml"/><Relationship Id="rId2" Type="http://schemas.openxmlformats.org/officeDocument/2006/relationships/tags" Target="../tags/tag1363.xml"/><Relationship Id="rId29" Type="http://schemas.openxmlformats.org/officeDocument/2006/relationships/tags" Target="../tags/tag1390.xml"/><Relationship Id="rId24" Type="http://schemas.openxmlformats.org/officeDocument/2006/relationships/tags" Target="../tags/tag1385.xml"/><Relationship Id="rId40" Type="http://schemas.openxmlformats.org/officeDocument/2006/relationships/tags" Target="../tags/tag1401.xml"/><Relationship Id="rId45" Type="http://schemas.openxmlformats.org/officeDocument/2006/relationships/tags" Target="../tags/tag1406.xml"/><Relationship Id="rId66" Type="http://schemas.openxmlformats.org/officeDocument/2006/relationships/tags" Target="../tags/tag1427.xml"/><Relationship Id="rId87" Type="http://schemas.openxmlformats.org/officeDocument/2006/relationships/tags" Target="../tags/tag1448.xml"/><Relationship Id="rId110" Type="http://schemas.openxmlformats.org/officeDocument/2006/relationships/tags" Target="../tags/tag1471.xml"/><Relationship Id="rId115" Type="http://schemas.openxmlformats.org/officeDocument/2006/relationships/tags" Target="../tags/tag1476.xml"/><Relationship Id="rId61" Type="http://schemas.openxmlformats.org/officeDocument/2006/relationships/tags" Target="../tags/tag1422.xml"/><Relationship Id="rId82" Type="http://schemas.openxmlformats.org/officeDocument/2006/relationships/tags" Target="../tags/tag1443.xml"/><Relationship Id="rId19" Type="http://schemas.openxmlformats.org/officeDocument/2006/relationships/tags" Target="../tags/tag1380.xml"/><Relationship Id="rId14" Type="http://schemas.openxmlformats.org/officeDocument/2006/relationships/tags" Target="../tags/tag1375.xml"/><Relationship Id="rId30" Type="http://schemas.openxmlformats.org/officeDocument/2006/relationships/tags" Target="../tags/tag1391.xml"/><Relationship Id="rId35" Type="http://schemas.openxmlformats.org/officeDocument/2006/relationships/tags" Target="../tags/tag1396.xml"/><Relationship Id="rId56" Type="http://schemas.openxmlformats.org/officeDocument/2006/relationships/tags" Target="../tags/tag1417.xml"/><Relationship Id="rId77" Type="http://schemas.openxmlformats.org/officeDocument/2006/relationships/tags" Target="../tags/tag1438.xml"/><Relationship Id="rId100" Type="http://schemas.openxmlformats.org/officeDocument/2006/relationships/tags" Target="../tags/tag1461.xml"/><Relationship Id="rId105" Type="http://schemas.openxmlformats.org/officeDocument/2006/relationships/tags" Target="../tags/tag1466.xml"/><Relationship Id="rId126" Type="http://schemas.openxmlformats.org/officeDocument/2006/relationships/image" Target="../media/image9.png"/><Relationship Id="rId8" Type="http://schemas.openxmlformats.org/officeDocument/2006/relationships/tags" Target="../tags/tag1369.xml"/><Relationship Id="rId51" Type="http://schemas.openxmlformats.org/officeDocument/2006/relationships/tags" Target="../tags/tag1412.xml"/><Relationship Id="rId72" Type="http://schemas.openxmlformats.org/officeDocument/2006/relationships/tags" Target="../tags/tag1433.xml"/><Relationship Id="rId93" Type="http://schemas.openxmlformats.org/officeDocument/2006/relationships/tags" Target="../tags/tag1454.xml"/><Relationship Id="rId98" Type="http://schemas.openxmlformats.org/officeDocument/2006/relationships/tags" Target="../tags/tag1459.xml"/><Relationship Id="rId121" Type="http://schemas.openxmlformats.org/officeDocument/2006/relationships/tags" Target="../tags/tag1482.xml"/><Relationship Id="rId3" Type="http://schemas.openxmlformats.org/officeDocument/2006/relationships/tags" Target="../tags/tag1364.xml"/><Relationship Id="rId25" Type="http://schemas.openxmlformats.org/officeDocument/2006/relationships/tags" Target="../tags/tag1386.xml"/><Relationship Id="rId46" Type="http://schemas.openxmlformats.org/officeDocument/2006/relationships/tags" Target="../tags/tag1407.xml"/><Relationship Id="rId67" Type="http://schemas.openxmlformats.org/officeDocument/2006/relationships/tags" Target="../tags/tag1428.xml"/><Relationship Id="rId116" Type="http://schemas.openxmlformats.org/officeDocument/2006/relationships/tags" Target="../tags/tag1477.xml"/><Relationship Id="rId20" Type="http://schemas.openxmlformats.org/officeDocument/2006/relationships/tags" Target="../tags/tag1381.xml"/><Relationship Id="rId41" Type="http://schemas.openxmlformats.org/officeDocument/2006/relationships/tags" Target="../tags/tag1402.xml"/><Relationship Id="rId62" Type="http://schemas.openxmlformats.org/officeDocument/2006/relationships/tags" Target="../tags/tag1423.xml"/><Relationship Id="rId83" Type="http://schemas.openxmlformats.org/officeDocument/2006/relationships/tags" Target="../tags/tag1444.xml"/><Relationship Id="rId88" Type="http://schemas.openxmlformats.org/officeDocument/2006/relationships/tags" Target="../tags/tag1449.xml"/><Relationship Id="rId111" Type="http://schemas.openxmlformats.org/officeDocument/2006/relationships/tags" Target="../tags/tag1472.xml"/><Relationship Id="rId15" Type="http://schemas.openxmlformats.org/officeDocument/2006/relationships/tags" Target="../tags/tag1376.xml"/><Relationship Id="rId36" Type="http://schemas.openxmlformats.org/officeDocument/2006/relationships/tags" Target="../tags/tag1397.xml"/><Relationship Id="rId57" Type="http://schemas.openxmlformats.org/officeDocument/2006/relationships/tags" Target="../tags/tag1418.xml"/><Relationship Id="rId106" Type="http://schemas.openxmlformats.org/officeDocument/2006/relationships/tags" Target="../tags/tag1467.xml"/><Relationship Id="rId127" Type="http://schemas.openxmlformats.org/officeDocument/2006/relationships/image" Target="../media/image10.png"/><Relationship Id="rId10" Type="http://schemas.openxmlformats.org/officeDocument/2006/relationships/tags" Target="../tags/tag1371.xml"/><Relationship Id="rId31" Type="http://schemas.openxmlformats.org/officeDocument/2006/relationships/tags" Target="../tags/tag1392.xml"/><Relationship Id="rId52" Type="http://schemas.openxmlformats.org/officeDocument/2006/relationships/tags" Target="../tags/tag1413.xml"/><Relationship Id="rId73" Type="http://schemas.openxmlformats.org/officeDocument/2006/relationships/tags" Target="../tags/tag1434.xml"/><Relationship Id="rId78" Type="http://schemas.openxmlformats.org/officeDocument/2006/relationships/tags" Target="../tags/tag1439.xml"/><Relationship Id="rId94" Type="http://schemas.openxmlformats.org/officeDocument/2006/relationships/tags" Target="../tags/tag1455.xml"/><Relationship Id="rId99" Type="http://schemas.openxmlformats.org/officeDocument/2006/relationships/tags" Target="../tags/tag1460.xml"/><Relationship Id="rId101" Type="http://schemas.openxmlformats.org/officeDocument/2006/relationships/tags" Target="../tags/tag1462.xml"/><Relationship Id="rId122" Type="http://schemas.openxmlformats.org/officeDocument/2006/relationships/tags" Target="../tags/tag1483.xml"/><Relationship Id="rId4" Type="http://schemas.openxmlformats.org/officeDocument/2006/relationships/tags" Target="../tags/tag1365.xml"/><Relationship Id="rId9" Type="http://schemas.openxmlformats.org/officeDocument/2006/relationships/tags" Target="../tags/tag1370.xml"/><Relationship Id="rId26" Type="http://schemas.openxmlformats.org/officeDocument/2006/relationships/tags" Target="../tags/tag13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№5</a:t>
            </a:r>
            <a:endParaRPr lang="ru-RU" sz="36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31032" y="620688"/>
            <a:ext cx="8712968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/>
              <a:t>Определите показания идеальных приборов в электрической цепи. Напряжение источника </a:t>
            </a:r>
            <a:r>
              <a:rPr lang="en-US" sz="2800" i="1" dirty="0" smtClean="0"/>
              <a:t>U </a:t>
            </a:r>
            <a:r>
              <a:rPr lang="ru-RU" sz="2800" dirty="0" smtClean="0"/>
              <a:t>= 10 В.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5720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112" cstate="print"/>
          <a:srcRect/>
          <a:stretch>
            <a:fillRect/>
          </a:stretch>
        </p:blipFill>
        <p:spPr bwMode="auto">
          <a:xfrm>
            <a:off x="3563888" y="1772816"/>
            <a:ext cx="2012950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MARTInkShape-3"/>
          <p:cNvSpPr/>
          <p:nvPr>
            <p:custDataLst>
              <p:tags r:id="rId1"/>
            </p:custDataLst>
          </p:nvPr>
        </p:nvSpPr>
        <p:spPr>
          <a:xfrm>
            <a:off x="6619995" y="2352678"/>
            <a:ext cx="114181" cy="180962"/>
          </a:xfrm>
          <a:custGeom>
            <a:avLst/>
            <a:gdLst/>
            <a:ahLst/>
            <a:cxnLst/>
            <a:rect l="0" t="0" r="0" b="0"/>
            <a:pathLst>
              <a:path w="114181" h="180962">
                <a:moveTo>
                  <a:pt x="76080" y="38097"/>
                </a:moveTo>
                <a:lnTo>
                  <a:pt x="76080" y="38097"/>
                </a:lnTo>
                <a:lnTo>
                  <a:pt x="85489" y="38097"/>
                </a:lnTo>
                <a:lnTo>
                  <a:pt x="94735" y="28964"/>
                </a:lnTo>
                <a:lnTo>
                  <a:pt x="95120" y="14393"/>
                </a:lnTo>
                <a:lnTo>
                  <a:pt x="96181" y="12769"/>
                </a:lnTo>
                <a:lnTo>
                  <a:pt x="97948" y="11687"/>
                </a:lnTo>
                <a:lnTo>
                  <a:pt x="103330" y="9950"/>
                </a:lnTo>
                <a:lnTo>
                  <a:pt x="104066" y="6890"/>
                </a:lnTo>
                <a:lnTo>
                  <a:pt x="104262" y="4592"/>
                </a:lnTo>
                <a:lnTo>
                  <a:pt x="105451" y="3060"/>
                </a:lnTo>
                <a:lnTo>
                  <a:pt x="114169" y="0"/>
                </a:lnTo>
                <a:lnTo>
                  <a:pt x="114180" y="14186"/>
                </a:lnTo>
                <a:lnTo>
                  <a:pt x="113122" y="15806"/>
                </a:lnTo>
                <a:lnTo>
                  <a:pt x="111358" y="16887"/>
                </a:lnTo>
                <a:lnTo>
                  <a:pt x="109124" y="17607"/>
                </a:lnTo>
                <a:lnTo>
                  <a:pt x="100923" y="23677"/>
                </a:lnTo>
                <a:lnTo>
                  <a:pt x="97705" y="29219"/>
                </a:lnTo>
                <a:lnTo>
                  <a:pt x="95217" y="35210"/>
                </a:lnTo>
                <a:lnTo>
                  <a:pt x="51731" y="82548"/>
                </a:lnTo>
                <a:lnTo>
                  <a:pt x="45518" y="95247"/>
                </a:lnTo>
                <a:lnTo>
                  <a:pt x="13615" y="130172"/>
                </a:lnTo>
                <a:lnTo>
                  <a:pt x="10652" y="139697"/>
                </a:lnTo>
                <a:lnTo>
                  <a:pt x="9959" y="146047"/>
                </a:lnTo>
                <a:lnTo>
                  <a:pt x="6829" y="152397"/>
                </a:lnTo>
                <a:lnTo>
                  <a:pt x="1253" y="160041"/>
                </a:lnTo>
                <a:lnTo>
                  <a:pt x="0" y="169958"/>
                </a:lnTo>
                <a:lnTo>
                  <a:pt x="9290" y="180844"/>
                </a:lnTo>
                <a:lnTo>
                  <a:pt x="17596" y="180961"/>
                </a:lnTo>
                <a:lnTo>
                  <a:pt x="18041" y="179906"/>
                </a:lnTo>
                <a:lnTo>
                  <a:pt x="18930" y="171447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SMARTInkShape-Group8"/>
          <p:cNvGrpSpPr/>
          <p:nvPr/>
        </p:nvGrpSpPr>
        <p:grpSpPr>
          <a:xfrm>
            <a:off x="6496053" y="2286000"/>
            <a:ext cx="609598" cy="390526"/>
            <a:chOff x="6496053" y="2286000"/>
            <a:chExt cx="609598" cy="390526"/>
          </a:xfrm>
        </p:grpSpPr>
        <p:sp>
          <p:nvSpPr>
            <p:cNvPr id="7" name="SMARTInkShape-4"/>
            <p:cNvSpPr/>
            <p:nvPr>
              <p:custDataLst>
                <p:tags r:id="rId107"/>
              </p:custDataLst>
            </p:nvPr>
          </p:nvSpPr>
          <p:spPr>
            <a:xfrm>
              <a:off x="6619875" y="2286000"/>
              <a:ext cx="257176" cy="38101"/>
            </a:xfrm>
            <a:custGeom>
              <a:avLst/>
              <a:gdLst/>
              <a:ahLst/>
              <a:cxnLst/>
              <a:rect l="0" t="0" r="0" b="0"/>
              <a:pathLst>
                <a:path w="257176" h="38101">
                  <a:moveTo>
                    <a:pt x="28575" y="38100"/>
                  </a:moveTo>
                  <a:lnTo>
                    <a:pt x="28575" y="38100"/>
                  </a:lnTo>
                  <a:lnTo>
                    <a:pt x="20375" y="38100"/>
                  </a:lnTo>
                  <a:lnTo>
                    <a:pt x="9651" y="28691"/>
                  </a:lnTo>
                  <a:lnTo>
                    <a:pt x="3" y="28575"/>
                  </a:lnTo>
                  <a:lnTo>
                    <a:pt x="0" y="10859"/>
                  </a:lnTo>
                  <a:lnTo>
                    <a:pt x="1058" y="10414"/>
                  </a:lnTo>
                  <a:lnTo>
                    <a:pt x="16246" y="8545"/>
                  </a:lnTo>
                  <a:lnTo>
                    <a:pt x="28649" y="2001"/>
                  </a:lnTo>
                  <a:lnTo>
                    <a:pt x="71105" y="23"/>
                  </a:lnTo>
                  <a:lnTo>
                    <a:pt x="118390" y="1"/>
                  </a:lnTo>
                  <a:lnTo>
                    <a:pt x="164949" y="0"/>
                  </a:lnTo>
                  <a:lnTo>
                    <a:pt x="203161" y="0"/>
                  </a:lnTo>
                  <a:lnTo>
                    <a:pt x="209533" y="2822"/>
                  </a:lnTo>
                  <a:lnTo>
                    <a:pt x="215893" y="6546"/>
                  </a:lnTo>
                  <a:lnTo>
                    <a:pt x="228599" y="8937"/>
                  </a:lnTo>
                  <a:lnTo>
                    <a:pt x="231774" y="9133"/>
                  </a:lnTo>
                  <a:lnTo>
                    <a:pt x="233892" y="10322"/>
                  </a:lnTo>
                  <a:lnTo>
                    <a:pt x="235303" y="12173"/>
                  </a:lnTo>
                  <a:lnTo>
                    <a:pt x="236244" y="14465"/>
                  </a:lnTo>
                  <a:lnTo>
                    <a:pt x="237929" y="15994"/>
                  </a:lnTo>
                  <a:lnTo>
                    <a:pt x="247716" y="19840"/>
                  </a:lnTo>
                  <a:lnTo>
                    <a:pt x="257175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5"/>
            <p:cNvSpPr/>
            <p:nvPr>
              <p:custDataLst>
                <p:tags r:id="rId108"/>
              </p:custDataLst>
            </p:nvPr>
          </p:nvSpPr>
          <p:spPr>
            <a:xfrm>
              <a:off x="6496053" y="2647950"/>
              <a:ext cx="171448" cy="28576"/>
            </a:xfrm>
            <a:custGeom>
              <a:avLst/>
              <a:gdLst/>
              <a:ahLst/>
              <a:cxnLst/>
              <a:rect l="0" t="0" r="0" b="0"/>
              <a:pathLst>
                <a:path w="171448" h="28576">
                  <a:moveTo>
                    <a:pt x="47622" y="0"/>
                  </a:moveTo>
                  <a:lnTo>
                    <a:pt x="47622" y="0"/>
                  </a:lnTo>
                  <a:lnTo>
                    <a:pt x="42566" y="0"/>
                  </a:lnTo>
                  <a:lnTo>
                    <a:pt x="37261" y="2822"/>
                  </a:lnTo>
                  <a:lnTo>
                    <a:pt x="30289" y="8201"/>
                  </a:lnTo>
                  <a:lnTo>
                    <a:pt x="24024" y="9133"/>
                  </a:lnTo>
                  <a:lnTo>
                    <a:pt x="22365" y="10322"/>
                  </a:lnTo>
                  <a:lnTo>
                    <a:pt x="21259" y="12172"/>
                  </a:lnTo>
                  <a:lnTo>
                    <a:pt x="20521" y="14465"/>
                  </a:lnTo>
                  <a:lnTo>
                    <a:pt x="18972" y="15994"/>
                  </a:lnTo>
                  <a:lnTo>
                    <a:pt x="10976" y="18648"/>
                  </a:lnTo>
                  <a:lnTo>
                    <a:pt x="427" y="19040"/>
                  </a:lnTo>
                  <a:lnTo>
                    <a:pt x="0" y="28459"/>
                  </a:lnTo>
                  <a:lnTo>
                    <a:pt x="41311" y="28575"/>
                  </a:lnTo>
                  <a:lnTo>
                    <a:pt x="47639" y="25753"/>
                  </a:lnTo>
                  <a:lnTo>
                    <a:pt x="50808" y="23519"/>
                  </a:lnTo>
                  <a:lnTo>
                    <a:pt x="65382" y="20374"/>
                  </a:lnTo>
                  <a:lnTo>
                    <a:pt x="112259" y="19065"/>
                  </a:lnTo>
                  <a:lnTo>
                    <a:pt x="126595" y="19053"/>
                  </a:lnTo>
                  <a:lnTo>
                    <a:pt x="133168" y="16229"/>
                  </a:lnTo>
                  <a:lnTo>
                    <a:pt x="139618" y="12504"/>
                  </a:lnTo>
                  <a:lnTo>
                    <a:pt x="150257" y="10408"/>
                  </a:lnTo>
                  <a:lnTo>
                    <a:pt x="17144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6"/>
            <p:cNvSpPr/>
            <p:nvPr>
              <p:custDataLst>
                <p:tags r:id="rId109"/>
              </p:custDataLst>
            </p:nvPr>
          </p:nvSpPr>
          <p:spPr>
            <a:xfrm>
              <a:off x="6934211" y="2457451"/>
              <a:ext cx="142865" cy="28575"/>
            </a:xfrm>
            <a:custGeom>
              <a:avLst/>
              <a:gdLst/>
              <a:ahLst/>
              <a:cxnLst/>
              <a:rect l="0" t="0" r="0" b="0"/>
              <a:pathLst>
                <a:path w="142865" h="28575">
                  <a:moveTo>
                    <a:pt x="19039" y="28574"/>
                  </a:moveTo>
                  <a:lnTo>
                    <a:pt x="19039" y="28574"/>
                  </a:lnTo>
                  <a:lnTo>
                    <a:pt x="1429" y="28574"/>
                  </a:lnTo>
                  <a:lnTo>
                    <a:pt x="949" y="27516"/>
                  </a:lnTo>
                  <a:lnTo>
                    <a:pt x="0" y="19165"/>
                  </a:lnTo>
                  <a:lnTo>
                    <a:pt x="8191" y="19059"/>
                  </a:lnTo>
                  <a:lnTo>
                    <a:pt x="18612" y="9917"/>
                  </a:lnTo>
                  <a:lnTo>
                    <a:pt x="32259" y="9559"/>
                  </a:lnTo>
                  <a:lnTo>
                    <a:pt x="38321" y="6717"/>
                  </a:lnTo>
                  <a:lnTo>
                    <a:pt x="44542" y="2985"/>
                  </a:lnTo>
                  <a:lnTo>
                    <a:pt x="57159" y="589"/>
                  </a:lnTo>
                  <a:lnTo>
                    <a:pt x="104764" y="0"/>
                  </a:lnTo>
                  <a:lnTo>
                    <a:pt x="107939" y="0"/>
                  </a:lnTo>
                  <a:lnTo>
                    <a:pt x="114289" y="2822"/>
                  </a:lnTo>
                  <a:lnTo>
                    <a:pt x="120639" y="6545"/>
                  </a:lnTo>
                  <a:lnTo>
                    <a:pt x="133339" y="8936"/>
                  </a:lnTo>
                  <a:lnTo>
                    <a:pt x="142864" y="95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7"/>
            <p:cNvSpPr/>
            <p:nvPr>
              <p:custDataLst>
                <p:tags r:id="rId110"/>
              </p:custDataLst>
            </p:nvPr>
          </p:nvSpPr>
          <p:spPr>
            <a:xfrm>
              <a:off x="6953253" y="2524125"/>
              <a:ext cx="152398" cy="19051"/>
            </a:xfrm>
            <a:custGeom>
              <a:avLst/>
              <a:gdLst/>
              <a:ahLst/>
              <a:cxnLst/>
              <a:rect l="0" t="0" r="0" b="0"/>
              <a:pathLst>
                <a:path w="152398" h="19051">
                  <a:moveTo>
                    <a:pt x="47622" y="0"/>
                  </a:moveTo>
                  <a:lnTo>
                    <a:pt x="47622" y="0"/>
                  </a:lnTo>
                  <a:lnTo>
                    <a:pt x="34365" y="0"/>
                  </a:lnTo>
                  <a:lnTo>
                    <a:pt x="28325" y="2822"/>
                  </a:lnTo>
                  <a:lnTo>
                    <a:pt x="20880" y="8201"/>
                  </a:lnTo>
                  <a:lnTo>
                    <a:pt x="9962" y="9490"/>
                  </a:lnTo>
                  <a:lnTo>
                    <a:pt x="33" y="9525"/>
                  </a:lnTo>
                  <a:lnTo>
                    <a:pt x="0" y="17726"/>
                  </a:lnTo>
                  <a:lnTo>
                    <a:pt x="1057" y="18167"/>
                  </a:lnTo>
                  <a:lnTo>
                    <a:pt x="47801" y="19050"/>
                  </a:lnTo>
                  <a:lnTo>
                    <a:pt x="92250" y="19050"/>
                  </a:lnTo>
                  <a:lnTo>
                    <a:pt x="120745" y="17992"/>
                  </a:lnTo>
                  <a:lnTo>
                    <a:pt x="15239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SMARTInkShape-Group9"/>
          <p:cNvGrpSpPr/>
          <p:nvPr/>
        </p:nvGrpSpPr>
        <p:grpSpPr>
          <a:xfrm>
            <a:off x="7153279" y="2076460"/>
            <a:ext cx="1885912" cy="923916"/>
            <a:chOff x="7153279" y="2076460"/>
            <a:chExt cx="1885912" cy="923916"/>
          </a:xfrm>
        </p:grpSpPr>
        <p:sp>
          <p:nvSpPr>
            <p:cNvPr id="12" name="SMARTInkShape-8"/>
            <p:cNvSpPr/>
            <p:nvPr>
              <p:custDataLst>
                <p:tags r:id="rId78"/>
              </p:custDataLst>
            </p:nvPr>
          </p:nvSpPr>
          <p:spPr>
            <a:xfrm>
              <a:off x="7277112" y="2409835"/>
              <a:ext cx="95122" cy="161916"/>
            </a:xfrm>
            <a:custGeom>
              <a:avLst/>
              <a:gdLst/>
              <a:ahLst/>
              <a:cxnLst/>
              <a:rect l="0" t="0" r="0" b="0"/>
              <a:pathLst>
                <a:path w="95122" h="161916">
                  <a:moveTo>
                    <a:pt x="57138" y="19040"/>
                  </a:moveTo>
                  <a:lnTo>
                    <a:pt x="57138" y="19040"/>
                  </a:lnTo>
                  <a:lnTo>
                    <a:pt x="65339" y="19040"/>
                  </a:lnTo>
                  <a:lnTo>
                    <a:pt x="74748" y="10839"/>
                  </a:lnTo>
                  <a:lnTo>
                    <a:pt x="84263" y="9631"/>
                  </a:lnTo>
                  <a:lnTo>
                    <a:pt x="84746" y="8534"/>
                  </a:lnTo>
                  <a:lnTo>
                    <a:pt x="85586" y="1324"/>
                  </a:lnTo>
                  <a:lnTo>
                    <a:pt x="88479" y="583"/>
                  </a:lnTo>
                  <a:lnTo>
                    <a:pt x="95121" y="0"/>
                  </a:lnTo>
                  <a:lnTo>
                    <a:pt x="80771" y="14455"/>
                  </a:lnTo>
                  <a:lnTo>
                    <a:pt x="78225" y="19824"/>
                  </a:lnTo>
                  <a:lnTo>
                    <a:pt x="77546" y="22738"/>
                  </a:lnTo>
                  <a:lnTo>
                    <a:pt x="71534" y="31895"/>
                  </a:lnTo>
                  <a:lnTo>
                    <a:pt x="38070" y="78426"/>
                  </a:lnTo>
                  <a:lnTo>
                    <a:pt x="21859" y="104125"/>
                  </a:lnTo>
                  <a:lnTo>
                    <a:pt x="11002" y="130097"/>
                  </a:lnTo>
                  <a:lnTo>
                    <a:pt x="3261" y="140304"/>
                  </a:lnTo>
                  <a:lnTo>
                    <a:pt x="958" y="149397"/>
                  </a:lnTo>
                  <a:lnTo>
                    <a:pt x="0" y="161752"/>
                  </a:lnTo>
                  <a:lnTo>
                    <a:pt x="19038" y="1619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9"/>
            <p:cNvSpPr/>
            <p:nvPr>
              <p:custDataLst>
                <p:tags r:id="rId79"/>
              </p:custDataLst>
            </p:nvPr>
          </p:nvSpPr>
          <p:spPr>
            <a:xfrm>
              <a:off x="7278462" y="2324103"/>
              <a:ext cx="198664" cy="57148"/>
            </a:xfrm>
            <a:custGeom>
              <a:avLst/>
              <a:gdLst/>
              <a:ahLst/>
              <a:cxnLst/>
              <a:rect l="0" t="0" r="0" b="0"/>
              <a:pathLst>
                <a:path w="198664" h="57148">
                  <a:moveTo>
                    <a:pt x="36738" y="57147"/>
                  </a:moveTo>
                  <a:lnTo>
                    <a:pt x="36738" y="57147"/>
                  </a:lnTo>
                  <a:lnTo>
                    <a:pt x="31682" y="52091"/>
                  </a:lnTo>
                  <a:lnTo>
                    <a:pt x="26377" y="49608"/>
                  </a:lnTo>
                  <a:lnTo>
                    <a:pt x="23481" y="48946"/>
                  </a:lnTo>
                  <a:lnTo>
                    <a:pt x="21550" y="47446"/>
                  </a:lnTo>
                  <a:lnTo>
                    <a:pt x="19404" y="42958"/>
                  </a:lnTo>
                  <a:lnTo>
                    <a:pt x="17775" y="41338"/>
                  </a:lnTo>
                  <a:lnTo>
                    <a:pt x="13140" y="39537"/>
                  </a:lnTo>
                  <a:lnTo>
                    <a:pt x="11481" y="37999"/>
                  </a:lnTo>
                  <a:lnTo>
                    <a:pt x="7396" y="28481"/>
                  </a:lnTo>
                  <a:lnTo>
                    <a:pt x="0" y="20498"/>
                  </a:lnTo>
                  <a:lnTo>
                    <a:pt x="605" y="20014"/>
                  </a:lnTo>
                  <a:lnTo>
                    <a:pt x="6958" y="19174"/>
                  </a:lnTo>
                  <a:lnTo>
                    <a:pt x="15529" y="12526"/>
                  </a:lnTo>
                  <a:lnTo>
                    <a:pt x="24340" y="10412"/>
                  </a:lnTo>
                  <a:lnTo>
                    <a:pt x="49660" y="8542"/>
                  </a:lnTo>
                  <a:lnTo>
                    <a:pt x="67552" y="1998"/>
                  </a:lnTo>
                  <a:lnTo>
                    <a:pt x="109894" y="114"/>
                  </a:lnTo>
                  <a:lnTo>
                    <a:pt x="155259" y="4"/>
                  </a:lnTo>
                  <a:lnTo>
                    <a:pt x="162792" y="0"/>
                  </a:lnTo>
                  <a:lnTo>
                    <a:pt x="178039" y="5054"/>
                  </a:lnTo>
                  <a:lnTo>
                    <a:pt x="190906" y="13255"/>
                  </a:lnTo>
                  <a:lnTo>
                    <a:pt x="195215" y="19295"/>
                  </a:lnTo>
                  <a:lnTo>
                    <a:pt x="197642" y="28645"/>
                  </a:lnTo>
                  <a:lnTo>
                    <a:pt x="198663" y="380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0"/>
            <p:cNvSpPr/>
            <p:nvPr>
              <p:custDataLst>
                <p:tags r:id="rId80"/>
              </p:custDataLst>
            </p:nvPr>
          </p:nvSpPr>
          <p:spPr>
            <a:xfrm>
              <a:off x="7153279" y="2676525"/>
              <a:ext cx="142872" cy="28576"/>
            </a:xfrm>
            <a:custGeom>
              <a:avLst/>
              <a:gdLst/>
              <a:ahLst/>
              <a:cxnLst/>
              <a:rect l="0" t="0" r="0" b="0"/>
              <a:pathLst>
                <a:path w="142872" h="28576">
                  <a:moveTo>
                    <a:pt x="28571" y="0"/>
                  </a:moveTo>
                  <a:lnTo>
                    <a:pt x="28571" y="0"/>
                  </a:lnTo>
                  <a:lnTo>
                    <a:pt x="12325" y="15188"/>
                  </a:lnTo>
                  <a:lnTo>
                    <a:pt x="6181" y="17334"/>
                  </a:lnTo>
                  <a:lnTo>
                    <a:pt x="4119" y="18964"/>
                  </a:lnTo>
                  <a:lnTo>
                    <a:pt x="102" y="28284"/>
                  </a:lnTo>
                  <a:lnTo>
                    <a:pt x="0" y="28564"/>
                  </a:lnTo>
                  <a:lnTo>
                    <a:pt x="14186" y="28575"/>
                  </a:lnTo>
                  <a:lnTo>
                    <a:pt x="19709" y="25753"/>
                  </a:lnTo>
                  <a:lnTo>
                    <a:pt x="25690" y="22029"/>
                  </a:lnTo>
                  <a:lnTo>
                    <a:pt x="38154" y="19639"/>
                  </a:lnTo>
                  <a:lnTo>
                    <a:pt x="41310" y="19442"/>
                  </a:lnTo>
                  <a:lnTo>
                    <a:pt x="47639" y="16403"/>
                  </a:lnTo>
                  <a:lnTo>
                    <a:pt x="50808" y="14110"/>
                  </a:lnTo>
                  <a:lnTo>
                    <a:pt x="65380" y="10883"/>
                  </a:lnTo>
                  <a:lnTo>
                    <a:pt x="111219" y="9548"/>
                  </a:lnTo>
                  <a:lnTo>
                    <a:pt x="142871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1"/>
            <p:cNvSpPr/>
            <p:nvPr>
              <p:custDataLst>
                <p:tags r:id="rId81"/>
              </p:custDataLst>
            </p:nvPr>
          </p:nvSpPr>
          <p:spPr>
            <a:xfrm>
              <a:off x="7353501" y="2590811"/>
              <a:ext cx="133150" cy="142865"/>
            </a:xfrm>
            <a:custGeom>
              <a:avLst/>
              <a:gdLst/>
              <a:ahLst/>
              <a:cxnLst/>
              <a:rect l="0" t="0" r="0" b="0"/>
              <a:pathLst>
                <a:path w="133150" h="142865">
                  <a:moveTo>
                    <a:pt x="133149" y="19039"/>
                  </a:moveTo>
                  <a:lnTo>
                    <a:pt x="133149" y="19039"/>
                  </a:lnTo>
                  <a:lnTo>
                    <a:pt x="133149" y="13983"/>
                  </a:lnTo>
                  <a:lnTo>
                    <a:pt x="132091" y="12493"/>
                  </a:lnTo>
                  <a:lnTo>
                    <a:pt x="130327" y="11500"/>
                  </a:lnTo>
                  <a:lnTo>
                    <a:pt x="128093" y="10838"/>
                  </a:lnTo>
                  <a:lnTo>
                    <a:pt x="126602" y="9338"/>
                  </a:lnTo>
                  <a:lnTo>
                    <a:pt x="123628" y="0"/>
                  </a:lnTo>
                  <a:lnTo>
                    <a:pt x="123624" y="14454"/>
                  </a:lnTo>
                  <a:lnTo>
                    <a:pt x="122566" y="15983"/>
                  </a:lnTo>
                  <a:lnTo>
                    <a:pt x="120802" y="17001"/>
                  </a:lnTo>
                  <a:lnTo>
                    <a:pt x="118568" y="17681"/>
                  </a:lnTo>
                  <a:lnTo>
                    <a:pt x="117077" y="19192"/>
                  </a:lnTo>
                  <a:lnTo>
                    <a:pt x="111864" y="29221"/>
                  </a:lnTo>
                  <a:lnTo>
                    <a:pt x="68826" y="73818"/>
                  </a:lnTo>
                  <a:lnTo>
                    <a:pt x="25730" y="114110"/>
                  </a:lnTo>
                  <a:lnTo>
                    <a:pt x="7509" y="126954"/>
                  </a:lnTo>
                  <a:lnTo>
                    <a:pt x="3225" y="133323"/>
                  </a:lnTo>
                  <a:lnTo>
                    <a:pt x="0" y="142306"/>
                  </a:lnTo>
                  <a:lnTo>
                    <a:pt x="9324" y="14286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"/>
            <p:cNvSpPr/>
            <p:nvPr>
              <p:custDataLst>
                <p:tags r:id="rId82"/>
              </p:custDataLst>
            </p:nvPr>
          </p:nvSpPr>
          <p:spPr>
            <a:xfrm>
              <a:off x="7458075" y="2609853"/>
              <a:ext cx="76201" cy="152398"/>
            </a:xfrm>
            <a:custGeom>
              <a:avLst/>
              <a:gdLst/>
              <a:ahLst/>
              <a:cxnLst/>
              <a:rect l="0" t="0" r="0" b="0"/>
              <a:pathLst>
                <a:path w="76201" h="152398">
                  <a:moveTo>
                    <a:pt x="76200" y="28572"/>
                  </a:moveTo>
                  <a:lnTo>
                    <a:pt x="76200" y="28572"/>
                  </a:lnTo>
                  <a:lnTo>
                    <a:pt x="76200" y="11238"/>
                  </a:lnTo>
                  <a:lnTo>
                    <a:pt x="66790" y="126"/>
                  </a:lnTo>
                  <a:lnTo>
                    <a:pt x="57545" y="0"/>
                  </a:lnTo>
                  <a:lnTo>
                    <a:pt x="57267" y="5055"/>
                  </a:lnTo>
                  <a:lnTo>
                    <a:pt x="54380" y="10359"/>
                  </a:lnTo>
                  <a:lnTo>
                    <a:pt x="50627" y="16244"/>
                  </a:lnTo>
                  <a:lnTo>
                    <a:pt x="47456" y="25507"/>
                  </a:lnTo>
                  <a:lnTo>
                    <a:pt x="41342" y="34955"/>
                  </a:lnTo>
                  <a:lnTo>
                    <a:pt x="38002" y="44457"/>
                  </a:lnTo>
                  <a:lnTo>
                    <a:pt x="31838" y="55033"/>
                  </a:lnTo>
                  <a:lnTo>
                    <a:pt x="28483" y="70044"/>
                  </a:lnTo>
                  <a:lnTo>
                    <a:pt x="22315" y="82723"/>
                  </a:lnTo>
                  <a:lnTo>
                    <a:pt x="18959" y="98356"/>
                  </a:lnTo>
                  <a:lnTo>
                    <a:pt x="11702" y="113657"/>
                  </a:lnTo>
                  <a:lnTo>
                    <a:pt x="8754" y="130088"/>
                  </a:lnTo>
                  <a:lnTo>
                    <a:pt x="2043" y="142856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3"/>
            <p:cNvSpPr/>
            <p:nvPr>
              <p:custDataLst>
                <p:tags r:id="rId83"/>
              </p:custDataLst>
            </p:nvPr>
          </p:nvSpPr>
          <p:spPr>
            <a:xfrm>
              <a:off x="7439026" y="2686050"/>
              <a:ext cx="66675" cy="47626"/>
            </a:xfrm>
            <a:custGeom>
              <a:avLst/>
              <a:gdLst/>
              <a:ahLst/>
              <a:cxnLst/>
              <a:rect l="0" t="0" r="0" b="0"/>
              <a:pathLst>
                <a:path w="66675" h="47626">
                  <a:moveTo>
                    <a:pt x="19049" y="47625"/>
                  </a:moveTo>
                  <a:lnTo>
                    <a:pt x="19049" y="47625"/>
                  </a:lnTo>
                  <a:lnTo>
                    <a:pt x="10848" y="47625"/>
                  </a:lnTo>
                  <a:lnTo>
                    <a:pt x="10406" y="46567"/>
                  </a:lnTo>
                  <a:lnTo>
                    <a:pt x="9639" y="39424"/>
                  </a:lnTo>
                  <a:lnTo>
                    <a:pt x="6753" y="38689"/>
                  </a:lnTo>
                  <a:lnTo>
                    <a:pt x="4502" y="38492"/>
                  </a:lnTo>
                  <a:lnTo>
                    <a:pt x="3001" y="37303"/>
                  </a:lnTo>
                  <a:lnTo>
                    <a:pt x="33" y="28694"/>
                  </a:lnTo>
                  <a:lnTo>
                    <a:pt x="3" y="28585"/>
                  </a:lnTo>
                  <a:lnTo>
                    <a:pt x="0" y="23522"/>
                  </a:lnTo>
                  <a:lnTo>
                    <a:pt x="1057" y="22031"/>
                  </a:lnTo>
                  <a:lnTo>
                    <a:pt x="2821" y="21037"/>
                  </a:lnTo>
                  <a:lnTo>
                    <a:pt x="16245" y="18254"/>
                  </a:lnTo>
                  <a:lnTo>
                    <a:pt x="25509" y="12581"/>
                  </a:lnTo>
                  <a:lnTo>
                    <a:pt x="38121" y="10129"/>
                  </a:lnTo>
                  <a:lnTo>
                    <a:pt x="45516" y="8735"/>
                  </a:lnTo>
                  <a:lnTo>
                    <a:pt x="66674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4"/>
            <p:cNvSpPr/>
            <p:nvPr>
              <p:custDataLst>
                <p:tags r:id="rId84"/>
              </p:custDataLst>
            </p:nvPr>
          </p:nvSpPr>
          <p:spPr>
            <a:xfrm>
              <a:off x="7677269" y="2543175"/>
              <a:ext cx="104657" cy="19051"/>
            </a:xfrm>
            <a:custGeom>
              <a:avLst/>
              <a:gdLst/>
              <a:ahLst/>
              <a:cxnLst/>
              <a:rect l="0" t="0" r="0" b="0"/>
              <a:pathLst>
                <a:path w="104657" h="19051">
                  <a:moveTo>
                    <a:pt x="18931" y="19050"/>
                  </a:moveTo>
                  <a:lnTo>
                    <a:pt x="18931" y="19050"/>
                  </a:lnTo>
                  <a:lnTo>
                    <a:pt x="9797" y="9917"/>
                  </a:lnTo>
                  <a:lnTo>
                    <a:pt x="1240" y="9560"/>
                  </a:lnTo>
                  <a:lnTo>
                    <a:pt x="787" y="8490"/>
                  </a:lnTo>
                  <a:lnTo>
                    <a:pt x="0" y="1327"/>
                  </a:lnTo>
                  <a:lnTo>
                    <a:pt x="1018" y="885"/>
                  </a:lnTo>
                  <a:lnTo>
                    <a:pt x="48114" y="0"/>
                  </a:lnTo>
                  <a:lnTo>
                    <a:pt x="95132" y="0"/>
                  </a:lnTo>
                  <a:lnTo>
                    <a:pt x="10465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5"/>
            <p:cNvSpPr/>
            <p:nvPr>
              <p:custDataLst>
                <p:tags r:id="rId85"/>
              </p:custDataLst>
            </p:nvPr>
          </p:nvSpPr>
          <p:spPr>
            <a:xfrm>
              <a:off x="7669123" y="2571750"/>
              <a:ext cx="189003" cy="19050"/>
            </a:xfrm>
            <a:custGeom>
              <a:avLst/>
              <a:gdLst/>
              <a:ahLst/>
              <a:cxnLst/>
              <a:rect l="0" t="0" r="0" b="0"/>
              <a:pathLst>
                <a:path w="189003" h="19050">
                  <a:moveTo>
                    <a:pt x="65177" y="0"/>
                  </a:moveTo>
                  <a:lnTo>
                    <a:pt x="65177" y="0"/>
                  </a:lnTo>
                  <a:lnTo>
                    <a:pt x="18119" y="0"/>
                  </a:lnTo>
                  <a:lnTo>
                    <a:pt x="14755" y="0"/>
                  </a:lnTo>
                  <a:lnTo>
                    <a:pt x="12512" y="1058"/>
                  </a:lnTo>
                  <a:lnTo>
                    <a:pt x="11017" y="2822"/>
                  </a:lnTo>
                  <a:lnTo>
                    <a:pt x="8298" y="7604"/>
                  </a:lnTo>
                  <a:lnTo>
                    <a:pt x="0" y="17334"/>
                  </a:lnTo>
                  <a:lnTo>
                    <a:pt x="560" y="17906"/>
                  </a:lnTo>
                  <a:lnTo>
                    <a:pt x="6836" y="18899"/>
                  </a:lnTo>
                  <a:lnTo>
                    <a:pt x="53074" y="19049"/>
                  </a:lnTo>
                  <a:lnTo>
                    <a:pt x="96962" y="17992"/>
                  </a:lnTo>
                  <a:lnTo>
                    <a:pt x="135031" y="10408"/>
                  </a:lnTo>
                  <a:lnTo>
                    <a:pt x="189002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6"/>
            <p:cNvSpPr/>
            <p:nvPr>
              <p:custDataLst>
                <p:tags r:id="rId86"/>
              </p:custDataLst>
            </p:nvPr>
          </p:nvSpPr>
          <p:spPr>
            <a:xfrm>
              <a:off x="7983439" y="2448318"/>
              <a:ext cx="84237" cy="132958"/>
            </a:xfrm>
            <a:custGeom>
              <a:avLst/>
              <a:gdLst/>
              <a:ahLst/>
              <a:cxnLst/>
              <a:rect l="0" t="0" r="0" b="0"/>
              <a:pathLst>
                <a:path w="84237" h="132958">
                  <a:moveTo>
                    <a:pt x="74711" y="18657"/>
                  </a:moveTo>
                  <a:lnTo>
                    <a:pt x="74711" y="18657"/>
                  </a:lnTo>
                  <a:lnTo>
                    <a:pt x="74711" y="13601"/>
                  </a:lnTo>
                  <a:lnTo>
                    <a:pt x="75769" y="12111"/>
                  </a:lnTo>
                  <a:lnTo>
                    <a:pt x="77533" y="11118"/>
                  </a:lnTo>
                  <a:lnTo>
                    <a:pt x="84121" y="9167"/>
                  </a:lnTo>
                  <a:lnTo>
                    <a:pt x="84232" y="0"/>
                  </a:lnTo>
                  <a:lnTo>
                    <a:pt x="84236" y="7843"/>
                  </a:lnTo>
                  <a:lnTo>
                    <a:pt x="46114" y="50072"/>
                  </a:lnTo>
                  <a:lnTo>
                    <a:pt x="27084" y="75220"/>
                  </a:lnTo>
                  <a:lnTo>
                    <a:pt x="12269" y="91605"/>
                  </a:lnTo>
                  <a:lnTo>
                    <a:pt x="6051" y="104367"/>
                  </a:lnTo>
                  <a:lnTo>
                    <a:pt x="1863" y="110725"/>
                  </a:lnTo>
                  <a:lnTo>
                    <a:pt x="0" y="117079"/>
                  </a:lnTo>
                  <a:lnTo>
                    <a:pt x="563" y="120255"/>
                  </a:lnTo>
                  <a:lnTo>
                    <a:pt x="6842" y="131076"/>
                  </a:lnTo>
                  <a:lnTo>
                    <a:pt x="10327" y="132121"/>
                  </a:lnTo>
                  <a:lnTo>
                    <a:pt x="27086" y="13295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7"/>
            <p:cNvSpPr/>
            <p:nvPr>
              <p:custDataLst>
                <p:tags r:id="rId87"/>
              </p:custDataLst>
            </p:nvPr>
          </p:nvSpPr>
          <p:spPr>
            <a:xfrm>
              <a:off x="8020120" y="2352710"/>
              <a:ext cx="190431" cy="95216"/>
            </a:xfrm>
            <a:custGeom>
              <a:avLst/>
              <a:gdLst/>
              <a:ahLst/>
              <a:cxnLst/>
              <a:rect l="0" t="0" r="0" b="0"/>
              <a:pathLst>
                <a:path w="190431" h="95216">
                  <a:moveTo>
                    <a:pt x="28505" y="95215"/>
                  </a:moveTo>
                  <a:lnTo>
                    <a:pt x="28505" y="95215"/>
                  </a:lnTo>
                  <a:lnTo>
                    <a:pt x="28505" y="85102"/>
                  </a:lnTo>
                  <a:lnTo>
                    <a:pt x="25683" y="77315"/>
                  </a:lnTo>
                  <a:lnTo>
                    <a:pt x="21958" y="70326"/>
                  </a:lnTo>
                  <a:lnTo>
                    <a:pt x="19568" y="57216"/>
                  </a:lnTo>
                  <a:lnTo>
                    <a:pt x="19095" y="44435"/>
                  </a:lnTo>
                  <a:lnTo>
                    <a:pt x="16941" y="42312"/>
                  </a:lnTo>
                  <a:lnTo>
                    <a:pt x="5910" y="38265"/>
                  </a:lnTo>
                  <a:lnTo>
                    <a:pt x="3917" y="36082"/>
                  </a:lnTo>
                  <a:lnTo>
                    <a:pt x="718" y="30030"/>
                  </a:lnTo>
                  <a:lnTo>
                    <a:pt x="0" y="20470"/>
                  </a:lnTo>
                  <a:lnTo>
                    <a:pt x="8137" y="10942"/>
                  </a:lnTo>
                  <a:lnTo>
                    <a:pt x="11691" y="10135"/>
                  </a:lnTo>
                  <a:lnTo>
                    <a:pt x="17858" y="8718"/>
                  </a:lnTo>
                  <a:lnTo>
                    <a:pt x="40012" y="1327"/>
                  </a:lnTo>
                  <a:lnTo>
                    <a:pt x="83938" y="0"/>
                  </a:lnTo>
                  <a:lnTo>
                    <a:pt x="113656" y="1030"/>
                  </a:lnTo>
                  <a:lnTo>
                    <a:pt x="158968" y="22355"/>
                  </a:lnTo>
                  <a:lnTo>
                    <a:pt x="183547" y="41255"/>
                  </a:lnTo>
                  <a:lnTo>
                    <a:pt x="187372" y="50419"/>
                  </a:lnTo>
                  <a:lnTo>
                    <a:pt x="190430" y="761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8"/>
            <p:cNvSpPr/>
            <p:nvPr>
              <p:custDataLst>
                <p:tags r:id="rId88"/>
              </p:custDataLst>
            </p:nvPr>
          </p:nvSpPr>
          <p:spPr>
            <a:xfrm>
              <a:off x="7877175" y="2686050"/>
              <a:ext cx="152401" cy="57151"/>
            </a:xfrm>
            <a:custGeom>
              <a:avLst/>
              <a:gdLst/>
              <a:ahLst/>
              <a:cxnLst/>
              <a:rect l="0" t="0" r="0" b="0"/>
              <a:pathLst>
                <a:path w="152401" h="57151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38" y="9522"/>
                  </a:lnTo>
                  <a:lnTo>
                    <a:pt x="0" y="18934"/>
                  </a:lnTo>
                  <a:lnTo>
                    <a:pt x="5056" y="19015"/>
                  </a:lnTo>
                  <a:lnTo>
                    <a:pt x="6547" y="20085"/>
                  </a:lnTo>
                  <a:lnTo>
                    <a:pt x="8201" y="24096"/>
                  </a:lnTo>
                  <a:lnTo>
                    <a:pt x="9701" y="25589"/>
                  </a:lnTo>
                  <a:lnTo>
                    <a:pt x="14190" y="27248"/>
                  </a:lnTo>
                  <a:lnTo>
                    <a:pt x="25694" y="29371"/>
                  </a:lnTo>
                  <a:lnTo>
                    <a:pt x="36071" y="35043"/>
                  </a:lnTo>
                  <a:lnTo>
                    <a:pt x="62625" y="38890"/>
                  </a:lnTo>
                  <a:lnTo>
                    <a:pt x="90077" y="53265"/>
                  </a:lnTo>
                  <a:lnTo>
                    <a:pt x="136380" y="57049"/>
                  </a:lnTo>
                  <a:lnTo>
                    <a:pt x="15240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9"/>
            <p:cNvSpPr/>
            <p:nvPr>
              <p:custDataLst>
                <p:tags r:id="rId89"/>
              </p:custDataLst>
            </p:nvPr>
          </p:nvSpPr>
          <p:spPr>
            <a:xfrm>
              <a:off x="8096250" y="2638428"/>
              <a:ext cx="28576" cy="95248"/>
            </a:xfrm>
            <a:custGeom>
              <a:avLst/>
              <a:gdLst/>
              <a:ahLst/>
              <a:cxnLst/>
              <a:rect l="0" t="0" r="0" b="0"/>
              <a:pathLst>
                <a:path w="28576" h="95248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9134" y="9130"/>
                  </a:lnTo>
                  <a:lnTo>
                    <a:pt x="9525" y="54052"/>
                  </a:lnTo>
                  <a:lnTo>
                    <a:pt x="9525" y="83841"/>
                  </a:lnTo>
                  <a:lnTo>
                    <a:pt x="17726" y="93758"/>
                  </a:lnTo>
                  <a:lnTo>
                    <a:pt x="21285" y="94586"/>
                  </a:lnTo>
                  <a:lnTo>
                    <a:pt x="28575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0"/>
            <p:cNvSpPr/>
            <p:nvPr>
              <p:custDataLst>
                <p:tags r:id="rId90"/>
              </p:custDataLst>
            </p:nvPr>
          </p:nvSpPr>
          <p:spPr>
            <a:xfrm>
              <a:off x="8143875" y="2638545"/>
              <a:ext cx="95251" cy="152281"/>
            </a:xfrm>
            <a:custGeom>
              <a:avLst/>
              <a:gdLst/>
              <a:ahLst/>
              <a:cxnLst/>
              <a:rect l="0" t="0" r="0" b="0"/>
              <a:pathLst>
                <a:path w="95251" h="152281">
                  <a:moveTo>
                    <a:pt x="95250" y="28455"/>
                  </a:moveTo>
                  <a:lnTo>
                    <a:pt x="95250" y="28455"/>
                  </a:lnTo>
                  <a:lnTo>
                    <a:pt x="95250" y="14266"/>
                  </a:lnTo>
                  <a:lnTo>
                    <a:pt x="94192" y="12646"/>
                  </a:lnTo>
                  <a:lnTo>
                    <a:pt x="92427" y="11565"/>
                  </a:lnTo>
                  <a:lnTo>
                    <a:pt x="87048" y="9832"/>
                  </a:lnTo>
                  <a:lnTo>
                    <a:pt x="86313" y="6772"/>
                  </a:lnTo>
                  <a:lnTo>
                    <a:pt x="85841" y="1242"/>
                  </a:lnTo>
                  <a:lnTo>
                    <a:pt x="84744" y="788"/>
                  </a:lnTo>
                  <a:lnTo>
                    <a:pt x="77535" y="0"/>
                  </a:lnTo>
                  <a:lnTo>
                    <a:pt x="77089" y="1018"/>
                  </a:lnTo>
                  <a:lnTo>
                    <a:pt x="76595" y="4972"/>
                  </a:lnTo>
                  <a:lnTo>
                    <a:pt x="75405" y="6450"/>
                  </a:lnTo>
                  <a:lnTo>
                    <a:pt x="71260" y="8091"/>
                  </a:lnTo>
                  <a:lnTo>
                    <a:pt x="69732" y="9588"/>
                  </a:lnTo>
                  <a:lnTo>
                    <a:pt x="64457" y="19593"/>
                  </a:lnTo>
                  <a:lnTo>
                    <a:pt x="60397" y="25575"/>
                  </a:lnTo>
                  <a:lnTo>
                    <a:pt x="57055" y="34892"/>
                  </a:lnTo>
                  <a:lnTo>
                    <a:pt x="32724" y="69928"/>
                  </a:lnTo>
                  <a:lnTo>
                    <a:pt x="27687" y="82606"/>
                  </a:lnTo>
                  <a:lnTo>
                    <a:pt x="13739" y="102495"/>
                  </a:lnTo>
                  <a:lnTo>
                    <a:pt x="10340" y="110045"/>
                  </a:lnTo>
                  <a:lnTo>
                    <a:pt x="3534" y="120246"/>
                  </a:lnTo>
                  <a:lnTo>
                    <a:pt x="1047" y="129971"/>
                  </a:lnTo>
                  <a:lnTo>
                    <a:pt x="0" y="15228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1"/>
            <p:cNvSpPr/>
            <p:nvPr>
              <p:custDataLst>
                <p:tags r:id="rId91"/>
              </p:custDataLst>
            </p:nvPr>
          </p:nvSpPr>
          <p:spPr>
            <a:xfrm>
              <a:off x="8372475" y="2457485"/>
              <a:ext cx="104776" cy="28541"/>
            </a:xfrm>
            <a:custGeom>
              <a:avLst/>
              <a:gdLst/>
              <a:ahLst/>
              <a:cxnLst/>
              <a:rect l="0" t="0" r="0" b="0"/>
              <a:pathLst>
                <a:path w="104776" h="28541">
                  <a:moveTo>
                    <a:pt x="0" y="19015"/>
                  </a:moveTo>
                  <a:lnTo>
                    <a:pt x="0" y="19015"/>
                  </a:lnTo>
                  <a:lnTo>
                    <a:pt x="0" y="0"/>
                  </a:lnTo>
                  <a:lnTo>
                    <a:pt x="8202" y="8169"/>
                  </a:lnTo>
                  <a:lnTo>
                    <a:pt x="17609" y="9374"/>
                  </a:lnTo>
                  <a:lnTo>
                    <a:pt x="54914" y="9489"/>
                  </a:lnTo>
                  <a:lnTo>
                    <a:pt x="78413" y="17691"/>
                  </a:lnTo>
                  <a:lnTo>
                    <a:pt x="98341" y="18899"/>
                  </a:lnTo>
                  <a:lnTo>
                    <a:pt x="100485" y="19996"/>
                  </a:lnTo>
                  <a:lnTo>
                    <a:pt x="101915" y="21785"/>
                  </a:lnTo>
                  <a:lnTo>
                    <a:pt x="104775" y="28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2"/>
            <p:cNvSpPr/>
            <p:nvPr>
              <p:custDataLst>
                <p:tags r:id="rId92"/>
              </p:custDataLst>
            </p:nvPr>
          </p:nvSpPr>
          <p:spPr>
            <a:xfrm>
              <a:off x="8382004" y="2514600"/>
              <a:ext cx="123822" cy="19044"/>
            </a:xfrm>
            <a:custGeom>
              <a:avLst/>
              <a:gdLst/>
              <a:ahLst/>
              <a:cxnLst/>
              <a:rect l="0" t="0" r="0" b="0"/>
              <a:pathLst>
                <a:path w="123822" h="19044">
                  <a:moveTo>
                    <a:pt x="28571" y="0"/>
                  </a:moveTo>
                  <a:lnTo>
                    <a:pt x="28571" y="0"/>
                  </a:lnTo>
                  <a:lnTo>
                    <a:pt x="23515" y="5056"/>
                  </a:lnTo>
                  <a:lnTo>
                    <a:pt x="18210" y="7539"/>
                  </a:lnTo>
                  <a:lnTo>
                    <a:pt x="8472" y="9523"/>
                  </a:lnTo>
                  <a:lnTo>
                    <a:pt x="0" y="9525"/>
                  </a:lnTo>
                  <a:lnTo>
                    <a:pt x="17605" y="9525"/>
                  </a:lnTo>
                  <a:lnTo>
                    <a:pt x="26366" y="16071"/>
                  </a:lnTo>
                  <a:lnTo>
                    <a:pt x="35209" y="18167"/>
                  </a:lnTo>
                  <a:lnTo>
                    <a:pt x="79569" y="19043"/>
                  </a:lnTo>
                  <a:lnTo>
                    <a:pt x="92247" y="17990"/>
                  </a:lnTo>
                  <a:lnTo>
                    <a:pt x="123821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3"/>
            <p:cNvSpPr/>
            <p:nvPr>
              <p:custDataLst>
                <p:tags r:id="rId93"/>
              </p:custDataLst>
            </p:nvPr>
          </p:nvSpPr>
          <p:spPr>
            <a:xfrm>
              <a:off x="8667799" y="2076460"/>
              <a:ext cx="152352" cy="209424"/>
            </a:xfrm>
            <a:custGeom>
              <a:avLst/>
              <a:gdLst/>
              <a:ahLst/>
              <a:cxnLst/>
              <a:rect l="0" t="0" r="0" b="0"/>
              <a:pathLst>
                <a:path w="152352" h="209424">
                  <a:moveTo>
                    <a:pt x="95201" y="47615"/>
                  </a:moveTo>
                  <a:lnTo>
                    <a:pt x="95201" y="47615"/>
                  </a:lnTo>
                  <a:lnTo>
                    <a:pt x="95201" y="20490"/>
                  </a:lnTo>
                  <a:lnTo>
                    <a:pt x="114229" y="13"/>
                  </a:lnTo>
                  <a:lnTo>
                    <a:pt x="114242" y="0"/>
                  </a:lnTo>
                  <a:lnTo>
                    <a:pt x="114248" y="5049"/>
                  </a:lnTo>
                  <a:lnTo>
                    <a:pt x="111427" y="10353"/>
                  </a:lnTo>
                  <a:lnTo>
                    <a:pt x="107705" y="16237"/>
                  </a:lnTo>
                  <a:lnTo>
                    <a:pt x="104549" y="25500"/>
                  </a:lnTo>
                  <a:lnTo>
                    <a:pt x="76093" y="67503"/>
                  </a:lnTo>
                  <a:lnTo>
                    <a:pt x="47575" y="114900"/>
                  </a:lnTo>
                  <a:lnTo>
                    <a:pt x="19001" y="159697"/>
                  </a:lnTo>
                  <a:lnTo>
                    <a:pt x="12651" y="166221"/>
                  </a:lnTo>
                  <a:lnTo>
                    <a:pt x="4184" y="170952"/>
                  </a:lnTo>
                  <a:lnTo>
                    <a:pt x="1832" y="175809"/>
                  </a:lnTo>
                  <a:lnTo>
                    <a:pt x="0" y="195020"/>
                  </a:lnTo>
                  <a:lnTo>
                    <a:pt x="1043" y="196685"/>
                  </a:lnTo>
                  <a:lnTo>
                    <a:pt x="2795" y="197795"/>
                  </a:lnTo>
                  <a:lnTo>
                    <a:pt x="9654" y="199723"/>
                  </a:lnTo>
                  <a:lnTo>
                    <a:pt x="14142" y="199885"/>
                  </a:lnTo>
                  <a:lnTo>
                    <a:pt x="19664" y="202779"/>
                  </a:lnTo>
                  <a:lnTo>
                    <a:pt x="25645" y="206535"/>
                  </a:lnTo>
                  <a:lnTo>
                    <a:pt x="38109" y="208946"/>
                  </a:lnTo>
                  <a:lnTo>
                    <a:pt x="50763" y="209423"/>
                  </a:lnTo>
                  <a:lnTo>
                    <a:pt x="57105" y="206666"/>
                  </a:lnTo>
                  <a:lnTo>
                    <a:pt x="60280" y="204449"/>
                  </a:lnTo>
                  <a:lnTo>
                    <a:pt x="74858" y="201329"/>
                  </a:lnTo>
                  <a:lnTo>
                    <a:pt x="91145" y="199216"/>
                  </a:lnTo>
                  <a:lnTo>
                    <a:pt x="104552" y="192527"/>
                  </a:lnTo>
                  <a:lnTo>
                    <a:pt x="120579" y="189700"/>
                  </a:lnTo>
                  <a:lnTo>
                    <a:pt x="131416" y="182324"/>
                  </a:lnTo>
                  <a:lnTo>
                    <a:pt x="137799" y="181368"/>
                  </a:lnTo>
                  <a:lnTo>
                    <a:pt x="139475" y="180175"/>
                  </a:lnTo>
                  <a:lnTo>
                    <a:pt x="140591" y="178322"/>
                  </a:lnTo>
                  <a:lnTo>
                    <a:pt x="141337" y="176028"/>
                  </a:lnTo>
                  <a:lnTo>
                    <a:pt x="142891" y="174499"/>
                  </a:lnTo>
                  <a:lnTo>
                    <a:pt x="152351" y="1714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4"/>
            <p:cNvSpPr/>
            <p:nvPr>
              <p:custDataLst>
                <p:tags r:id="rId94"/>
              </p:custDataLst>
            </p:nvPr>
          </p:nvSpPr>
          <p:spPr>
            <a:xfrm>
              <a:off x="8812114" y="2124075"/>
              <a:ext cx="103287" cy="219076"/>
            </a:xfrm>
            <a:custGeom>
              <a:avLst/>
              <a:gdLst/>
              <a:ahLst/>
              <a:cxnLst/>
              <a:rect l="0" t="0" r="0" b="0"/>
              <a:pathLst>
                <a:path w="103287" h="219076">
                  <a:moveTo>
                    <a:pt x="93761" y="28575"/>
                  </a:moveTo>
                  <a:lnTo>
                    <a:pt x="93761" y="28575"/>
                  </a:lnTo>
                  <a:lnTo>
                    <a:pt x="93761" y="9952"/>
                  </a:lnTo>
                  <a:lnTo>
                    <a:pt x="103284" y="2"/>
                  </a:lnTo>
                  <a:lnTo>
                    <a:pt x="103286" y="0"/>
                  </a:lnTo>
                  <a:lnTo>
                    <a:pt x="103286" y="13258"/>
                  </a:lnTo>
                  <a:lnTo>
                    <a:pt x="100462" y="19298"/>
                  </a:lnTo>
                  <a:lnTo>
                    <a:pt x="96740" y="25510"/>
                  </a:lnTo>
                  <a:lnTo>
                    <a:pt x="93584" y="34958"/>
                  </a:lnTo>
                  <a:lnTo>
                    <a:pt x="58811" y="81668"/>
                  </a:lnTo>
                  <a:lnTo>
                    <a:pt x="23911" y="126598"/>
                  </a:lnTo>
                  <a:lnTo>
                    <a:pt x="12269" y="139620"/>
                  </a:lnTo>
                  <a:lnTo>
                    <a:pt x="6049" y="152384"/>
                  </a:lnTo>
                  <a:lnTo>
                    <a:pt x="3537" y="155565"/>
                  </a:lnTo>
                  <a:lnTo>
                    <a:pt x="746" y="164743"/>
                  </a:lnTo>
                  <a:lnTo>
                    <a:pt x="0" y="170153"/>
                  </a:lnTo>
                  <a:lnTo>
                    <a:pt x="1994" y="178988"/>
                  </a:lnTo>
                  <a:lnTo>
                    <a:pt x="5351" y="186442"/>
                  </a:lnTo>
                  <a:lnTo>
                    <a:pt x="7683" y="203084"/>
                  </a:lnTo>
                  <a:lnTo>
                    <a:pt x="8858" y="205239"/>
                  </a:lnTo>
                  <a:lnTo>
                    <a:pt x="10700" y="206676"/>
                  </a:lnTo>
                  <a:lnTo>
                    <a:pt x="15571" y="209331"/>
                  </a:lnTo>
                  <a:lnTo>
                    <a:pt x="27086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5"/>
            <p:cNvSpPr/>
            <p:nvPr>
              <p:custDataLst>
                <p:tags r:id="rId95"/>
              </p:custDataLst>
            </p:nvPr>
          </p:nvSpPr>
          <p:spPr>
            <a:xfrm>
              <a:off x="8572500" y="2514635"/>
              <a:ext cx="257176" cy="19016"/>
            </a:xfrm>
            <a:custGeom>
              <a:avLst/>
              <a:gdLst/>
              <a:ahLst/>
              <a:cxnLst/>
              <a:rect l="0" t="0" r="0" b="0"/>
              <a:pathLst>
                <a:path w="257176" h="19016">
                  <a:moveTo>
                    <a:pt x="9525" y="9490"/>
                  </a:moveTo>
                  <a:lnTo>
                    <a:pt x="9525" y="9490"/>
                  </a:lnTo>
                  <a:lnTo>
                    <a:pt x="0" y="9490"/>
                  </a:lnTo>
                  <a:lnTo>
                    <a:pt x="44476" y="9490"/>
                  </a:lnTo>
                  <a:lnTo>
                    <a:pt x="89273" y="9490"/>
                  </a:lnTo>
                  <a:lnTo>
                    <a:pt x="127033" y="8432"/>
                  </a:lnTo>
                  <a:lnTo>
                    <a:pt x="165103" y="848"/>
                  </a:lnTo>
                  <a:lnTo>
                    <a:pt x="210843" y="0"/>
                  </a:lnTo>
                  <a:lnTo>
                    <a:pt x="245327" y="9099"/>
                  </a:lnTo>
                  <a:lnTo>
                    <a:pt x="257175" y="190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6"/>
            <p:cNvSpPr/>
            <p:nvPr>
              <p:custDataLst>
                <p:tags r:id="rId96"/>
              </p:custDataLst>
            </p:nvPr>
          </p:nvSpPr>
          <p:spPr>
            <a:xfrm>
              <a:off x="8343938" y="2657475"/>
              <a:ext cx="133313" cy="228562"/>
            </a:xfrm>
            <a:custGeom>
              <a:avLst/>
              <a:gdLst/>
              <a:ahLst/>
              <a:cxnLst/>
              <a:rect l="0" t="0" r="0" b="0"/>
              <a:pathLst>
                <a:path w="133313" h="228562">
                  <a:moveTo>
                    <a:pt x="133312" y="19050"/>
                  </a:moveTo>
                  <a:lnTo>
                    <a:pt x="133312" y="19050"/>
                  </a:lnTo>
                  <a:lnTo>
                    <a:pt x="133312" y="0"/>
                  </a:lnTo>
                  <a:lnTo>
                    <a:pt x="133312" y="8201"/>
                  </a:lnTo>
                  <a:lnTo>
                    <a:pt x="125707" y="23413"/>
                  </a:lnTo>
                  <a:lnTo>
                    <a:pt x="118125" y="34337"/>
                  </a:lnTo>
                  <a:lnTo>
                    <a:pt x="109714" y="55779"/>
                  </a:lnTo>
                  <a:lnTo>
                    <a:pt x="101305" y="64654"/>
                  </a:lnTo>
                  <a:lnTo>
                    <a:pt x="96100" y="68503"/>
                  </a:lnTo>
                  <a:lnTo>
                    <a:pt x="90315" y="78424"/>
                  </a:lnTo>
                  <a:lnTo>
                    <a:pt x="88773" y="84032"/>
                  </a:lnTo>
                  <a:lnTo>
                    <a:pt x="57572" y="130586"/>
                  </a:lnTo>
                  <a:lnTo>
                    <a:pt x="28550" y="173612"/>
                  </a:lnTo>
                  <a:lnTo>
                    <a:pt x="21837" y="188319"/>
                  </a:lnTo>
                  <a:lnTo>
                    <a:pt x="19210" y="195880"/>
                  </a:lnTo>
                  <a:lnTo>
                    <a:pt x="12838" y="206088"/>
                  </a:lnTo>
                  <a:lnTo>
                    <a:pt x="10976" y="212597"/>
                  </a:lnTo>
                  <a:lnTo>
                    <a:pt x="9422" y="214756"/>
                  </a:lnTo>
                  <a:lnTo>
                    <a:pt x="7327" y="216196"/>
                  </a:lnTo>
                  <a:lnTo>
                    <a:pt x="4873" y="217156"/>
                  </a:lnTo>
                  <a:lnTo>
                    <a:pt x="3235" y="218854"/>
                  </a:lnTo>
                  <a:lnTo>
                    <a:pt x="0" y="228469"/>
                  </a:lnTo>
                  <a:lnTo>
                    <a:pt x="5031" y="228561"/>
                  </a:lnTo>
                  <a:lnTo>
                    <a:pt x="6516" y="227516"/>
                  </a:lnTo>
                  <a:lnTo>
                    <a:pt x="7507" y="225761"/>
                  </a:lnTo>
                  <a:lnTo>
                    <a:pt x="8167" y="223532"/>
                  </a:lnTo>
                  <a:lnTo>
                    <a:pt x="16853" y="209301"/>
                  </a:lnTo>
                  <a:lnTo>
                    <a:pt x="19012" y="2000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7"/>
            <p:cNvSpPr/>
            <p:nvPr>
              <p:custDataLst>
                <p:tags r:id="rId97"/>
              </p:custDataLst>
            </p:nvPr>
          </p:nvSpPr>
          <p:spPr>
            <a:xfrm>
              <a:off x="8420114" y="2686053"/>
              <a:ext cx="131882" cy="180973"/>
            </a:xfrm>
            <a:custGeom>
              <a:avLst/>
              <a:gdLst/>
              <a:ahLst/>
              <a:cxnLst/>
              <a:rect l="0" t="0" r="0" b="0"/>
              <a:pathLst>
                <a:path w="131882" h="180973">
                  <a:moveTo>
                    <a:pt x="38086" y="38097"/>
                  </a:moveTo>
                  <a:lnTo>
                    <a:pt x="38086" y="38097"/>
                  </a:lnTo>
                  <a:lnTo>
                    <a:pt x="38086" y="23908"/>
                  </a:lnTo>
                  <a:lnTo>
                    <a:pt x="37028" y="22288"/>
                  </a:lnTo>
                  <a:lnTo>
                    <a:pt x="35263" y="21207"/>
                  </a:lnTo>
                  <a:lnTo>
                    <a:pt x="28952" y="19173"/>
                  </a:lnTo>
                  <a:lnTo>
                    <a:pt x="28677" y="14028"/>
                  </a:lnTo>
                  <a:lnTo>
                    <a:pt x="27580" y="12526"/>
                  </a:lnTo>
                  <a:lnTo>
                    <a:pt x="19153" y="9557"/>
                  </a:lnTo>
                  <a:lnTo>
                    <a:pt x="19037" y="113"/>
                  </a:lnTo>
                  <a:lnTo>
                    <a:pt x="33226" y="0"/>
                  </a:lnTo>
                  <a:lnTo>
                    <a:pt x="34845" y="1057"/>
                  </a:lnTo>
                  <a:lnTo>
                    <a:pt x="35926" y="2820"/>
                  </a:lnTo>
                  <a:lnTo>
                    <a:pt x="36645" y="5054"/>
                  </a:lnTo>
                  <a:lnTo>
                    <a:pt x="38184" y="6544"/>
                  </a:lnTo>
                  <a:lnTo>
                    <a:pt x="42716" y="8198"/>
                  </a:lnTo>
                  <a:lnTo>
                    <a:pt x="63570" y="10503"/>
                  </a:lnTo>
                  <a:lnTo>
                    <a:pt x="76204" y="17046"/>
                  </a:lnTo>
                  <a:lnTo>
                    <a:pt x="92063" y="19842"/>
                  </a:lnTo>
                  <a:lnTo>
                    <a:pt x="104761" y="26534"/>
                  </a:lnTo>
                  <a:lnTo>
                    <a:pt x="107937" y="27213"/>
                  </a:lnTo>
                  <a:lnTo>
                    <a:pt x="110053" y="28725"/>
                  </a:lnTo>
                  <a:lnTo>
                    <a:pt x="111463" y="30790"/>
                  </a:lnTo>
                  <a:lnTo>
                    <a:pt x="112405" y="33226"/>
                  </a:lnTo>
                  <a:lnTo>
                    <a:pt x="114090" y="34850"/>
                  </a:lnTo>
                  <a:lnTo>
                    <a:pt x="118784" y="36654"/>
                  </a:lnTo>
                  <a:lnTo>
                    <a:pt x="120460" y="38193"/>
                  </a:lnTo>
                  <a:lnTo>
                    <a:pt x="122322" y="42726"/>
                  </a:lnTo>
                  <a:lnTo>
                    <a:pt x="123876" y="44358"/>
                  </a:lnTo>
                  <a:lnTo>
                    <a:pt x="128425" y="46171"/>
                  </a:lnTo>
                  <a:lnTo>
                    <a:pt x="130063" y="47713"/>
                  </a:lnTo>
                  <a:lnTo>
                    <a:pt x="131881" y="52249"/>
                  </a:lnTo>
                  <a:lnTo>
                    <a:pt x="131307" y="53882"/>
                  </a:lnTo>
                  <a:lnTo>
                    <a:pt x="129867" y="54970"/>
                  </a:lnTo>
                  <a:lnTo>
                    <a:pt x="125007" y="56717"/>
                  </a:lnTo>
                  <a:lnTo>
                    <a:pt x="119109" y="62076"/>
                  </a:lnTo>
                  <a:lnTo>
                    <a:pt x="116430" y="67452"/>
                  </a:lnTo>
                  <a:lnTo>
                    <a:pt x="115715" y="70367"/>
                  </a:lnTo>
                  <a:lnTo>
                    <a:pt x="114180" y="72310"/>
                  </a:lnTo>
                  <a:lnTo>
                    <a:pt x="76168" y="102003"/>
                  </a:lnTo>
                  <a:lnTo>
                    <a:pt x="69828" y="104600"/>
                  </a:lnTo>
                  <a:lnTo>
                    <a:pt x="40202" y="129192"/>
                  </a:lnTo>
                  <a:lnTo>
                    <a:pt x="26247" y="133174"/>
                  </a:lnTo>
                  <a:lnTo>
                    <a:pt x="23844" y="135348"/>
                  </a:lnTo>
                  <a:lnTo>
                    <a:pt x="22241" y="137856"/>
                  </a:lnTo>
                  <a:lnTo>
                    <a:pt x="20115" y="139528"/>
                  </a:lnTo>
                  <a:lnTo>
                    <a:pt x="9097" y="145034"/>
                  </a:lnTo>
                  <a:lnTo>
                    <a:pt x="1786" y="150943"/>
                  </a:lnTo>
                  <a:lnTo>
                    <a:pt x="786" y="154573"/>
                  </a:lnTo>
                  <a:lnTo>
                    <a:pt x="0" y="169995"/>
                  </a:lnTo>
                  <a:lnTo>
                    <a:pt x="1053" y="170479"/>
                  </a:lnTo>
                  <a:lnTo>
                    <a:pt x="5047" y="171017"/>
                  </a:lnTo>
                  <a:lnTo>
                    <a:pt x="6534" y="172219"/>
                  </a:lnTo>
                  <a:lnTo>
                    <a:pt x="8188" y="176376"/>
                  </a:lnTo>
                  <a:lnTo>
                    <a:pt x="9688" y="177908"/>
                  </a:lnTo>
                  <a:lnTo>
                    <a:pt x="14176" y="179610"/>
                  </a:lnTo>
                  <a:lnTo>
                    <a:pt x="60315" y="180969"/>
                  </a:lnTo>
                  <a:lnTo>
                    <a:pt x="95236" y="18097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8"/>
            <p:cNvSpPr/>
            <p:nvPr>
              <p:custDataLst>
                <p:tags r:id="rId98"/>
              </p:custDataLst>
            </p:nvPr>
          </p:nvSpPr>
          <p:spPr>
            <a:xfrm>
              <a:off x="8505839" y="2828925"/>
              <a:ext cx="114287" cy="123705"/>
            </a:xfrm>
            <a:custGeom>
              <a:avLst/>
              <a:gdLst/>
              <a:ahLst/>
              <a:cxnLst/>
              <a:rect l="0" t="0" r="0" b="0"/>
              <a:pathLst>
                <a:path w="114287" h="123705">
                  <a:moveTo>
                    <a:pt x="95236" y="9525"/>
                  </a:moveTo>
                  <a:lnTo>
                    <a:pt x="95236" y="9525"/>
                  </a:lnTo>
                  <a:lnTo>
                    <a:pt x="103438" y="1324"/>
                  </a:lnTo>
                  <a:lnTo>
                    <a:pt x="114268" y="1"/>
                  </a:lnTo>
                  <a:lnTo>
                    <a:pt x="114285" y="0"/>
                  </a:lnTo>
                  <a:lnTo>
                    <a:pt x="114286" y="5056"/>
                  </a:lnTo>
                  <a:lnTo>
                    <a:pt x="113228" y="6546"/>
                  </a:lnTo>
                  <a:lnTo>
                    <a:pt x="111463" y="7539"/>
                  </a:lnTo>
                  <a:lnTo>
                    <a:pt x="109230" y="8201"/>
                  </a:lnTo>
                  <a:lnTo>
                    <a:pt x="107740" y="9701"/>
                  </a:lnTo>
                  <a:lnTo>
                    <a:pt x="106084" y="14189"/>
                  </a:lnTo>
                  <a:lnTo>
                    <a:pt x="104584" y="15809"/>
                  </a:lnTo>
                  <a:lnTo>
                    <a:pt x="100096" y="17610"/>
                  </a:lnTo>
                  <a:lnTo>
                    <a:pt x="98477" y="19148"/>
                  </a:lnTo>
                  <a:lnTo>
                    <a:pt x="90606" y="32181"/>
                  </a:lnTo>
                  <a:lnTo>
                    <a:pt x="85065" y="35469"/>
                  </a:lnTo>
                  <a:lnTo>
                    <a:pt x="79073" y="37989"/>
                  </a:lnTo>
                  <a:lnTo>
                    <a:pt x="31737" y="81499"/>
                  </a:lnTo>
                  <a:lnTo>
                    <a:pt x="25385" y="83847"/>
                  </a:lnTo>
                  <a:lnTo>
                    <a:pt x="23269" y="85531"/>
                  </a:lnTo>
                  <a:lnTo>
                    <a:pt x="509" y="113753"/>
                  </a:lnTo>
                  <a:lnTo>
                    <a:pt x="0" y="123418"/>
                  </a:lnTo>
                  <a:lnTo>
                    <a:pt x="5047" y="123704"/>
                  </a:lnTo>
                  <a:lnTo>
                    <a:pt x="6534" y="122686"/>
                  </a:lnTo>
                  <a:lnTo>
                    <a:pt x="7526" y="120949"/>
                  </a:lnTo>
                  <a:lnTo>
                    <a:pt x="8188" y="118733"/>
                  </a:lnTo>
                  <a:lnTo>
                    <a:pt x="9688" y="117255"/>
                  </a:lnTo>
                  <a:lnTo>
                    <a:pt x="19036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9"/>
            <p:cNvSpPr/>
            <p:nvPr>
              <p:custDataLst>
                <p:tags r:id="rId99"/>
              </p:custDataLst>
            </p:nvPr>
          </p:nvSpPr>
          <p:spPr>
            <a:xfrm>
              <a:off x="8591550" y="2848091"/>
              <a:ext cx="24539" cy="123710"/>
            </a:xfrm>
            <a:custGeom>
              <a:avLst/>
              <a:gdLst/>
              <a:ahLst/>
              <a:cxnLst/>
              <a:rect l="0" t="0" r="0" b="0"/>
              <a:pathLst>
                <a:path w="24539" h="123710">
                  <a:moveTo>
                    <a:pt x="0" y="37984"/>
                  </a:moveTo>
                  <a:lnTo>
                    <a:pt x="0" y="37984"/>
                  </a:lnTo>
                  <a:lnTo>
                    <a:pt x="0" y="32928"/>
                  </a:lnTo>
                  <a:lnTo>
                    <a:pt x="1058" y="31438"/>
                  </a:lnTo>
                  <a:lnTo>
                    <a:pt x="2823" y="30445"/>
                  </a:lnTo>
                  <a:lnTo>
                    <a:pt x="5056" y="29783"/>
                  </a:lnTo>
                  <a:lnTo>
                    <a:pt x="6546" y="28283"/>
                  </a:lnTo>
                  <a:lnTo>
                    <a:pt x="10323" y="18836"/>
                  </a:lnTo>
                  <a:lnTo>
                    <a:pt x="14465" y="14304"/>
                  </a:lnTo>
                  <a:lnTo>
                    <a:pt x="14935" y="12672"/>
                  </a:lnTo>
                  <a:lnTo>
                    <a:pt x="14190" y="11585"/>
                  </a:lnTo>
                  <a:lnTo>
                    <a:pt x="10446" y="9839"/>
                  </a:lnTo>
                  <a:lnTo>
                    <a:pt x="17807" y="9447"/>
                  </a:lnTo>
                  <a:lnTo>
                    <a:pt x="18497" y="6604"/>
                  </a:lnTo>
                  <a:lnTo>
                    <a:pt x="19041" y="0"/>
                  </a:lnTo>
                  <a:lnTo>
                    <a:pt x="19050" y="14076"/>
                  </a:lnTo>
                  <a:lnTo>
                    <a:pt x="20108" y="15695"/>
                  </a:lnTo>
                  <a:lnTo>
                    <a:pt x="21873" y="16775"/>
                  </a:lnTo>
                  <a:lnTo>
                    <a:pt x="24106" y="17495"/>
                  </a:lnTo>
                  <a:lnTo>
                    <a:pt x="24538" y="19033"/>
                  </a:lnTo>
                  <a:lnTo>
                    <a:pt x="19981" y="32065"/>
                  </a:lnTo>
                  <a:lnTo>
                    <a:pt x="18008" y="61295"/>
                  </a:lnTo>
                  <a:lnTo>
                    <a:pt x="11515" y="75671"/>
                  </a:lnTo>
                  <a:lnTo>
                    <a:pt x="10851" y="78984"/>
                  </a:lnTo>
                  <a:lnTo>
                    <a:pt x="960" y="94922"/>
                  </a:lnTo>
                  <a:lnTo>
                    <a:pt x="0" y="12370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30"/>
            <p:cNvSpPr/>
            <p:nvPr>
              <p:custDataLst>
                <p:tags r:id="rId100"/>
              </p:custDataLst>
            </p:nvPr>
          </p:nvSpPr>
          <p:spPr>
            <a:xfrm>
              <a:off x="8562975" y="2924175"/>
              <a:ext cx="76201" cy="19051"/>
            </a:xfrm>
            <a:custGeom>
              <a:avLst/>
              <a:gdLst/>
              <a:ahLst/>
              <a:cxnLst/>
              <a:rect l="0" t="0" r="0" b="0"/>
              <a:pathLst>
                <a:path w="76201" h="19051">
                  <a:moveTo>
                    <a:pt x="38100" y="19050"/>
                  </a:moveTo>
                  <a:lnTo>
                    <a:pt x="38100" y="19050"/>
                  </a:lnTo>
                  <a:lnTo>
                    <a:pt x="33044" y="19050"/>
                  </a:lnTo>
                  <a:lnTo>
                    <a:pt x="31554" y="17992"/>
                  </a:lnTo>
                  <a:lnTo>
                    <a:pt x="30561" y="16228"/>
                  </a:lnTo>
                  <a:lnTo>
                    <a:pt x="29898" y="13994"/>
                  </a:lnTo>
                  <a:lnTo>
                    <a:pt x="28398" y="12504"/>
                  </a:lnTo>
                  <a:lnTo>
                    <a:pt x="23910" y="10849"/>
                  </a:lnTo>
                  <a:lnTo>
                    <a:pt x="11276" y="9641"/>
                  </a:lnTo>
                  <a:lnTo>
                    <a:pt x="10692" y="10661"/>
                  </a:lnTo>
                  <a:lnTo>
                    <a:pt x="10044" y="14616"/>
                  </a:lnTo>
                  <a:lnTo>
                    <a:pt x="8813" y="16094"/>
                  </a:lnTo>
                  <a:lnTo>
                    <a:pt x="24" y="19043"/>
                  </a:lnTo>
                  <a:lnTo>
                    <a:pt x="4" y="19049"/>
                  </a:lnTo>
                  <a:lnTo>
                    <a:pt x="2" y="19049"/>
                  </a:lnTo>
                  <a:lnTo>
                    <a:pt x="1" y="19050"/>
                  </a:lnTo>
                  <a:lnTo>
                    <a:pt x="0" y="19050"/>
                  </a:lnTo>
                  <a:lnTo>
                    <a:pt x="31881" y="19050"/>
                  </a:lnTo>
                  <a:lnTo>
                    <a:pt x="38158" y="16228"/>
                  </a:lnTo>
                  <a:lnTo>
                    <a:pt x="44476" y="12504"/>
                  </a:lnTo>
                  <a:lnTo>
                    <a:pt x="55272" y="9917"/>
                  </a:lnTo>
                  <a:lnTo>
                    <a:pt x="61650" y="9641"/>
                  </a:lnTo>
                  <a:lnTo>
                    <a:pt x="67265" y="675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1"/>
            <p:cNvSpPr/>
            <p:nvPr>
              <p:custDataLst>
                <p:tags r:id="rId101"/>
              </p:custDataLst>
            </p:nvPr>
          </p:nvSpPr>
          <p:spPr>
            <a:xfrm>
              <a:off x="8686800" y="27813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4"/>
                  </a:lnTo>
                  <a:lnTo>
                    <a:pt x="17992" y="12504"/>
                  </a:lnTo>
                  <a:lnTo>
                    <a:pt x="16226" y="11511"/>
                  </a:lnTo>
                  <a:lnTo>
                    <a:pt x="9640" y="9560"/>
                  </a:lnTo>
                  <a:lnTo>
                    <a:pt x="35" y="9525"/>
                  </a:lnTo>
                  <a:lnTo>
                    <a:pt x="0" y="35"/>
                  </a:lnTo>
                  <a:lnTo>
                    <a:pt x="32182" y="0"/>
                  </a:lnTo>
                  <a:lnTo>
                    <a:pt x="34154" y="1058"/>
                  </a:lnTo>
                  <a:lnTo>
                    <a:pt x="35470" y="2822"/>
                  </a:lnTo>
                  <a:lnTo>
                    <a:pt x="36347" y="5056"/>
                  </a:lnTo>
                  <a:lnTo>
                    <a:pt x="37989" y="5488"/>
                  </a:lnTo>
                  <a:lnTo>
                    <a:pt x="51203" y="932"/>
                  </a:lnTo>
                  <a:lnTo>
                    <a:pt x="54244" y="1679"/>
                  </a:lnTo>
                  <a:lnTo>
                    <a:pt x="66728" y="7662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2"/>
            <p:cNvSpPr/>
            <p:nvPr>
              <p:custDataLst>
                <p:tags r:id="rId102"/>
              </p:custDataLst>
            </p:nvPr>
          </p:nvSpPr>
          <p:spPr>
            <a:xfrm>
              <a:off x="8705850" y="2728265"/>
              <a:ext cx="95251" cy="157811"/>
            </a:xfrm>
            <a:custGeom>
              <a:avLst/>
              <a:gdLst/>
              <a:ahLst/>
              <a:cxnLst/>
              <a:rect l="0" t="0" r="0" b="0"/>
              <a:pathLst>
                <a:path w="95251" h="157811">
                  <a:moveTo>
                    <a:pt x="95250" y="14935"/>
                  </a:moveTo>
                  <a:lnTo>
                    <a:pt x="95250" y="14935"/>
                  </a:lnTo>
                  <a:lnTo>
                    <a:pt x="87048" y="6734"/>
                  </a:lnTo>
                  <a:lnTo>
                    <a:pt x="81059" y="5802"/>
                  </a:lnTo>
                  <a:lnTo>
                    <a:pt x="79440" y="4613"/>
                  </a:lnTo>
                  <a:lnTo>
                    <a:pt x="77641" y="470"/>
                  </a:lnTo>
                  <a:lnTo>
                    <a:pt x="77160" y="0"/>
                  </a:lnTo>
                  <a:lnTo>
                    <a:pt x="76841" y="745"/>
                  </a:lnTo>
                  <a:lnTo>
                    <a:pt x="76238" y="5137"/>
                  </a:lnTo>
                  <a:lnTo>
                    <a:pt x="66790" y="5408"/>
                  </a:lnTo>
                  <a:lnTo>
                    <a:pt x="66710" y="10466"/>
                  </a:lnTo>
                  <a:lnTo>
                    <a:pt x="65640" y="11956"/>
                  </a:lnTo>
                  <a:lnTo>
                    <a:pt x="61630" y="13611"/>
                  </a:lnTo>
                  <a:lnTo>
                    <a:pt x="60136" y="15111"/>
                  </a:lnTo>
                  <a:lnTo>
                    <a:pt x="58477" y="19599"/>
                  </a:lnTo>
                  <a:lnTo>
                    <a:pt x="56354" y="31104"/>
                  </a:lnTo>
                  <a:lnTo>
                    <a:pt x="50683" y="41480"/>
                  </a:lnTo>
                  <a:lnTo>
                    <a:pt x="47473" y="56432"/>
                  </a:lnTo>
                  <a:lnTo>
                    <a:pt x="20893" y="103408"/>
                  </a:lnTo>
                  <a:lnTo>
                    <a:pt x="11754" y="119654"/>
                  </a:lnTo>
                  <a:lnTo>
                    <a:pt x="11011" y="122847"/>
                  </a:lnTo>
                  <a:lnTo>
                    <a:pt x="2180" y="138755"/>
                  </a:lnTo>
                  <a:lnTo>
                    <a:pt x="0" y="1578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3"/>
            <p:cNvSpPr/>
            <p:nvPr>
              <p:custDataLst>
                <p:tags r:id="rId103"/>
              </p:custDataLst>
            </p:nvPr>
          </p:nvSpPr>
          <p:spPr>
            <a:xfrm>
              <a:off x="8782050" y="2724270"/>
              <a:ext cx="104741" cy="171331"/>
            </a:xfrm>
            <a:custGeom>
              <a:avLst/>
              <a:gdLst/>
              <a:ahLst/>
              <a:cxnLst/>
              <a:rect l="0" t="0" r="0" b="0"/>
              <a:pathLst>
                <a:path w="104741" h="171331">
                  <a:moveTo>
                    <a:pt x="85725" y="37980"/>
                  </a:moveTo>
                  <a:lnTo>
                    <a:pt x="85725" y="37980"/>
                  </a:lnTo>
                  <a:lnTo>
                    <a:pt x="93927" y="21578"/>
                  </a:lnTo>
                  <a:lnTo>
                    <a:pt x="95135" y="10961"/>
                  </a:lnTo>
                  <a:lnTo>
                    <a:pt x="96232" y="10443"/>
                  </a:lnTo>
                  <a:lnTo>
                    <a:pt x="100272" y="9866"/>
                  </a:lnTo>
                  <a:lnTo>
                    <a:pt x="101773" y="8654"/>
                  </a:lnTo>
                  <a:lnTo>
                    <a:pt x="104740" y="0"/>
                  </a:lnTo>
                  <a:lnTo>
                    <a:pt x="95641" y="9016"/>
                  </a:lnTo>
                  <a:lnTo>
                    <a:pt x="95365" y="14346"/>
                  </a:lnTo>
                  <a:lnTo>
                    <a:pt x="92479" y="19715"/>
                  </a:lnTo>
                  <a:lnTo>
                    <a:pt x="90228" y="22628"/>
                  </a:lnTo>
                  <a:lnTo>
                    <a:pt x="87727" y="31510"/>
                  </a:lnTo>
                  <a:lnTo>
                    <a:pt x="85557" y="41454"/>
                  </a:lnTo>
                  <a:lnTo>
                    <a:pt x="57091" y="87789"/>
                  </a:lnTo>
                  <a:lnTo>
                    <a:pt x="28574" y="135273"/>
                  </a:lnTo>
                  <a:lnTo>
                    <a:pt x="15875" y="153977"/>
                  </a:lnTo>
                  <a:lnTo>
                    <a:pt x="9525" y="158326"/>
                  </a:lnTo>
                  <a:lnTo>
                    <a:pt x="6350" y="159486"/>
                  </a:lnTo>
                  <a:lnTo>
                    <a:pt x="4233" y="161317"/>
                  </a:lnTo>
                  <a:lnTo>
                    <a:pt x="0" y="17133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4"/>
            <p:cNvSpPr/>
            <p:nvPr>
              <p:custDataLst>
                <p:tags r:id="rId104"/>
              </p:custDataLst>
            </p:nvPr>
          </p:nvSpPr>
          <p:spPr>
            <a:xfrm>
              <a:off x="8839328" y="2733675"/>
              <a:ext cx="104636" cy="180976"/>
            </a:xfrm>
            <a:custGeom>
              <a:avLst/>
              <a:gdLst/>
              <a:ahLst/>
              <a:cxnLst/>
              <a:rect l="0" t="0" r="0" b="0"/>
              <a:pathLst>
                <a:path w="104636" h="180976">
                  <a:moveTo>
                    <a:pt x="18922" y="57150"/>
                  </a:moveTo>
                  <a:lnTo>
                    <a:pt x="18922" y="57150"/>
                  </a:lnTo>
                  <a:lnTo>
                    <a:pt x="18922" y="20917"/>
                  </a:lnTo>
                  <a:lnTo>
                    <a:pt x="28056" y="9966"/>
                  </a:lnTo>
                  <a:lnTo>
                    <a:pt x="28332" y="4599"/>
                  </a:lnTo>
                  <a:lnTo>
                    <a:pt x="29429" y="3066"/>
                  </a:lnTo>
                  <a:lnTo>
                    <a:pt x="31218" y="2044"/>
                  </a:lnTo>
                  <a:lnTo>
                    <a:pt x="38140" y="269"/>
                  </a:lnTo>
                  <a:lnTo>
                    <a:pt x="79650" y="0"/>
                  </a:lnTo>
                  <a:lnTo>
                    <a:pt x="81632" y="1058"/>
                  </a:lnTo>
                  <a:lnTo>
                    <a:pt x="82953" y="2822"/>
                  </a:lnTo>
                  <a:lnTo>
                    <a:pt x="83834" y="5056"/>
                  </a:lnTo>
                  <a:lnTo>
                    <a:pt x="85482" y="6546"/>
                  </a:lnTo>
                  <a:lnTo>
                    <a:pt x="90130" y="8201"/>
                  </a:lnTo>
                  <a:lnTo>
                    <a:pt x="91794" y="9701"/>
                  </a:lnTo>
                  <a:lnTo>
                    <a:pt x="93643" y="14189"/>
                  </a:lnTo>
                  <a:lnTo>
                    <a:pt x="95194" y="15809"/>
                  </a:lnTo>
                  <a:lnTo>
                    <a:pt x="99740" y="17610"/>
                  </a:lnTo>
                  <a:lnTo>
                    <a:pt x="101376" y="19148"/>
                  </a:lnTo>
                  <a:lnTo>
                    <a:pt x="104216" y="27125"/>
                  </a:lnTo>
                  <a:lnTo>
                    <a:pt x="104635" y="50927"/>
                  </a:lnTo>
                  <a:lnTo>
                    <a:pt x="103580" y="53002"/>
                  </a:lnTo>
                  <a:lnTo>
                    <a:pt x="101820" y="54384"/>
                  </a:lnTo>
                  <a:lnTo>
                    <a:pt x="99588" y="55306"/>
                  </a:lnTo>
                  <a:lnTo>
                    <a:pt x="98099" y="56979"/>
                  </a:lnTo>
                  <a:lnTo>
                    <a:pt x="96445" y="61660"/>
                  </a:lnTo>
                  <a:lnTo>
                    <a:pt x="94945" y="63332"/>
                  </a:lnTo>
                  <a:lnTo>
                    <a:pt x="77823" y="74746"/>
                  </a:lnTo>
                  <a:lnTo>
                    <a:pt x="68814" y="82459"/>
                  </a:lnTo>
                  <a:lnTo>
                    <a:pt x="59928" y="85815"/>
                  </a:lnTo>
                  <a:lnTo>
                    <a:pt x="50594" y="91984"/>
                  </a:lnTo>
                  <a:lnTo>
                    <a:pt x="41123" y="94282"/>
                  </a:lnTo>
                  <a:lnTo>
                    <a:pt x="34787" y="94820"/>
                  </a:lnTo>
                  <a:lnTo>
                    <a:pt x="32673" y="96022"/>
                  </a:lnTo>
                  <a:lnTo>
                    <a:pt x="31265" y="97881"/>
                  </a:lnTo>
                  <a:lnTo>
                    <a:pt x="28642" y="102770"/>
                  </a:lnTo>
                  <a:lnTo>
                    <a:pt x="20411" y="112572"/>
                  </a:lnTo>
                  <a:lnTo>
                    <a:pt x="16761" y="113532"/>
                  </a:lnTo>
                  <a:lnTo>
                    <a:pt x="14306" y="113788"/>
                  </a:lnTo>
                  <a:lnTo>
                    <a:pt x="12669" y="115017"/>
                  </a:lnTo>
                  <a:lnTo>
                    <a:pt x="10851" y="119205"/>
                  </a:lnTo>
                  <a:lnTo>
                    <a:pt x="9308" y="120745"/>
                  </a:lnTo>
                  <a:lnTo>
                    <a:pt x="4772" y="122456"/>
                  </a:lnTo>
                  <a:lnTo>
                    <a:pt x="3139" y="123971"/>
                  </a:lnTo>
                  <a:lnTo>
                    <a:pt x="302" y="131906"/>
                  </a:lnTo>
                  <a:lnTo>
                    <a:pt x="0" y="137979"/>
                  </a:lnTo>
                  <a:lnTo>
                    <a:pt x="1015" y="139611"/>
                  </a:lnTo>
                  <a:lnTo>
                    <a:pt x="2752" y="140699"/>
                  </a:lnTo>
                  <a:lnTo>
                    <a:pt x="4966" y="141424"/>
                  </a:lnTo>
                  <a:lnTo>
                    <a:pt x="6442" y="142966"/>
                  </a:lnTo>
                  <a:lnTo>
                    <a:pt x="9009" y="150949"/>
                  </a:lnTo>
                  <a:lnTo>
                    <a:pt x="12047" y="151755"/>
                  </a:lnTo>
                  <a:lnTo>
                    <a:pt x="14339" y="151970"/>
                  </a:lnTo>
                  <a:lnTo>
                    <a:pt x="15867" y="153172"/>
                  </a:lnTo>
                  <a:lnTo>
                    <a:pt x="17564" y="157329"/>
                  </a:lnTo>
                  <a:lnTo>
                    <a:pt x="19074" y="158861"/>
                  </a:lnTo>
                  <a:lnTo>
                    <a:pt x="23575" y="160563"/>
                  </a:lnTo>
                  <a:lnTo>
                    <a:pt x="25200" y="162076"/>
                  </a:lnTo>
                  <a:lnTo>
                    <a:pt x="27004" y="166578"/>
                  </a:lnTo>
                  <a:lnTo>
                    <a:pt x="28542" y="168202"/>
                  </a:lnTo>
                  <a:lnTo>
                    <a:pt x="33076" y="170006"/>
                  </a:lnTo>
                  <a:lnTo>
                    <a:pt x="34708" y="171546"/>
                  </a:lnTo>
                  <a:lnTo>
                    <a:pt x="36522" y="176079"/>
                  </a:lnTo>
                  <a:lnTo>
                    <a:pt x="38064" y="177711"/>
                  </a:lnTo>
                  <a:lnTo>
                    <a:pt x="47497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5"/>
            <p:cNvSpPr/>
            <p:nvPr>
              <p:custDataLst>
                <p:tags r:id="rId105"/>
              </p:custDataLst>
            </p:nvPr>
          </p:nvSpPr>
          <p:spPr>
            <a:xfrm>
              <a:off x="8943975" y="2886075"/>
              <a:ext cx="19051" cy="57151"/>
            </a:xfrm>
            <a:custGeom>
              <a:avLst/>
              <a:gdLst/>
              <a:ahLst/>
              <a:cxnLst/>
              <a:rect l="0" t="0" r="0" b="0"/>
              <a:pathLst>
                <a:path w="19051" h="57151">
                  <a:moveTo>
                    <a:pt x="19050" y="9525"/>
                  </a:moveTo>
                  <a:lnTo>
                    <a:pt x="19050" y="9525"/>
                  </a:lnTo>
                  <a:lnTo>
                    <a:pt x="10848" y="9525"/>
                  </a:lnTo>
                  <a:lnTo>
                    <a:pt x="10408" y="8467"/>
                  </a:lnTo>
                  <a:lnTo>
                    <a:pt x="9560" y="392"/>
                  </a:lnTo>
                  <a:lnTo>
                    <a:pt x="0" y="0"/>
                  </a:lnTo>
                  <a:lnTo>
                    <a:pt x="0" y="27125"/>
                  </a:lnTo>
                  <a:lnTo>
                    <a:pt x="8202" y="36649"/>
                  </a:lnTo>
                  <a:lnTo>
                    <a:pt x="9516" y="47497"/>
                  </a:lnTo>
                  <a:lnTo>
                    <a:pt x="19050" y="571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6"/>
            <p:cNvSpPr/>
            <p:nvPr>
              <p:custDataLst>
                <p:tags r:id="rId106"/>
              </p:custDataLst>
            </p:nvPr>
          </p:nvSpPr>
          <p:spPr>
            <a:xfrm>
              <a:off x="8963060" y="2886076"/>
              <a:ext cx="76131" cy="114300"/>
            </a:xfrm>
            <a:custGeom>
              <a:avLst/>
              <a:gdLst/>
              <a:ahLst/>
              <a:cxnLst/>
              <a:rect l="0" t="0" r="0" b="0"/>
              <a:pathLst>
                <a:path w="76131" h="114300">
                  <a:moveTo>
                    <a:pt x="66640" y="9524"/>
                  </a:moveTo>
                  <a:lnTo>
                    <a:pt x="66640" y="9524"/>
                  </a:lnTo>
                  <a:lnTo>
                    <a:pt x="66640" y="391"/>
                  </a:lnTo>
                  <a:lnTo>
                    <a:pt x="76130" y="0"/>
                  </a:lnTo>
                  <a:lnTo>
                    <a:pt x="67031" y="9132"/>
                  </a:lnTo>
                  <a:lnTo>
                    <a:pt x="66755" y="14464"/>
                  </a:lnTo>
                  <a:lnTo>
                    <a:pt x="65658" y="15993"/>
                  </a:lnTo>
                  <a:lnTo>
                    <a:pt x="63869" y="17011"/>
                  </a:lnTo>
                  <a:lnTo>
                    <a:pt x="61618" y="17691"/>
                  </a:lnTo>
                  <a:lnTo>
                    <a:pt x="60117" y="19202"/>
                  </a:lnTo>
                  <a:lnTo>
                    <a:pt x="58451" y="23702"/>
                  </a:lnTo>
                  <a:lnTo>
                    <a:pt x="56947" y="25327"/>
                  </a:lnTo>
                  <a:lnTo>
                    <a:pt x="52454" y="27130"/>
                  </a:lnTo>
                  <a:lnTo>
                    <a:pt x="50833" y="28670"/>
                  </a:lnTo>
                  <a:lnTo>
                    <a:pt x="40241" y="47815"/>
                  </a:lnTo>
                  <a:lnTo>
                    <a:pt x="39515" y="50926"/>
                  </a:lnTo>
                  <a:lnTo>
                    <a:pt x="37973" y="53001"/>
                  </a:lnTo>
                  <a:lnTo>
                    <a:pt x="35888" y="54383"/>
                  </a:lnTo>
                  <a:lnTo>
                    <a:pt x="33439" y="55305"/>
                  </a:lnTo>
                  <a:lnTo>
                    <a:pt x="31805" y="56978"/>
                  </a:lnTo>
                  <a:lnTo>
                    <a:pt x="26363" y="67268"/>
                  </a:lnTo>
                  <a:lnTo>
                    <a:pt x="22280" y="73288"/>
                  </a:lnTo>
                  <a:lnTo>
                    <a:pt x="18924" y="82627"/>
                  </a:lnTo>
                  <a:lnTo>
                    <a:pt x="10941" y="93378"/>
                  </a:lnTo>
                  <a:lnTo>
                    <a:pt x="9919" y="99751"/>
                  </a:lnTo>
                  <a:lnTo>
                    <a:pt x="8718" y="101425"/>
                  </a:lnTo>
                  <a:lnTo>
                    <a:pt x="6858" y="102542"/>
                  </a:lnTo>
                  <a:lnTo>
                    <a:pt x="368" y="104643"/>
                  </a:lnTo>
                  <a:lnTo>
                    <a:pt x="0" y="112964"/>
                  </a:lnTo>
                  <a:lnTo>
                    <a:pt x="1047" y="113409"/>
                  </a:lnTo>
                  <a:lnTo>
                    <a:pt x="19015" y="11429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10"/>
          <p:cNvGrpSpPr/>
          <p:nvPr/>
        </p:nvGrpSpPr>
        <p:grpSpPr>
          <a:xfrm>
            <a:off x="1085886" y="3076575"/>
            <a:ext cx="1148452" cy="285751"/>
            <a:chOff x="1085886" y="3076575"/>
            <a:chExt cx="1148452" cy="285751"/>
          </a:xfrm>
        </p:grpSpPr>
        <p:sp>
          <p:nvSpPr>
            <p:cNvPr id="42" name="SMARTInkShape-37"/>
            <p:cNvSpPr/>
            <p:nvPr>
              <p:custDataLst>
                <p:tags r:id="rId71"/>
              </p:custDataLst>
            </p:nvPr>
          </p:nvSpPr>
          <p:spPr>
            <a:xfrm>
              <a:off x="1085886" y="3076575"/>
              <a:ext cx="113872" cy="257007"/>
            </a:xfrm>
            <a:custGeom>
              <a:avLst/>
              <a:gdLst/>
              <a:ahLst/>
              <a:cxnLst/>
              <a:rect l="0" t="0" r="0" b="0"/>
              <a:pathLst>
                <a:path w="113872" h="257007">
                  <a:moveTo>
                    <a:pt x="104739" y="0"/>
                  </a:moveTo>
                  <a:lnTo>
                    <a:pt x="104739" y="0"/>
                  </a:lnTo>
                  <a:lnTo>
                    <a:pt x="113871" y="0"/>
                  </a:lnTo>
                  <a:lnTo>
                    <a:pt x="104739" y="9525"/>
                  </a:lnTo>
                  <a:lnTo>
                    <a:pt x="104739" y="17726"/>
                  </a:lnTo>
                  <a:lnTo>
                    <a:pt x="99682" y="23714"/>
                  </a:lnTo>
                  <a:lnTo>
                    <a:pt x="97200" y="32059"/>
                  </a:lnTo>
                  <a:lnTo>
                    <a:pt x="95038" y="41765"/>
                  </a:lnTo>
                  <a:lnTo>
                    <a:pt x="88930" y="54238"/>
                  </a:lnTo>
                  <a:lnTo>
                    <a:pt x="75517" y="95451"/>
                  </a:lnTo>
                  <a:lnTo>
                    <a:pt x="57057" y="140907"/>
                  </a:lnTo>
                  <a:lnTo>
                    <a:pt x="34886" y="187210"/>
                  </a:lnTo>
                  <a:lnTo>
                    <a:pt x="12311" y="226362"/>
                  </a:lnTo>
                  <a:lnTo>
                    <a:pt x="8803" y="244180"/>
                  </a:lnTo>
                  <a:lnTo>
                    <a:pt x="84" y="257006"/>
                  </a:lnTo>
                  <a:lnTo>
                    <a:pt x="0" y="252069"/>
                  </a:lnTo>
                  <a:lnTo>
                    <a:pt x="1046" y="250596"/>
                  </a:lnTo>
                  <a:lnTo>
                    <a:pt x="2802" y="249614"/>
                  </a:lnTo>
                  <a:lnTo>
                    <a:pt x="5031" y="248959"/>
                  </a:lnTo>
                  <a:lnTo>
                    <a:pt x="6517" y="247464"/>
                  </a:lnTo>
                  <a:lnTo>
                    <a:pt x="19014" y="2190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8"/>
            <p:cNvSpPr/>
            <p:nvPr>
              <p:custDataLst>
                <p:tags r:id="rId72"/>
              </p:custDataLst>
            </p:nvPr>
          </p:nvSpPr>
          <p:spPr>
            <a:xfrm>
              <a:off x="1143038" y="3086101"/>
              <a:ext cx="142838" cy="209547"/>
            </a:xfrm>
            <a:custGeom>
              <a:avLst/>
              <a:gdLst/>
              <a:ahLst/>
              <a:cxnLst/>
              <a:rect l="0" t="0" r="0" b="0"/>
              <a:pathLst>
                <a:path w="142838" h="209547">
                  <a:moveTo>
                    <a:pt x="28537" y="38099"/>
                  </a:moveTo>
                  <a:lnTo>
                    <a:pt x="28537" y="38099"/>
                  </a:lnTo>
                  <a:lnTo>
                    <a:pt x="1413" y="38099"/>
                  </a:lnTo>
                  <a:lnTo>
                    <a:pt x="929" y="37041"/>
                  </a:lnTo>
                  <a:lnTo>
                    <a:pt x="0" y="28966"/>
                  </a:lnTo>
                  <a:lnTo>
                    <a:pt x="8166" y="20407"/>
                  </a:lnTo>
                  <a:lnTo>
                    <a:pt x="16830" y="18259"/>
                  </a:lnTo>
                  <a:lnTo>
                    <a:pt x="26715" y="12582"/>
                  </a:lnTo>
                  <a:lnTo>
                    <a:pt x="51824" y="6881"/>
                  </a:lnTo>
                  <a:lnTo>
                    <a:pt x="65071" y="2038"/>
                  </a:lnTo>
                  <a:lnTo>
                    <a:pt x="111081" y="6"/>
                  </a:lnTo>
                  <a:lnTo>
                    <a:pt x="121905" y="0"/>
                  </a:lnTo>
                  <a:lnTo>
                    <a:pt x="122532" y="1058"/>
                  </a:lnTo>
                  <a:lnTo>
                    <a:pt x="123229" y="5055"/>
                  </a:lnTo>
                  <a:lnTo>
                    <a:pt x="124473" y="6545"/>
                  </a:lnTo>
                  <a:lnTo>
                    <a:pt x="128678" y="8200"/>
                  </a:lnTo>
                  <a:lnTo>
                    <a:pt x="129165" y="9700"/>
                  </a:lnTo>
                  <a:lnTo>
                    <a:pt x="128430" y="11757"/>
                  </a:lnTo>
                  <a:lnTo>
                    <a:pt x="125851" y="16867"/>
                  </a:lnTo>
                  <a:lnTo>
                    <a:pt x="123340" y="25693"/>
                  </a:lnTo>
                  <a:lnTo>
                    <a:pt x="117422" y="35011"/>
                  </a:lnTo>
                  <a:lnTo>
                    <a:pt x="106935" y="60528"/>
                  </a:lnTo>
                  <a:lnTo>
                    <a:pt x="76145" y="106956"/>
                  </a:lnTo>
                  <a:lnTo>
                    <a:pt x="44412" y="154123"/>
                  </a:lnTo>
                  <a:lnTo>
                    <a:pt x="40884" y="161279"/>
                  </a:lnTo>
                  <a:lnTo>
                    <a:pt x="38258" y="167987"/>
                  </a:lnTo>
                  <a:lnTo>
                    <a:pt x="31888" y="177714"/>
                  </a:lnTo>
                  <a:lnTo>
                    <a:pt x="30026" y="184111"/>
                  </a:lnTo>
                  <a:lnTo>
                    <a:pt x="28471" y="186241"/>
                  </a:lnTo>
                  <a:lnTo>
                    <a:pt x="26377" y="187660"/>
                  </a:lnTo>
                  <a:lnTo>
                    <a:pt x="23922" y="188606"/>
                  </a:lnTo>
                  <a:lnTo>
                    <a:pt x="22285" y="190296"/>
                  </a:lnTo>
                  <a:lnTo>
                    <a:pt x="19443" y="198534"/>
                  </a:lnTo>
                  <a:lnTo>
                    <a:pt x="27251" y="208094"/>
                  </a:lnTo>
                  <a:lnTo>
                    <a:pt x="30788" y="208902"/>
                  </a:lnTo>
                  <a:lnTo>
                    <a:pt x="69823" y="209546"/>
                  </a:lnTo>
                  <a:lnTo>
                    <a:pt x="76167" y="206725"/>
                  </a:lnTo>
                  <a:lnTo>
                    <a:pt x="79340" y="204492"/>
                  </a:lnTo>
                  <a:lnTo>
                    <a:pt x="93920" y="201348"/>
                  </a:lnTo>
                  <a:lnTo>
                    <a:pt x="142837" y="2000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9"/>
            <p:cNvSpPr/>
            <p:nvPr>
              <p:custDataLst>
                <p:tags r:id="rId73"/>
              </p:custDataLst>
            </p:nvPr>
          </p:nvSpPr>
          <p:spPr>
            <a:xfrm>
              <a:off x="1304925" y="3248035"/>
              <a:ext cx="19051" cy="85716"/>
            </a:xfrm>
            <a:custGeom>
              <a:avLst/>
              <a:gdLst/>
              <a:ahLst/>
              <a:cxnLst/>
              <a:rect l="0" t="0" r="0" b="0"/>
              <a:pathLst>
                <a:path w="19051" h="85716">
                  <a:moveTo>
                    <a:pt x="9525" y="28565"/>
                  </a:moveTo>
                  <a:lnTo>
                    <a:pt x="9525" y="28565"/>
                  </a:lnTo>
                  <a:lnTo>
                    <a:pt x="9525" y="23508"/>
                  </a:lnTo>
                  <a:lnTo>
                    <a:pt x="8467" y="22019"/>
                  </a:lnTo>
                  <a:lnTo>
                    <a:pt x="6703" y="21026"/>
                  </a:lnTo>
                  <a:lnTo>
                    <a:pt x="1324" y="19433"/>
                  </a:lnTo>
                  <a:lnTo>
                    <a:pt x="589" y="16392"/>
                  </a:lnTo>
                  <a:lnTo>
                    <a:pt x="0" y="25"/>
                  </a:lnTo>
                  <a:lnTo>
                    <a:pt x="5057" y="0"/>
                  </a:lnTo>
                  <a:lnTo>
                    <a:pt x="6546" y="1055"/>
                  </a:lnTo>
                  <a:lnTo>
                    <a:pt x="7539" y="2817"/>
                  </a:lnTo>
                  <a:lnTo>
                    <a:pt x="9263" y="9691"/>
                  </a:lnTo>
                  <a:lnTo>
                    <a:pt x="9525" y="57145"/>
                  </a:lnTo>
                  <a:lnTo>
                    <a:pt x="9525" y="85584"/>
                  </a:lnTo>
                  <a:lnTo>
                    <a:pt x="19050" y="8571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40"/>
            <p:cNvSpPr/>
            <p:nvPr>
              <p:custDataLst>
                <p:tags r:id="rId74"/>
              </p:custDataLst>
            </p:nvPr>
          </p:nvSpPr>
          <p:spPr>
            <a:xfrm>
              <a:off x="1362075" y="324802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47625" y="0"/>
                  </a:moveTo>
                  <a:lnTo>
                    <a:pt x="47625" y="0"/>
                  </a:lnTo>
                  <a:lnTo>
                    <a:pt x="47625" y="5057"/>
                  </a:lnTo>
                  <a:lnTo>
                    <a:pt x="46567" y="6546"/>
                  </a:lnTo>
                  <a:lnTo>
                    <a:pt x="44803" y="7539"/>
                  </a:lnTo>
                  <a:lnTo>
                    <a:pt x="42568" y="8201"/>
                  </a:lnTo>
                  <a:lnTo>
                    <a:pt x="41079" y="9701"/>
                  </a:lnTo>
                  <a:lnTo>
                    <a:pt x="39424" y="14189"/>
                  </a:lnTo>
                  <a:lnTo>
                    <a:pt x="37119" y="35012"/>
                  </a:lnTo>
                  <a:lnTo>
                    <a:pt x="30576" y="47642"/>
                  </a:lnTo>
                  <a:lnTo>
                    <a:pt x="29909" y="50811"/>
                  </a:lnTo>
                  <a:lnTo>
                    <a:pt x="4898" y="98425"/>
                  </a:lnTo>
                  <a:lnTo>
                    <a:pt x="1451" y="102893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41"/>
            <p:cNvSpPr/>
            <p:nvPr>
              <p:custDataLst>
                <p:tags r:id="rId75"/>
              </p:custDataLst>
            </p:nvPr>
          </p:nvSpPr>
          <p:spPr>
            <a:xfrm>
              <a:off x="1524000" y="3209925"/>
              <a:ext cx="209551" cy="57151"/>
            </a:xfrm>
            <a:custGeom>
              <a:avLst/>
              <a:gdLst/>
              <a:ahLst/>
              <a:cxnLst/>
              <a:rect l="0" t="0" r="0" b="0"/>
              <a:pathLst>
                <a:path w="209551" h="57151">
                  <a:moveTo>
                    <a:pt x="0" y="57150"/>
                  </a:moveTo>
                  <a:lnTo>
                    <a:pt x="0" y="5715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35012" y="27519"/>
                  </a:lnTo>
                  <a:lnTo>
                    <a:pt x="47642" y="21036"/>
                  </a:lnTo>
                  <a:lnTo>
                    <a:pt x="89272" y="19128"/>
                  </a:lnTo>
                  <a:lnTo>
                    <a:pt x="125974" y="17999"/>
                  </a:lnTo>
                  <a:lnTo>
                    <a:pt x="144867" y="11512"/>
                  </a:lnTo>
                  <a:lnTo>
                    <a:pt x="186149" y="8544"/>
                  </a:lnTo>
                  <a:lnTo>
                    <a:pt x="199792" y="2001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42"/>
            <p:cNvSpPr/>
            <p:nvPr>
              <p:custDataLst>
                <p:tags r:id="rId76"/>
              </p:custDataLst>
            </p:nvPr>
          </p:nvSpPr>
          <p:spPr>
            <a:xfrm>
              <a:off x="1704978" y="3181353"/>
              <a:ext cx="95209" cy="114298"/>
            </a:xfrm>
            <a:custGeom>
              <a:avLst/>
              <a:gdLst/>
              <a:ahLst/>
              <a:cxnLst/>
              <a:rect l="0" t="0" r="0" b="0"/>
              <a:pathLst>
                <a:path w="95209" h="114298">
                  <a:moveTo>
                    <a:pt x="38097" y="19047"/>
                  </a:moveTo>
                  <a:lnTo>
                    <a:pt x="38097" y="19047"/>
                  </a:lnTo>
                  <a:lnTo>
                    <a:pt x="29896" y="10846"/>
                  </a:lnTo>
                  <a:lnTo>
                    <a:pt x="20487" y="9638"/>
                  </a:lnTo>
                  <a:lnTo>
                    <a:pt x="10972" y="9532"/>
                  </a:lnTo>
                  <a:lnTo>
                    <a:pt x="10489" y="8471"/>
                  </a:lnTo>
                  <a:lnTo>
                    <a:pt x="9650" y="1322"/>
                  </a:lnTo>
                  <a:lnTo>
                    <a:pt x="6756" y="586"/>
                  </a:lnTo>
                  <a:lnTo>
                    <a:pt x="32" y="0"/>
                  </a:lnTo>
                  <a:lnTo>
                    <a:pt x="0" y="8199"/>
                  </a:lnTo>
                  <a:lnTo>
                    <a:pt x="1057" y="8639"/>
                  </a:lnTo>
                  <a:lnTo>
                    <a:pt x="25746" y="10578"/>
                  </a:lnTo>
                  <a:lnTo>
                    <a:pt x="38166" y="17061"/>
                  </a:lnTo>
                  <a:lnTo>
                    <a:pt x="83841" y="19044"/>
                  </a:lnTo>
                  <a:lnTo>
                    <a:pt x="93758" y="27247"/>
                  </a:lnTo>
                  <a:lnTo>
                    <a:pt x="94585" y="30805"/>
                  </a:lnTo>
                  <a:lnTo>
                    <a:pt x="95208" y="42727"/>
                  </a:lnTo>
                  <a:lnTo>
                    <a:pt x="94163" y="44359"/>
                  </a:lnTo>
                  <a:lnTo>
                    <a:pt x="92408" y="45446"/>
                  </a:lnTo>
                  <a:lnTo>
                    <a:pt x="90179" y="46172"/>
                  </a:lnTo>
                  <a:lnTo>
                    <a:pt x="88694" y="47713"/>
                  </a:lnTo>
                  <a:lnTo>
                    <a:pt x="87043" y="52249"/>
                  </a:lnTo>
                  <a:lnTo>
                    <a:pt x="85544" y="53882"/>
                  </a:lnTo>
                  <a:lnTo>
                    <a:pt x="72580" y="61774"/>
                  </a:lnTo>
                  <a:lnTo>
                    <a:pt x="69298" y="67318"/>
                  </a:lnTo>
                  <a:lnTo>
                    <a:pt x="68423" y="70277"/>
                  </a:lnTo>
                  <a:lnTo>
                    <a:pt x="66781" y="72250"/>
                  </a:lnTo>
                  <a:lnTo>
                    <a:pt x="62134" y="74443"/>
                  </a:lnTo>
                  <a:lnTo>
                    <a:pt x="60472" y="76086"/>
                  </a:lnTo>
                  <a:lnTo>
                    <a:pt x="48591" y="95131"/>
                  </a:lnTo>
                  <a:lnTo>
                    <a:pt x="48052" y="99781"/>
                  </a:lnTo>
                  <a:lnTo>
                    <a:pt x="44991" y="105376"/>
                  </a:lnTo>
                  <a:lnTo>
                    <a:pt x="39459" y="112535"/>
                  </a:lnTo>
                  <a:lnTo>
                    <a:pt x="40063" y="113122"/>
                  </a:lnTo>
                  <a:lnTo>
                    <a:pt x="46418" y="114142"/>
                  </a:lnTo>
                  <a:lnTo>
                    <a:pt x="57147" y="1142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43"/>
            <p:cNvSpPr/>
            <p:nvPr>
              <p:custDataLst>
                <p:tags r:id="rId77"/>
              </p:custDataLst>
            </p:nvPr>
          </p:nvSpPr>
          <p:spPr>
            <a:xfrm>
              <a:off x="1933576" y="3200401"/>
              <a:ext cx="300762" cy="123825"/>
            </a:xfrm>
            <a:custGeom>
              <a:avLst/>
              <a:gdLst/>
              <a:ahLst/>
              <a:cxnLst/>
              <a:rect l="0" t="0" r="0" b="0"/>
              <a:pathLst>
                <a:path w="300762" h="123825">
                  <a:moveTo>
                    <a:pt x="47624" y="28574"/>
                  </a:moveTo>
                  <a:lnTo>
                    <a:pt x="47624" y="28574"/>
                  </a:lnTo>
                  <a:lnTo>
                    <a:pt x="55825" y="28574"/>
                  </a:lnTo>
                  <a:lnTo>
                    <a:pt x="56266" y="29632"/>
                  </a:lnTo>
                  <a:lnTo>
                    <a:pt x="57033" y="36775"/>
                  </a:lnTo>
                  <a:lnTo>
                    <a:pt x="66081" y="29111"/>
                  </a:lnTo>
                  <a:lnTo>
                    <a:pt x="66278" y="28932"/>
                  </a:lnTo>
                  <a:lnTo>
                    <a:pt x="81136" y="28577"/>
                  </a:lnTo>
                  <a:lnTo>
                    <a:pt x="82666" y="27517"/>
                  </a:lnTo>
                  <a:lnTo>
                    <a:pt x="83685" y="25753"/>
                  </a:lnTo>
                  <a:lnTo>
                    <a:pt x="85322" y="20374"/>
                  </a:lnTo>
                  <a:lnTo>
                    <a:pt x="88367" y="19638"/>
                  </a:lnTo>
                  <a:lnTo>
                    <a:pt x="90661" y="19441"/>
                  </a:lnTo>
                  <a:lnTo>
                    <a:pt x="92191" y="18252"/>
                  </a:lnTo>
                  <a:lnTo>
                    <a:pt x="95130" y="9926"/>
                  </a:lnTo>
                  <a:lnTo>
                    <a:pt x="95239" y="1359"/>
                  </a:lnTo>
                  <a:lnTo>
                    <a:pt x="94184" y="905"/>
                  </a:lnTo>
                  <a:lnTo>
                    <a:pt x="68124" y="0"/>
                  </a:lnTo>
                  <a:lnTo>
                    <a:pt x="59356" y="6545"/>
                  </a:lnTo>
                  <a:lnTo>
                    <a:pt x="53544" y="8200"/>
                  </a:lnTo>
                  <a:lnTo>
                    <a:pt x="51570" y="9700"/>
                  </a:lnTo>
                  <a:lnTo>
                    <a:pt x="47735" y="15808"/>
                  </a:lnTo>
                  <a:lnTo>
                    <a:pt x="30336" y="27124"/>
                  </a:lnTo>
                  <a:lnTo>
                    <a:pt x="24040" y="33201"/>
                  </a:lnTo>
                  <a:lnTo>
                    <a:pt x="21267" y="38745"/>
                  </a:lnTo>
                  <a:lnTo>
                    <a:pt x="20528" y="41704"/>
                  </a:lnTo>
                  <a:lnTo>
                    <a:pt x="10978" y="55305"/>
                  </a:lnTo>
                  <a:lnTo>
                    <a:pt x="1451" y="65188"/>
                  </a:lnTo>
                  <a:lnTo>
                    <a:pt x="127" y="74744"/>
                  </a:lnTo>
                  <a:lnTo>
                    <a:pt x="0" y="85596"/>
                  </a:lnTo>
                  <a:lnTo>
                    <a:pt x="5056" y="90743"/>
                  </a:lnTo>
                  <a:lnTo>
                    <a:pt x="10360" y="93246"/>
                  </a:lnTo>
                  <a:lnTo>
                    <a:pt x="23597" y="95132"/>
                  </a:lnTo>
                  <a:lnTo>
                    <a:pt x="29184" y="92375"/>
                  </a:lnTo>
                  <a:lnTo>
                    <a:pt x="35195" y="88680"/>
                  </a:lnTo>
                  <a:lnTo>
                    <a:pt x="47677" y="86308"/>
                  </a:lnTo>
                  <a:lnTo>
                    <a:pt x="60335" y="85839"/>
                  </a:lnTo>
                  <a:lnTo>
                    <a:pt x="66679" y="82953"/>
                  </a:lnTo>
                  <a:lnTo>
                    <a:pt x="73026" y="79201"/>
                  </a:lnTo>
                  <a:lnTo>
                    <a:pt x="85725" y="76792"/>
                  </a:lnTo>
                  <a:lnTo>
                    <a:pt x="88899" y="76595"/>
                  </a:lnTo>
                  <a:lnTo>
                    <a:pt x="95249" y="73553"/>
                  </a:lnTo>
                  <a:lnTo>
                    <a:pt x="101599" y="69731"/>
                  </a:lnTo>
                  <a:lnTo>
                    <a:pt x="111124" y="66521"/>
                  </a:lnTo>
                  <a:lnTo>
                    <a:pt x="120649" y="60396"/>
                  </a:lnTo>
                  <a:lnTo>
                    <a:pt x="126999" y="58593"/>
                  </a:lnTo>
                  <a:lnTo>
                    <a:pt x="129116" y="57053"/>
                  </a:lnTo>
                  <a:lnTo>
                    <a:pt x="130527" y="54968"/>
                  </a:lnTo>
                  <a:lnTo>
                    <a:pt x="131468" y="52520"/>
                  </a:lnTo>
                  <a:lnTo>
                    <a:pt x="133153" y="50888"/>
                  </a:lnTo>
                  <a:lnTo>
                    <a:pt x="137848" y="49075"/>
                  </a:lnTo>
                  <a:lnTo>
                    <a:pt x="146441" y="48054"/>
                  </a:lnTo>
                  <a:lnTo>
                    <a:pt x="148427" y="46852"/>
                  </a:lnTo>
                  <a:lnTo>
                    <a:pt x="149751" y="44993"/>
                  </a:lnTo>
                  <a:lnTo>
                    <a:pt x="151876" y="39461"/>
                  </a:lnTo>
                  <a:lnTo>
                    <a:pt x="154989" y="38704"/>
                  </a:lnTo>
                  <a:lnTo>
                    <a:pt x="157301" y="38503"/>
                  </a:lnTo>
                  <a:lnTo>
                    <a:pt x="158842" y="37309"/>
                  </a:lnTo>
                  <a:lnTo>
                    <a:pt x="160554" y="33162"/>
                  </a:lnTo>
                  <a:lnTo>
                    <a:pt x="162069" y="31633"/>
                  </a:lnTo>
                  <a:lnTo>
                    <a:pt x="170005" y="28976"/>
                  </a:lnTo>
                  <a:lnTo>
                    <a:pt x="185601" y="28584"/>
                  </a:lnTo>
                  <a:lnTo>
                    <a:pt x="191144" y="25756"/>
                  </a:lnTo>
                  <a:lnTo>
                    <a:pt x="197136" y="22030"/>
                  </a:lnTo>
                  <a:lnTo>
                    <a:pt x="209003" y="19165"/>
                  </a:lnTo>
                  <a:lnTo>
                    <a:pt x="255723" y="19049"/>
                  </a:lnTo>
                  <a:lnTo>
                    <a:pt x="284298" y="19049"/>
                  </a:lnTo>
                  <a:lnTo>
                    <a:pt x="284782" y="20107"/>
                  </a:lnTo>
                  <a:lnTo>
                    <a:pt x="285319" y="24105"/>
                  </a:lnTo>
                  <a:lnTo>
                    <a:pt x="286521" y="25595"/>
                  </a:lnTo>
                  <a:lnTo>
                    <a:pt x="295221" y="28559"/>
                  </a:lnTo>
                  <a:lnTo>
                    <a:pt x="295239" y="28564"/>
                  </a:lnTo>
                  <a:lnTo>
                    <a:pt x="295270" y="36774"/>
                  </a:lnTo>
                  <a:lnTo>
                    <a:pt x="300329" y="42763"/>
                  </a:lnTo>
                  <a:lnTo>
                    <a:pt x="300761" y="44383"/>
                  </a:lnTo>
                  <a:lnTo>
                    <a:pt x="299990" y="45464"/>
                  </a:lnTo>
                  <a:lnTo>
                    <a:pt x="296206" y="47198"/>
                  </a:lnTo>
                  <a:lnTo>
                    <a:pt x="295298" y="56746"/>
                  </a:lnTo>
                  <a:lnTo>
                    <a:pt x="295274" y="90769"/>
                  </a:lnTo>
                  <a:lnTo>
                    <a:pt x="294216" y="92262"/>
                  </a:lnTo>
                  <a:lnTo>
                    <a:pt x="292452" y="93258"/>
                  </a:lnTo>
                  <a:lnTo>
                    <a:pt x="286141" y="95132"/>
                  </a:lnTo>
                  <a:lnTo>
                    <a:pt x="280809" y="95215"/>
                  </a:lnTo>
                  <a:lnTo>
                    <a:pt x="279280" y="96284"/>
                  </a:lnTo>
                  <a:lnTo>
                    <a:pt x="278262" y="98056"/>
                  </a:lnTo>
                  <a:lnTo>
                    <a:pt x="277582" y="100296"/>
                  </a:lnTo>
                  <a:lnTo>
                    <a:pt x="276071" y="101788"/>
                  </a:lnTo>
                  <a:lnTo>
                    <a:pt x="268143" y="104381"/>
                  </a:lnTo>
                  <a:lnTo>
                    <a:pt x="220525" y="104774"/>
                  </a:lnTo>
                  <a:lnTo>
                    <a:pt x="191950" y="104774"/>
                  </a:lnTo>
                  <a:lnTo>
                    <a:pt x="191466" y="103716"/>
                  </a:lnTo>
                  <a:lnTo>
                    <a:pt x="190537" y="95642"/>
                  </a:lnTo>
                  <a:lnTo>
                    <a:pt x="180974" y="95249"/>
                  </a:lnTo>
                  <a:lnTo>
                    <a:pt x="158308" y="117915"/>
                  </a:lnTo>
                  <a:lnTo>
                    <a:pt x="149381" y="121198"/>
                  </a:lnTo>
                  <a:lnTo>
                    <a:pt x="133349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11"/>
          <p:cNvGrpSpPr/>
          <p:nvPr/>
        </p:nvGrpSpPr>
        <p:grpSpPr>
          <a:xfrm>
            <a:off x="3067060" y="3096027"/>
            <a:ext cx="579646" cy="266299"/>
            <a:chOff x="3067060" y="3096027"/>
            <a:chExt cx="579646" cy="266299"/>
          </a:xfrm>
        </p:grpSpPr>
        <p:sp>
          <p:nvSpPr>
            <p:cNvPr id="50" name="SMARTInkShape-44"/>
            <p:cNvSpPr/>
            <p:nvPr>
              <p:custDataLst>
                <p:tags r:id="rId66"/>
              </p:custDataLst>
            </p:nvPr>
          </p:nvSpPr>
          <p:spPr>
            <a:xfrm>
              <a:off x="3182688" y="3143250"/>
              <a:ext cx="84378" cy="142321"/>
            </a:xfrm>
            <a:custGeom>
              <a:avLst/>
              <a:gdLst/>
              <a:ahLst/>
              <a:cxnLst/>
              <a:rect l="0" t="0" r="0" b="0"/>
              <a:pathLst>
                <a:path w="84378" h="142321">
                  <a:moveTo>
                    <a:pt x="74862" y="0"/>
                  </a:moveTo>
                  <a:lnTo>
                    <a:pt x="74862" y="0"/>
                  </a:lnTo>
                  <a:lnTo>
                    <a:pt x="84377" y="0"/>
                  </a:lnTo>
                  <a:lnTo>
                    <a:pt x="59751" y="25694"/>
                  </a:lnTo>
                  <a:lnTo>
                    <a:pt x="53768" y="38158"/>
                  </a:lnTo>
                  <a:lnTo>
                    <a:pt x="31390" y="72144"/>
                  </a:lnTo>
                  <a:lnTo>
                    <a:pt x="22727" y="93840"/>
                  </a:lnTo>
                  <a:lnTo>
                    <a:pt x="19997" y="97485"/>
                  </a:lnTo>
                  <a:lnTo>
                    <a:pt x="12157" y="103674"/>
                  </a:lnTo>
                  <a:lnTo>
                    <a:pt x="9951" y="108872"/>
                  </a:lnTo>
                  <a:lnTo>
                    <a:pt x="7231" y="130229"/>
                  </a:lnTo>
                  <a:lnTo>
                    <a:pt x="0" y="141001"/>
                  </a:lnTo>
                  <a:lnTo>
                    <a:pt x="612" y="141626"/>
                  </a:lnTo>
                  <a:lnTo>
                    <a:pt x="4115" y="142320"/>
                  </a:lnTo>
                  <a:lnTo>
                    <a:pt x="5472" y="141446"/>
                  </a:lnTo>
                  <a:lnTo>
                    <a:pt x="6377" y="139806"/>
                  </a:lnTo>
                  <a:lnTo>
                    <a:pt x="7829" y="134626"/>
                  </a:lnTo>
                  <a:lnTo>
                    <a:pt x="17712" y="1238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5"/>
            <p:cNvSpPr/>
            <p:nvPr>
              <p:custDataLst>
                <p:tags r:id="rId67"/>
              </p:custDataLst>
            </p:nvPr>
          </p:nvSpPr>
          <p:spPr>
            <a:xfrm>
              <a:off x="3190910" y="3096027"/>
              <a:ext cx="142841" cy="47224"/>
            </a:xfrm>
            <a:custGeom>
              <a:avLst/>
              <a:gdLst/>
              <a:ahLst/>
              <a:cxnLst/>
              <a:rect l="0" t="0" r="0" b="0"/>
              <a:pathLst>
                <a:path w="142841" h="47224">
                  <a:moveTo>
                    <a:pt x="47590" y="37698"/>
                  </a:moveTo>
                  <a:lnTo>
                    <a:pt x="47590" y="37698"/>
                  </a:lnTo>
                  <a:lnTo>
                    <a:pt x="20766" y="37698"/>
                  </a:lnTo>
                  <a:lnTo>
                    <a:pt x="9928" y="28565"/>
                  </a:lnTo>
                  <a:lnTo>
                    <a:pt x="0" y="28174"/>
                  </a:lnTo>
                  <a:lnTo>
                    <a:pt x="5032" y="23117"/>
                  </a:lnTo>
                  <a:lnTo>
                    <a:pt x="10331" y="20634"/>
                  </a:lnTo>
                  <a:lnTo>
                    <a:pt x="17300" y="19040"/>
                  </a:lnTo>
                  <a:lnTo>
                    <a:pt x="26280" y="12179"/>
                  </a:lnTo>
                  <a:lnTo>
                    <a:pt x="35161" y="10028"/>
                  </a:lnTo>
                  <a:lnTo>
                    <a:pt x="45554" y="8333"/>
                  </a:lnTo>
                  <a:lnTo>
                    <a:pt x="68502" y="958"/>
                  </a:lnTo>
                  <a:lnTo>
                    <a:pt x="84008" y="0"/>
                  </a:lnTo>
                  <a:lnTo>
                    <a:pt x="93056" y="2599"/>
                  </a:lnTo>
                  <a:lnTo>
                    <a:pt x="100605" y="6223"/>
                  </a:lnTo>
                  <a:lnTo>
                    <a:pt x="110806" y="9322"/>
                  </a:lnTo>
                  <a:lnTo>
                    <a:pt x="133298" y="25548"/>
                  </a:lnTo>
                  <a:lnTo>
                    <a:pt x="136479" y="26423"/>
                  </a:lnTo>
                  <a:lnTo>
                    <a:pt x="138599" y="28065"/>
                  </a:lnTo>
                  <a:lnTo>
                    <a:pt x="140955" y="32711"/>
                  </a:lnTo>
                  <a:lnTo>
                    <a:pt x="142840" y="4722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6"/>
            <p:cNvSpPr/>
            <p:nvPr>
              <p:custDataLst>
                <p:tags r:id="rId68"/>
              </p:custDataLst>
            </p:nvPr>
          </p:nvSpPr>
          <p:spPr>
            <a:xfrm>
              <a:off x="3067060" y="3314700"/>
              <a:ext cx="266691" cy="47626"/>
            </a:xfrm>
            <a:custGeom>
              <a:avLst/>
              <a:gdLst/>
              <a:ahLst/>
              <a:cxnLst/>
              <a:rect l="0" t="0" r="0" b="0"/>
              <a:pathLst>
                <a:path w="266691" h="47626">
                  <a:moveTo>
                    <a:pt x="38090" y="47625"/>
                  </a:moveTo>
                  <a:lnTo>
                    <a:pt x="38090" y="47625"/>
                  </a:lnTo>
                  <a:lnTo>
                    <a:pt x="0" y="47625"/>
                  </a:lnTo>
                  <a:lnTo>
                    <a:pt x="41304" y="47625"/>
                  </a:lnTo>
                  <a:lnTo>
                    <a:pt x="88787" y="38689"/>
                  </a:lnTo>
                  <a:lnTo>
                    <a:pt x="105072" y="37303"/>
                  </a:lnTo>
                  <a:lnTo>
                    <a:pt x="152334" y="28422"/>
                  </a:lnTo>
                  <a:lnTo>
                    <a:pt x="199826" y="16869"/>
                  </a:lnTo>
                  <a:lnTo>
                    <a:pt x="213689" y="12789"/>
                  </a:lnTo>
                  <a:lnTo>
                    <a:pt x="2666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7"/>
            <p:cNvSpPr/>
            <p:nvPr>
              <p:custDataLst>
                <p:tags r:id="rId69"/>
              </p:custDataLst>
            </p:nvPr>
          </p:nvSpPr>
          <p:spPr>
            <a:xfrm>
              <a:off x="3409950" y="320992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29" y="8467"/>
                  </a:lnTo>
                  <a:lnTo>
                    <a:pt x="21036" y="6703"/>
                  </a:lnTo>
                  <a:lnTo>
                    <a:pt x="20374" y="4469"/>
                  </a:lnTo>
                  <a:lnTo>
                    <a:pt x="18874" y="2979"/>
                  </a:lnTo>
                  <a:lnTo>
                    <a:pt x="10966" y="392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5488"/>
                  </a:lnTo>
                  <a:lnTo>
                    <a:pt x="14189" y="3145"/>
                  </a:lnTo>
                  <a:lnTo>
                    <a:pt x="16868" y="3155"/>
                  </a:lnTo>
                  <a:lnTo>
                    <a:pt x="31881" y="8477"/>
                  </a:lnTo>
                  <a:lnTo>
                    <a:pt x="68530" y="9497"/>
                  </a:lnTo>
                  <a:lnTo>
                    <a:pt x="88835" y="4032"/>
                  </a:lnTo>
                  <a:lnTo>
                    <a:pt x="135163" y="9443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8"/>
            <p:cNvSpPr/>
            <p:nvPr>
              <p:custDataLst>
                <p:tags r:id="rId70"/>
              </p:custDataLst>
            </p:nvPr>
          </p:nvSpPr>
          <p:spPr>
            <a:xfrm>
              <a:off x="3543334" y="3190885"/>
              <a:ext cx="103372" cy="104766"/>
            </a:xfrm>
            <a:custGeom>
              <a:avLst/>
              <a:gdLst/>
              <a:ahLst/>
              <a:cxnLst/>
              <a:rect l="0" t="0" r="0" b="0"/>
              <a:pathLst>
                <a:path w="103372" h="104766">
                  <a:moveTo>
                    <a:pt x="19016" y="19040"/>
                  </a:moveTo>
                  <a:lnTo>
                    <a:pt x="19016" y="19040"/>
                  </a:lnTo>
                  <a:lnTo>
                    <a:pt x="13960" y="19040"/>
                  </a:lnTo>
                  <a:lnTo>
                    <a:pt x="12470" y="17982"/>
                  </a:lnTo>
                  <a:lnTo>
                    <a:pt x="11477" y="16218"/>
                  </a:lnTo>
                  <a:lnTo>
                    <a:pt x="9491" y="9518"/>
                  </a:lnTo>
                  <a:lnTo>
                    <a:pt x="9491" y="1315"/>
                  </a:lnTo>
                  <a:lnTo>
                    <a:pt x="8433" y="873"/>
                  </a:lnTo>
                  <a:lnTo>
                    <a:pt x="82" y="0"/>
                  </a:lnTo>
                  <a:lnTo>
                    <a:pt x="0" y="5050"/>
                  </a:lnTo>
                  <a:lnTo>
                    <a:pt x="1047" y="6538"/>
                  </a:lnTo>
                  <a:lnTo>
                    <a:pt x="2803" y="7530"/>
                  </a:lnTo>
                  <a:lnTo>
                    <a:pt x="9669" y="9254"/>
                  </a:lnTo>
                  <a:lnTo>
                    <a:pt x="50804" y="9515"/>
                  </a:lnTo>
                  <a:lnTo>
                    <a:pt x="57133" y="12337"/>
                  </a:lnTo>
                  <a:lnTo>
                    <a:pt x="63473" y="16061"/>
                  </a:lnTo>
                  <a:lnTo>
                    <a:pt x="74285" y="18648"/>
                  </a:lnTo>
                  <a:lnTo>
                    <a:pt x="89258" y="19005"/>
                  </a:lnTo>
                  <a:lnTo>
                    <a:pt x="91245" y="20075"/>
                  </a:lnTo>
                  <a:lnTo>
                    <a:pt x="92568" y="21847"/>
                  </a:lnTo>
                  <a:lnTo>
                    <a:pt x="94693" y="27238"/>
                  </a:lnTo>
                  <a:lnTo>
                    <a:pt x="97805" y="27975"/>
                  </a:lnTo>
                  <a:lnTo>
                    <a:pt x="103371" y="28449"/>
                  </a:lnTo>
                  <a:lnTo>
                    <a:pt x="101311" y="31335"/>
                  </a:lnTo>
                  <a:lnTo>
                    <a:pt x="96420" y="36756"/>
                  </a:lnTo>
                  <a:lnTo>
                    <a:pt x="94396" y="45431"/>
                  </a:lnTo>
                  <a:lnTo>
                    <a:pt x="69268" y="76369"/>
                  </a:lnTo>
                  <a:lnTo>
                    <a:pt x="68392" y="79485"/>
                  </a:lnTo>
                  <a:lnTo>
                    <a:pt x="66750" y="81561"/>
                  </a:lnTo>
                  <a:lnTo>
                    <a:pt x="38083" y="104748"/>
                  </a:lnTo>
                  <a:lnTo>
                    <a:pt x="38066" y="1047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SMARTInkShape-49"/>
          <p:cNvSpPr/>
          <p:nvPr>
            <p:custDataLst>
              <p:tags r:id="rId2"/>
            </p:custDataLst>
          </p:nvPr>
        </p:nvSpPr>
        <p:spPr>
          <a:xfrm>
            <a:off x="3800475" y="3143261"/>
            <a:ext cx="152401" cy="171440"/>
          </a:xfrm>
          <a:custGeom>
            <a:avLst/>
            <a:gdLst/>
            <a:ahLst/>
            <a:cxnLst/>
            <a:rect l="0" t="0" r="0" b="0"/>
            <a:pathLst>
              <a:path w="152401" h="171440">
                <a:moveTo>
                  <a:pt x="47625" y="76189"/>
                </a:moveTo>
                <a:lnTo>
                  <a:pt x="47625" y="76189"/>
                </a:lnTo>
                <a:lnTo>
                  <a:pt x="47625" y="38089"/>
                </a:lnTo>
                <a:lnTo>
                  <a:pt x="30016" y="55699"/>
                </a:lnTo>
                <a:lnTo>
                  <a:pt x="29002" y="61769"/>
                </a:lnTo>
                <a:lnTo>
                  <a:pt x="27801" y="63401"/>
                </a:lnTo>
                <a:lnTo>
                  <a:pt x="23645" y="65214"/>
                </a:lnTo>
                <a:lnTo>
                  <a:pt x="22113" y="66755"/>
                </a:lnTo>
                <a:lnTo>
                  <a:pt x="16833" y="76835"/>
                </a:lnTo>
                <a:lnTo>
                  <a:pt x="12773" y="82826"/>
                </a:lnTo>
                <a:lnTo>
                  <a:pt x="10488" y="92149"/>
                </a:lnTo>
                <a:lnTo>
                  <a:pt x="9953" y="98452"/>
                </a:lnTo>
                <a:lnTo>
                  <a:pt x="6893" y="104781"/>
                </a:lnTo>
                <a:lnTo>
                  <a:pt x="1361" y="112410"/>
                </a:lnTo>
                <a:lnTo>
                  <a:pt x="269" y="121522"/>
                </a:lnTo>
                <a:lnTo>
                  <a:pt x="0" y="160459"/>
                </a:lnTo>
                <a:lnTo>
                  <a:pt x="9132" y="171009"/>
                </a:lnTo>
                <a:lnTo>
                  <a:pt x="55273" y="171439"/>
                </a:lnTo>
                <a:lnTo>
                  <a:pt x="79492" y="171439"/>
                </a:lnTo>
                <a:lnTo>
                  <a:pt x="85777" y="168617"/>
                </a:lnTo>
                <a:lnTo>
                  <a:pt x="92098" y="164893"/>
                </a:lnTo>
                <a:lnTo>
                  <a:pt x="98435" y="163238"/>
                </a:lnTo>
                <a:lnTo>
                  <a:pt x="100549" y="161738"/>
                </a:lnTo>
                <a:lnTo>
                  <a:pt x="101958" y="159680"/>
                </a:lnTo>
                <a:lnTo>
                  <a:pt x="102896" y="157250"/>
                </a:lnTo>
                <a:lnTo>
                  <a:pt x="104582" y="155630"/>
                </a:lnTo>
                <a:lnTo>
                  <a:pt x="114889" y="150207"/>
                </a:lnTo>
                <a:lnTo>
                  <a:pt x="128358" y="138237"/>
                </a:lnTo>
                <a:lnTo>
                  <a:pt x="131132" y="132694"/>
                </a:lnTo>
                <a:lnTo>
                  <a:pt x="131871" y="129734"/>
                </a:lnTo>
                <a:lnTo>
                  <a:pt x="140695" y="114232"/>
                </a:lnTo>
                <a:lnTo>
                  <a:pt x="141422" y="111076"/>
                </a:lnTo>
                <a:lnTo>
                  <a:pt x="150223" y="95234"/>
                </a:lnTo>
                <a:lnTo>
                  <a:pt x="152398" y="47810"/>
                </a:lnTo>
                <a:lnTo>
                  <a:pt x="152400" y="34522"/>
                </a:lnTo>
                <a:lnTo>
                  <a:pt x="149578" y="28389"/>
                </a:lnTo>
                <a:lnTo>
                  <a:pt x="128720" y="4898"/>
                </a:lnTo>
                <a:lnTo>
                  <a:pt x="123178" y="2170"/>
                </a:lnTo>
                <a:lnTo>
                  <a:pt x="109763" y="117"/>
                </a:lnTo>
                <a:lnTo>
                  <a:pt x="91955" y="0"/>
                </a:lnTo>
                <a:lnTo>
                  <a:pt x="85672" y="2816"/>
                </a:lnTo>
                <a:lnTo>
                  <a:pt x="79351" y="6537"/>
                </a:lnTo>
                <a:lnTo>
                  <a:pt x="73014" y="8191"/>
                </a:lnTo>
                <a:lnTo>
                  <a:pt x="70901" y="9691"/>
                </a:lnTo>
                <a:lnTo>
                  <a:pt x="69492" y="11748"/>
                </a:lnTo>
                <a:lnTo>
                  <a:pt x="66868" y="16857"/>
                </a:lnTo>
                <a:lnTo>
                  <a:pt x="60500" y="25683"/>
                </a:lnTo>
                <a:lnTo>
                  <a:pt x="57084" y="35001"/>
                </a:lnTo>
                <a:lnTo>
                  <a:pt x="44023" y="55857"/>
                </a:lnTo>
                <a:lnTo>
                  <a:pt x="30792" y="102016"/>
                </a:lnTo>
                <a:lnTo>
                  <a:pt x="28575" y="114289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13"/>
          <p:cNvGrpSpPr/>
          <p:nvPr/>
        </p:nvGrpSpPr>
        <p:grpSpPr>
          <a:xfrm>
            <a:off x="4591205" y="3133725"/>
            <a:ext cx="504670" cy="171451"/>
            <a:chOff x="4591205" y="3133725"/>
            <a:chExt cx="504670" cy="171451"/>
          </a:xfrm>
        </p:grpSpPr>
        <p:sp>
          <p:nvSpPr>
            <p:cNvPr id="57" name="SMARTInkShape-50"/>
            <p:cNvSpPr/>
            <p:nvPr>
              <p:custDataLst>
                <p:tags r:id="rId62"/>
              </p:custDataLst>
            </p:nvPr>
          </p:nvSpPr>
          <p:spPr>
            <a:xfrm>
              <a:off x="4591205" y="3133725"/>
              <a:ext cx="85571" cy="171323"/>
            </a:xfrm>
            <a:custGeom>
              <a:avLst/>
              <a:gdLst/>
              <a:ahLst/>
              <a:cxnLst/>
              <a:rect l="0" t="0" r="0" b="0"/>
              <a:pathLst>
                <a:path w="85571" h="171323">
                  <a:moveTo>
                    <a:pt x="56995" y="38100"/>
                  </a:moveTo>
                  <a:lnTo>
                    <a:pt x="56995" y="38100"/>
                  </a:lnTo>
                  <a:lnTo>
                    <a:pt x="56995" y="29899"/>
                  </a:lnTo>
                  <a:lnTo>
                    <a:pt x="75643" y="9929"/>
                  </a:lnTo>
                  <a:lnTo>
                    <a:pt x="76010" y="1360"/>
                  </a:lnTo>
                  <a:lnTo>
                    <a:pt x="77079" y="906"/>
                  </a:lnTo>
                  <a:lnTo>
                    <a:pt x="85567" y="0"/>
                  </a:lnTo>
                  <a:lnTo>
                    <a:pt x="85570" y="5056"/>
                  </a:lnTo>
                  <a:lnTo>
                    <a:pt x="82748" y="10361"/>
                  </a:lnTo>
                  <a:lnTo>
                    <a:pt x="77369" y="17334"/>
                  </a:lnTo>
                  <a:lnTo>
                    <a:pt x="75249" y="32861"/>
                  </a:lnTo>
                  <a:lnTo>
                    <a:pt x="68557" y="47217"/>
                  </a:lnTo>
                  <a:lnTo>
                    <a:pt x="61866" y="65301"/>
                  </a:lnTo>
                  <a:lnTo>
                    <a:pt x="47275" y="85126"/>
                  </a:lnTo>
                  <a:lnTo>
                    <a:pt x="23121" y="119744"/>
                  </a:lnTo>
                  <a:lnTo>
                    <a:pt x="16908" y="133171"/>
                  </a:lnTo>
                  <a:lnTo>
                    <a:pt x="1610" y="150508"/>
                  </a:lnTo>
                  <a:lnTo>
                    <a:pt x="629" y="154381"/>
                  </a:lnTo>
                  <a:lnTo>
                    <a:pt x="0" y="160435"/>
                  </a:lnTo>
                  <a:lnTo>
                    <a:pt x="8060" y="169995"/>
                  </a:lnTo>
                  <a:lnTo>
                    <a:pt x="11610" y="170803"/>
                  </a:lnTo>
                  <a:lnTo>
                    <a:pt x="17456" y="171322"/>
                  </a:lnTo>
                  <a:lnTo>
                    <a:pt x="28420" y="1619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51"/>
            <p:cNvSpPr/>
            <p:nvPr>
              <p:custDataLst>
                <p:tags r:id="rId63"/>
              </p:custDataLst>
            </p:nvPr>
          </p:nvSpPr>
          <p:spPr>
            <a:xfrm>
              <a:off x="4724410" y="3192199"/>
              <a:ext cx="152391" cy="17692"/>
            </a:xfrm>
            <a:custGeom>
              <a:avLst/>
              <a:gdLst/>
              <a:ahLst/>
              <a:cxnLst/>
              <a:rect l="0" t="0" r="0" b="0"/>
              <a:pathLst>
                <a:path w="152391" h="17692">
                  <a:moveTo>
                    <a:pt x="9515" y="8201"/>
                  </a:moveTo>
                  <a:lnTo>
                    <a:pt x="9515" y="8201"/>
                  </a:lnTo>
                  <a:lnTo>
                    <a:pt x="1314" y="8201"/>
                  </a:lnTo>
                  <a:lnTo>
                    <a:pt x="873" y="9259"/>
                  </a:lnTo>
                  <a:lnTo>
                    <a:pt x="0" y="17610"/>
                  </a:lnTo>
                  <a:lnTo>
                    <a:pt x="5050" y="17691"/>
                  </a:lnTo>
                  <a:lnTo>
                    <a:pt x="6538" y="16645"/>
                  </a:lnTo>
                  <a:lnTo>
                    <a:pt x="7531" y="14888"/>
                  </a:lnTo>
                  <a:lnTo>
                    <a:pt x="8192" y="12659"/>
                  </a:lnTo>
                  <a:lnTo>
                    <a:pt x="9691" y="11173"/>
                  </a:lnTo>
                  <a:lnTo>
                    <a:pt x="14180" y="9522"/>
                  </a:lnTo>
                  <a:lnTo>
                    <a:pt x="57994" y="8216"/>
                  </a:lnTo>
                  <a:lnTo>
                    <a:pt x="102553" y="8201"/>
                  </a:lnTo>
                  <a:lnTo>
                    <a:pt x="106466" y="8201"/>
                  </a:lnTo>
                  <a:lnTo>
                    <a:pt x="113635" y="5379"/>
                  </a:lnTo>
                  <a:lnTo>
                    <a:pt x="120349" y="1655"/>
                  </a:lnTo>
                  <a:lnTo>
                    <a:pt x="126861" y="0"/>
                  </a:lnTo>
                  <a:lnTo>
                    <a:pt x="130079" y="617"/>
                  </a:lnTo>
                  <a:lnTo>
                    <a:pt x="142661" y="7396"/>
                  </a:lnTo>
                  <a:lnTo>
                    <a:pt x="152390" y="82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2"/>
            <p:cNvSpPr/>
            <p:nvPr>
              <p:custDataLst>
                <p:tags r:id="rId64"/>
              </p:custDataLst>
            </p:nvPr>
          </p:nvSpPr>
          <p:spPr>
            <a:xfrm>
              <a:off x="4735260" y="3267075"/>
              <a:ext cx="179641" cy="19051"/>
            </a:xfrm>
            <a:custGeom>
              <a:avLst/>
              <a:gdLst/>
              <a:ahLst/>
              <a:cxnLst/>
              <a:rect l="0" t="0" r="0" b="0"/>
              <a:pathLst>
                <a:path w="179641" h="19051">
                  <a:moveTo>
                    <a:pt x="46290" y="19050"/>
                  </a:moveTo>
                  <a:lnTo>
                    <a:pt x="46290" y="19050"/>
                  </a:lnTo>
                  <a:lnTo>
                    <a:pt x="32101" y="19050"/>
                  </a:lnTo>
                  <a:lnTo>
                    <a:pt x="30480" y="17992"/>
                  </a:lnTo>
                  <a:lnTo>
                    <a:pt x="29400" y="16228"/>
                  </a:lnTo>
                  <a:lnTo>
                    <a:pt x="27667" y="10849"/>
                  </a:lnTo>
                  <a:lnTo>
                    <a:pt x="24608" y="10114"/>
                  </a:lnTo>
                  <a:lnTo>
                    <a:pt x="0" y="9525"/>
                  </a:lnTo>
                  <a:lnTo>
                    <a:pt x="4117" y="9525"/>
                  </a:lnTo>
                  <a:lnTo>
                    <a:pt x="5475" y="10583"/>
                  </a:lnTo>
                  <a:lnTo>
                    <a:pt x="6983" y="14582"/>
                  </a:lnTo>
                  <a:lnTo>
                    <a:pt x="8443" y="16071"/>
                  </a:lnTo>
                  <a:lnTo>
                    <a:pt x="12889" y="17726"/>
                  </a:lnTo>
                  <a:lnTo>
                    <a:pt x="57678" y="19040"/>
                  </a:lnTo>
                  <a:lnTo>
                    <a:pt x="103636" y="19050"/>
                  </a:lnTo>
                  <a:lnTo>
                    <a:pt x="115169" y="17992"/>
                  </a:lnTo>
                  <a:lnTo>
                    <a:pt x="134018" y="11511"/>
                  </a:lnTo>
                  <a:lnTo>
                    <a:pt x="162970" y="8728"/>
                  </a:lnTo>
                  <a:lnTo>
                    <a:pt x="17964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3"/>
            <p:cNvSpPr/>
            <p:nvPr>
              <p:custDataLst>
                <p:tags r:id="rId65"/>
              </p:custDataLst>
            </p:nvPr>
          </p:nvSpPr>
          <p:spPr>
            <a:xfrm>
              <a:off x="5000625" y="3209925"/>
              <a:ext cx="95250" cy="95251"/>
            </a:xfrm>
            <a:custGeom>
              <a:avLst/>
              <a:gdLst/>
              <a:ahLst/>
              <a:cxnLst/>
              <a:rect l="0" t="0" r="0" b="0"/>
              <a:pathLst>
                <a:path w="95250" h="95251">
                  <a:moveTo>
                    <a:pt x="9525" y="28575"/>
                  </a:moveTo>
                  <a:lnTo>
                    <a:pt x="9525" y="28575"/>
                  </a:lnTo>
                  <a:lnTo>
                    <a:pt x="9525" y="10965"/>
                  </a:lnTo>
                  <a:lnTo>
                    <a:pt x="8467" y="10485"/>
                  </a:lnTo>
                  <a:lnTo>
                    <a:pt x="4469" y="9951"/>
                  </a:lnTo>
                  <a:lnTo>
                    <a:pt x="2980" y="8751"/>
                  </a:lnTo>
                  <a:lnTo>
                    <a:pt x="0" y="4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5693" y="8642"/>
                  </a:lnTo>
                  <a:lnTo>
                    <a:pt x="50811" y="9490"/>
                  </a:lnTo>
                  <a:lnTo>
                    <a:pt x="57155" y="6687"/>
                  </a:lnTo>
                  <a:lnTo>
                    <a:pt x="63502" y="2972"/>
                  </a:lnTo>
                  <a:lnTo>
                    <a:pt x="76200" y="587"/>
                  </a:lnTo>
                  <a:lnTo>
                    <a:pt x="88900" y="116"/>
                  </a:lnTo>
                  <a:lnTo>
                    <a:pt x="91017" y="1135"/>
                  </a:lnTo>
                  <a:lnTo>
                    <a:pt x="92428" y="2874"/>
                  </a:lnTo>
                  <a:lnTo>
                    <a:pt x="95202" y="9410"/>
                  </a:lnTo>
                  <a:lnTo>
                    <a:pt x="95249" y="23711"/>
                  </a:lnTo>
                  <a:lnTo>
                    <a:pt x="92427" y="29235"/>
                  </a:lnTo>
                  <a:lnTo>
                    <a:pt x="72860" y="50838"/>
                  </a:lnTo>
                  <a:lnTo>
                    <a:pt x="63779" y="54345"/>
                  </a:lnTo>
                  <a:lnTo>
                    <a:pt x="58394" y="55280"/>
                  </a:lnTo>
                  <a:lnTo>
                    <a:pt x="54805" y="56962"/>
                  </a:lnTo>
                  <a:lnTo>
                    <a:pt x="52411" y="59141"/>
                  </a:lnTo>
                  <a:lnTo>
                    <a:pt x="34648" y="79491"/>
                  </a:lnTo>
                  <a:lnTo>
                    <a:pt x="28452" y="82955"/>
                  </a:lnTo>
                  <a:lnTo>
                    <a:pt x="25318" y="83878"/>
                  </a:lnTo>
                  <a:lnTo>
                    <a:pt x="23228" y="85552"/>
                  </a:lnTo>
                  <a:lnTo>
                    <a:pt x="20907" y="90234"/>
                  </a:lnTo>
                  <a:lnTo>
                    <a:pt x="21346" y="91906"/>
                  </a:lnTo>
                  <a:lnTo>
                    <a:pt x="22698" y="93021"/>
                  </a:lnTo>
                  <a:lnTo>
                    <a:pt x="27022" y="94259"/>
                  </a:lnTo>
                  <a:lnTo>
                    <a:pt x="70456" y="95239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29" name="SMARTInkShape-Group14"/>
          <p:cNvGrpSpPr/>
          <p:nvPr/>
        </p:nvGrpSpPr>
        <p:grpSpPr>
          <a:xfrm>
            <a:off x="5372100" y="3048000"/>
            <a:ext cx="1009220" cy="341384"/>
            <a:chOff x="5372100" y="3048000"/>
            <a:chExt cx="1009220" cy="341384"/>
          </a:xfrm>
        </p:grpSpPr>
        <p:sp>
          <p:nvSpPr>
            <p:cNvPr id="62" name="SMARTInkShape-54"/>
            <p:cNvSpPr/>
            <p:nvPr>
              <p:custDataLst>
                <p:tags r:id="rId53"/>
              </p:custDataLst>
            </p:nvPr>
          </p:nvSpPr>
          <p:spPr>
            <a:xfrm>
              <a:off x="5486411" y="3076585"/>
              <a:ext cx="95206" cy="160458"/>
            </a:xfrm>
            <a:custGeom>
              <a:avLst/>
              <a:gdLst/>
              <a:ahLst/>
              <a:cxnLst/>
              <a:rect l="0" t="0" r="0" b="0"/>
              <a:pathLst>
                <a:path w="95206" h="160458">
                  <a:moveTo>
                    <a:pt x="85714" y="28565"/>
                  </a:moveTo>
                  <a:lnTo>
                    <a:pt x="85714" y="28565"/>
                  </a:lnTo>
                  <a:lnTo>
                    <a:pt x="85714" y="10873"/>
                  </a:lnTo>
                  <a:lnTo>
                    <a:pt x="86772" y="10420"/>
                  </a:lnTo>
                  <a:lnTo>
                    <a:pt x="90770" y="9917"/>
                  </a:lnTo>
                  <a:lnTo>
                    <a:pt x="92259" y="8725"/>
                  </a:lnTo>
                  <a:lnTo>
                    <a:pt x="95205" y="109"/>
                  </a:lnTo>
                  <a:lnTo>
                    <a:pt x="87035" y="0"/>
                  </a:lnTo>
                  <a:lnTo>
                    <a:pt x="86595" y="1055"/>
                  </a:lnTo>
                  <a:lnTo>
                    <a:pt x="86105" y="5050"/>
                  </a:lnTo>
                  <a:lnTo>
                    <a:pt x="83065" y="10352"/>
                  </a:lnTo>
                  <a:lnTo>
                    <a:pt x="47594" y="55160"/>
                  </a:lnTo>
                  <a:lnTo>
                    <a:pt x="19039" y="102139"/>
                  </a:lnTo>
                  <a:lnTo>
                    <a:pt x="15864" y="106189"/>
                  </a:lnTo>
                  <a:lnTo>
                    <a:pt x="12336" y="116334"/>
                  </a:lnTo>
                  <a:lnTo>
                    <a:pt x="9710" y="126840"/>
                  </a:lnTo>
                  <a:lnTo>
                    <a:pt x="981" y="142377"/>
                  </a:lnTo>
                  <a:lnTo>
                    <a:pt x="0" y="160457"/>
                  </a:lnTo>
                  <a:lnTo>
                    <a:pt x="2816" y="158445"/>
                  </a:lnTo>
                  <a:lnTo>
                    <a:pt x="5049" y="156426"/>
                  </a:lnTo>
                  <a:lnTo>
                    <a:pt x="10352" y="154184"/>
                  </a:lnTo>
                  <a:lnTo>
                    <a:pt x="13247" y="153586"/>
                  </a:lnTo>
                  <a:lnTo>
                    <a:pt x="15178" y="152129"/>
                  </a:lnTo>
                  <a:lnTo>
                    <a:pt x="17323" y="147688"/>
                  </a:lnTo>
                  <a:lnTo>
                    <a:pt x="18954" y="146081"/>
                  </a:lnTo>
                  <a:lnTo>
                    <a:pt x="28564" y="1428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5"/>
            <p:cNvSpPr/>
            <p:nvPr>
              <p:custDataLst>
                <p:tags r:id="rId54"/>
              </p:custDataLst>
            </p:nvPr>
          </p:nvSpPr>
          <p:spPr>
            <a:xfrm>
              <a:off x="5514986" y="3048000"/>
              <a:ext cx="185764" cy="47626"/>
            </a:xfrm>
            <a:custGeom>
              <a:avLst/>
              <a:gdLst/>
              <a:ahLst/>
              <a:cxnLst/>
              <a:rect l="0" t="0" r="0" b="0"/>
              <a:pathLst>
                <a:path w="185764" h="47626">
                  <a:moveTo>
                    <a:pt x="38089" y="47625"/>
                  </a:moveTo>
                  <a:lnTo>
                    <a:pt x="38089" y="47625"/>
                  </a:lnTo>
                  <a:lnTo>
                    <a:pt x="33033" y="47625"/>
                  </a:lnTo>
                  <a:lnTo>
                    <a:pt x="27728" y="44803"/>
                  </a:lnTo>
                  <a:lnTo>
                    <a:pt x="24832" y="42569"/>
                  </a:lnTo>
                  <a:lnTo>
                    <a:pt x="21614" y="37264"/>
                  </a:lnTo>
                  <a:lnTo>
                    <a:pt x="20756" y="34368"/>
                  </a:lnTo>
                  <a:lnTo>
                    <a:pt x="19126" y="32437"/>
                  </a:lnTo>
                  <a:lnTo>
                    <a:pt x="10988" y="29083"/>
                  </a:lnTo>
                  <a:lnTo>
                    <a:pt x="10169" y="25979"/>
                  </a:lnTo>
                  <a:lnTo>
                    <a:pt x="9951" y="23669"/>
                  </a:lnTo>
                  <a:lnTo>
                    <a:pt x="8747" y="22129"/>
                  </a:lnTo>
                  <a:lnTo>
                    <a:pt x="4587" y="20418"/>
                  </a:lnTo>
                  <a:lnTo>
                    <a:pt x="3054" y="18904"/>
                  </a:lnTo>
                  <a:lnTo>
                    <a:pt x="0" y="9562"/>
                  </a:lnTo>
                  <a:lnTo>
                    <a:pt x="5049" y="4479"/>
                  </a:lnTo>
                  <a:lnTo>
                    <a:pt x="10352" y="1991"/>
                  </a:lnTo>
                  <a:lnTo>
                    <a:pt x="54536" y="35"/>
                  </a:lnTo>
                  <a:lnTo>
                    <a:pt x="98448" y="2"/>
                  </a:lnTo>
                  <a:lnTo>
                    <a:pt x="142005" y="0"/>
                  </a:lnTo>
                  <a:lnTo>
                    <a:pt x="157662" y="1058"/>
                  </a:lnTo>
                  <a:lnTo>
                    <a:pt x="169196" y="5056"/>
                  </a:lnTo>
                  <a:lnTo>
                    <a:pt x="173118" y="7604"/>
                  </a:lnTo>
                  <a:lnTo>
                    <a:pt x="179698" y="15188"/>
                  </a:lnTo>
                  <a:lnTo>
                    <a:pt x="184987" y="17334"/>
                  </a:lnTo>
                  <a:lnTo>
                    <a:pt x="185763" y="18964"/>
                  </a:lnTo>
                  <a:lnTo>
                    <a:pt x="185222" y="21109"/>
                  </a:lnTo>
                  <a:lnTo>
                    <a:pt x="180964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0" name="SMARTInkShape-56"/>
            <p:cNvSpPr/>
            <p:nvPr>
              <p:custDataLst>
                <p:tags r:id="rId55"/>
              </p:custDataLst>
            </p:nvPr>
          </p:nvSpPr>
          <p:spPr>
            <a:xfrm>
              <a:off x="5372100" y="3324225"/>
              <a:ext cx="171451" cy="18168"/>
            </a:xfrm>
            <a:custGeom>
              <a:avLst/>
              <a:gdLst/>
              <a:ahLst/>
              <a:cxnLst/>
              <a:rect l="0" t="0" r="0" b="0"/>
              <a:pathLst>
                <a:path w="171451" h="18168">
                  <a:moveTo>
                    <a:pt x="66675" y="0"/>
                  </a:moveTo>
                  <a:lnTo>
                    <a:pt x="66675" y="0"/>
                  </a:lnTo>
                  <a:lnTo>
                    <a:pt x="61619" y="0"/>
                  </a:lnTo>
                  <a:lnTo>
                    <a:pt x="56314" y="2822"/>
                  </a:lnTo>
                  <a:lnTo>
                    <a:pt x="50428" y="6546"/>
                  </a:lnTo>
                  <a:lnTo>
                    <a:pt x="38027" y="8936"/>
                  </a:lnTo>
                  <a:lnTo>
                    <a:pt x="0" y="9525"/>
                  </a:lnTo>
                  <a:lnTo>
                    <a:pt x="45137" y="9525"/>
                  </a:lnTo>
                  <a:lnTo>
                    <a:pt x="88940" y="18167"/>
                  </a:lnTo>
                  <a:lnTo>
                    <a:pt x="107962" y="17730"/>
                  </a:lnTo>
                  <a:lnTo>
                    <a:pt x="152400" y="10098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1" name="SMARTInkShape-57"/>
            <p:cNvSpPr/>
            <p:nvPr>
              <p:custDataLst>
                <p:tags r:id="rId56"/>
              </p:custDataLst>
            </p:nvPr>
          </p:nvSpPr>
          <p:spPr>
            <a:xfrm>
              <a:off x="5601141" y="3248026"/>
              <a:ext cx="113857" cy="141358"/>
            </a:xfrm>
            <a:custGeom>
              <a:avLst/>
              <a:gdLst/>
              <a:ahLst/>
              <a:cxnLst/>
              <a:rect l="0" t="0" r="0" b="0"/>
              <a:pathLst>
                <a:path w="113857" h="141358">
                  <a:moveTo>
                    <a:pt x="94809" y="19049"/>
                  </a:moveTo>
                  <a:lnTo>
                    <a:pt x="94809" y="19049"/>
                  </a:lnTo>
                  <a:lnTo>
                    <a:pt x="103941" y="9917"/>
                  </a:lnTo>
                  <a:lnTo>
                    <a:pt x="104218" y="4584"/>
                  </a:lnTo>
                  <a:lnTo>
                    <a:pt x="105315" y="3055"/>
                  </a:lnTo>
                  <a:lnTo>
                    <a:pt x="107105" y="2037"/>
                  </a:lnTo>
                  <a:lnTo>
                    <a:pt x="113856" y="0"/>
                  </a:lnTo>
                  <a:lnTo>
                    <a:pt x="108802" y="5056"/>
                  </a:lnTo>
                  <a:lnTo>
                    <a:pt x="106320" y="10360"/>
                  </a:lnTo>
                  <a:lnTo>
                    <a:pt x="105658" y="13256"/>
                  </a:lnTo>
                  <a:lnTo>
                    <a:pt x="104158" y="15187"/>
                  </a:lnTo>
                  <a:lnTo>
                    <a:pt x="72545" y="41395"/>
                  </a:lnTo>
                  <a:lnTo>
                    <a:pt x="37659" y="88373"/>
                  </a:lnTo>
                  <a:lnTo>
                    <a:pt x="31309" y="97485"/>
                  </a:lnTo>
                  <a:lnTo>
                    <a:pt x="21784" y="104731"/>
                  </a:lnTo>
                  <a:lnTo>
                    <a:pt x="13317" y="118284"/>
                  </a:lnTo>
                  <a:lnTo>
                    <a:pt x="10965" y="125948"/>
                  </a:lnTo>
                  <a:lnTo>
                    <a:pt x="9280" y="128415"/>
                  </a:lnTo>
                  <a:lnTo>
                    <a:pt x="7098" y="130060"/>
                  </a:lnTo>
                  <a:lnTo>
                    <a:pt x="4585" y="131156"/>
                  </a:lnTo>
                  <a:lnTo>
                    <a:pt x="2909" y="132946"/>
                  </a:lnTo>
                  <a:lnTo>
                    <a:pt x="0" y="141357"/>
                  </a:lnTo>
                  <a:lnTo>
                    <a:pt x="9084" y="1333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4" name="SMARTInkShape-58"/>
            <p:cNvSpPr/>
            <p:nvPr>
              <p:custDataLst>
                <p:tags r:id="rId57"/>
              </p:custDataLst>
            </p:nvPr>
          </p:nvSpPr>
          <p:spPr>
            <a:xfrm>
              <a:off x="5709519" y="3257551"/>
              <a:ext cx="43582" cy="123825"/>
            </a:xfrm>
            <a:custGeom>
              <a:avLst/>
              <a:gdLst/>
              <a:ahLst/>
              <a:cxnLst/>
              <a:rect l="0" t="0" r="0" b="0"/>
              <a:pathLst>
                <a:path w="43582" h="123825">
                  <a:moveTo>
                    <a:pt x="34056" y="19049"/>
                  </a:moveTo>
                  <a:lnTo>
                    <a:pt x="34056" y="19049"/>
                  </a:lnTo>
                  <a:lnTo>
                    <a:pt x="34056" y="13992"/>
                  </a:lnTo>
                  <a:lnTo>
                    <a:pt x="35114" y="12503"/>
                  </a:lnTo>
                  <a:lnTo>
                    <a:pt x="36878" y="11510"/>
                  </a:lnTo>
                  <a:lnTo>
                    <a:pt x="39112" y="10848"/>
                  </a:lnTo>
                  <a:lnTo>
                    <a:pt x="40601" y="9348"/>
                  </a:lnTo>
                  <a:lnTo>
                    <a:pt x="43581" y="2"/>
                  </a:lnTo>
                  <a:lnTo>
                    <a:pt x="43581" y="0"/>
                  </a:lnTo>
                  <a:lnTo>
                    <a:pt x="35380" y="8200"/>
                  </a:lnTo>
                  <a:lnTo>
                    <a:pt x="34449" y="14188"/>
                  </a:lnTo>
                  <a:lnTo>
                    <a:pt x="34172" y="22665"/>
                  </a:lnTo>
                  <a:lnTo>
                    <a:pt x="33075" y="24635"/>
                  </a:lnTo>
                  <a:lnTo>
                    <a:pt x="31285" y="25948"/>
                  </a:lnTo>
                  <a:lnTo>
                    <a:pt x="29033" y="26823"/>
                  </a:lnTo>
                  <a:lnTo>
                    <a:pt x="27532" y="29523"/>
                  </a:lnTo>
                  <a:lnTo>
                    <a:pt x="24362" y="42378"/>
                  </a:lnTo>
                  <a:lnTo>
                    <a:pt x="17168" y="56740"/>
                  </a:lnTo>
                  <a:lnTo>
                    <a:pt x="14232" y="72970"/>
                  </a:lnTo>
                  <a:lnTo>
                    <a:pt x="7523" y="85714"/>
                  </a:lnTo>
                  <a:lnTo>
                    <a:pt x="5517" y="112417"/>
                  </a:lnTo>
                  <a:lnTo>
                    <a:pt x="435" y="118798"/>
                  </a:lnTo>
                  <a:lnTo>
                    <a:pt x="0" y="120473"/>
                  </a:lnTo>
                  <a:lnTo>
                    <a:pt x="768" y="121590"/>
                  </a:lnTo>
                  <a:lnTo>
                    <a:pt x="5481" y="12382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5" name="SMARTInkShape-59"/>
            <p:cNvSpPr/>
            <p:nvPr>
              <p:custDataLst>
                <p:tags r:id="rId58"/>
              </p:custDataLst>
            </p:nvPr>
          </p:nvSpPr>
          <p:spPr>
            <a:xfrm>
              <a:off x="5649697" y="3324225"/>
              <a:ext cx="131979" cy="57151"/>
            </a:xfrm>
            <a:custGeom>
              <a:avLst/>
              <a:gdLst/>
              <a:ahLst/>
              <a:cxnLst/>
              <a:rect l="0" t="0" r="0" b="0"/>
              <a:pathLst>
                <a:path w="131979" h="57151">
                  <a:moveTo>
                    <a:pt x="55778" y="57150"/>
                  </a:moveTo>
                  <a:lnTo>
                    <a:pt x="55778" y="57150"/>
                  </a:lnTo>
                  <a:lnTo>
                    <a:pt x="50722" y="57150"/>
                  </a:lnTo>
                  <a:lnTo>
                    <a:pt x="45417" y="54328"/>
                  </a:lnTo>
                  <a:lnTo>
                    <a:pt x="38445" y="48949"/>
                  </a:lnTo>
                  <a:lnTo>
                    <a:pt x="29463" y="47887"/>
                  </a:lnTo>
                  <a:lnTo>
                    <a:pt x="0" y="47625"/>
                  </a:lnTo>
                  <a:lnTo>
                    <a:pt x="4091" y="47625"/>
                  </a:lnTo>
                  <a:lnTo>
                    <a:pt x="9169" y="44803"/>
                  </a:lnTo>
                  <a:lnTo>
                    <a:pt x="15997" y="39424"/>
                  </a:lnTo>
                  <a:lnTo>
                    <a:pt x="58066" y="26357"/>
                  </a:lnTo>
                  <a:lnTo>
                    <a:pt x="69495" y="22297"/>
                  </a:lnTo>
                  <a:lnTo>
                    <a:pt x="100362" y="14421"/>
                  </a:lnTo>
                  <a:lnTo>
                    <a:pt x="13197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6" name="SMARTInkShape-60"/>
            <p:cNvSpPr/>
            <p:nvPr>
              <p:custDataLst>
                <p:tags r:id="rId59"/>
              </p:custDataLst>
            </p:nvPr>
          </p:nvSpPr>
          <p:spPr>
            <a:xfrm>
              <a:off x="5953241" y="3162335"/>
              <a:ext cx="133235" cy="28541"/>
            </a:xfrm>
            <a:custGeom>
              <a:avLst/>
              <a:gdLst/>
              <a:ahLst/>
              <a:cxnLst/>
              <a:rect l="0" t="0" r="0" b="0"/>
              <a:pathLst>
                <a:path w="133235" h="28541">
                  <a:moveTo>
                    <a:pt x="37984" y="19015"/>
                  </a:moveTo>
                  <a:lnTo>
                    <a:pt x="37984" y="19015"/>
                  </a:lnTo>
                  <a:lnTo>
                    <a:pt x="23795" y="19015"/>
                  </a:lnTo>
                  <a:lnTo>
                    <a:pt x="22174" y="17957"/>
                  </a:lnTo>
                  <a:lnTo>
                    <a:pt x="21094" y="16193"/>
                  </a:lnTo>
                  <a:lnTo>
                    <a:pt x="20374" y="13959"/>
                  </a:lnTo>
                  <a:lnTo>
                    <a:pt x="18836" y="12469"/>
                  </a:lnTo>
                  <a:lnTo>
                    <a:pt x="9420" y="9493"/>
                  </a:lnTo>
                  <a:lnTo>
                    <a:pt x="0" y="81"/>
                  </a:lnTo>
                  <a:lnTo>
                    <a:pt x="4974" y="0"/>
                  </a:lnTo>
                  <a:lnTo>
                    <a:pt x="6453" y="1046"/>
                  </a:lnTo>
                  <a:lnTo>
                    <a:pt x="7438" y="2803"/>
                  </a:lnTo>
                  <a:lnTo>
                    <a:pt x="8096" y="5032"/>
                  </a:lnTo>
                  <a:lnTo>
                    <a:pt x="9592" y="6518"/>
                  </a:lnTo>
                  <a:lnTo>
                    <a:pt x="17494" y="9099"/>
                  </a:lnTo>
                  <a:lnTo>
                    <a:pt x="59873" y="9489"/>
                  </a:lnTo>
                  <a:lnTo>
                    <a:pt x="88100" y="10548"/>
                  </a:lnTo>
                  <a:lnTo>
                    <a:pt x="107326" y="17691"/>
                  </a:lnTo>
                  <a:lnTo>
                    <a:pt x="120434" y="19812"/>
                  </a:lnTo>
                  <a:lnTo>
                    <a:pt x="133234" y="28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7" name="SMARTInkShape-61"/>
            <p:cNvSpPr/>
            <p:nvPr>
              <p:custDataLst>
                <p:tags r:id="rId60"/>
              </p:custDataLst>
            </p:nvPr>
          </p:nvSpPr>
          <p:spPr>
            <a:xfrm>
              <a:off x="5943611" y="3248025"/>
              <a:ext cx="152390" cy="27252"/>
            </a:xfrm>
            <a:custGeom>
              <a:avLst/>
              <a:gdLst/>
              <a:ahLst/>
              <a:cxnLst/>
              <a:rect l="0" t="0" r="0" b="0"/>
              <a:pathLst>
                <a:path w="152390" h="27252">
                  <a:moveTo>
                    <a:pt x="28564" y="19050"/>
                  </a:moveTo>
                  <a:lnTo>
                    <a:pt x="28564" y="19050"/>
                  </a:lnTo>
                  <a:lnTo>
                    <a:pt x="15307" y="19050"/>
                  </a:lnTo>
                  <a:lnTo>
                    <a:pt x="13376" y="20108"/>
                  </a:lnTo>
                  <a:lnTo>
                    <a:pt x="12089" y="21872"/>
                  </a:lnTo>
                  <a:lnTo>
                    <a:pt x="11231" y="24107"/>
                  </a:lnTo>
                  <a:lnTo>
                    <a:pt x="9601" y="25596"/>
                  </a:lnTo>
                  <a:lnTo>
                    <a:pt x="4967" y="27251"/>
                  </a:lnTo>
                  <a:lnTo>
                    <a:pt x="3308" y="26634"/>
                  </a:lnTo>
                  <a:lnTo>
                    <a:pt x="2201" y="25164"/>
                  </a:lnTo>
                  <a:lnTo>
                    <a:pt x="0" y="19082"/>
                  </a:lnTo>
                  <a:lnTo>
                    <a:pt x="8191" y="10852"/>
                  </a:lnTo>
                  <a:lnTo>
                    <a:pt x="14179" y="9918"/>
                  </a:lnTo>
                  <a:lnTo>
                    <a:pt x="59002" y="9528"/>
                  </a:lnTo>
                  <a:lnTo>
                    <a:pt x="103044" y="392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8" name="SMARTInkShape-62"/>
            <p:cNvSpPr/>
            <p:nvPr>
              <p:custDataLst>
                <p:tags r:id="rId61"/>
              </p:custDataLst>
            </p:nvPr>
          </p:nvSpPr>
          <p:spPr>
            <a:xfrm>
              <a:off x="6210311" y="3133740"/>
              <a:ext cx="171009" cy="152375"/>
            </a:xfrm>
            <a:custGeom>
              <a:avLst/>
              <a:gdLst/>
              <a:ahLst/>
              <a:cxnLst/>
              <a:rect l="0" t="0" r="0" b="0"/>
              <a:pathLst>
                <a:path w="171009" h="152375">
                  <a:moveTo>
                    <a:pt x="76189" y="76185"/>
                  </a:moveTo>
                  <a:lnTo>
                    <a:pt x="76189" y="76185"/>
                  </a:lnTo>
                  <a:lnTo>
                    <a:pt x="76189" y="57254"/>
                  </a:lnTo>
                  <a:lnTo>
                    <a:pt x="67057" y="48006"/>
                  </a:lnTo>
                  <a:lnTo>
                    <a:pt x="66780" y="52784"/>
                  </a:lnTo>
                  <a:lnTo>
                    <a:pt x="65683" y="54234"/>
                  </a:lnTo>
                  <a:lnTo>
                    <a:pt x="58473" y="56753"/>
                  </a:lnTo>
                  <a:lnTo>
                    <a:pt x="52478" y="57022"/>
                  </a:lnTo>
                  <a:lnTo>
                    <a:pt x="50857" y="58118"/>
                  </a:lnTo>
                  <a:lnTo>
                    <a:pt x="49776" y="59907"/>
                  </a:lnTo>
                  <a:lnTo>
                    <a:pt x="49055" y="62158"/>
                  </a:lnTo>
                  <a:lnTo>
                    <a:pt x="47516" y="63659"/>
                  </a:lnTo>
                  <a:lnTo>
                    <a:pt x="42985" y="65326"/>
                  </a:lnTo>
                  <a:lnTo>
                    <a:pt x="41352" y="66829"/>
                  </a:lnTo>
                  <a:lnTo>
                    <a:pt x="30015" y="83959"/>
                  </a:lnTo>
                  <a:lnTo>
                    <a:pt x="13461" y="101854"/>
                  </a:lnTo>
                  <a:lnTo>
                    <a:pt x="11268" y="108055"/>
                  </a:lnTo>
                  <a:lnTo>
                    <a:pt x="9625" y="110132"/>
                  </a:lnTo>
                  <a:lnTo>
                    <a:pt x="3314" y="114113"/>
                  </a:lnTo>
                  <a:lnTo>
                    <a:pt x="1467" y="118794"/>
                  </a:lnTo>
                  <a:lnTo>
                    <a:pt x="0" y="141381"/>
                  </a:lnTo>
                  <a:lnTo>
                    <a:pt x="5049" y="147479"/>
                  </a:lnTo>
                  <a:lnTo>
                    <a:pt x="10352" y="150204"/>
                  </a:lnTo>
                  <a:lnTo>
                    <a:pt x="26731" y="152257"/>
                  </a:lnTo>
                  <a:lnTo>
                    <a:pt x="49862" y="152374"/>
                  </a:lnTo>
                  <a:lnTo>
                    <a:pt x="56727" y="149558"/>
                  </a:lnTo>
                  <a:lnTo>
                    <a:pt x="60039" y="147325"/>
                  </a:lnTo>
                  <a:lnTo>
                    <a:pt x="83692" y="140626"/>
                  </a:lnTo>
                  <a:lnTo>
                    <a:pt x="129879" y="107909"/>
                  </a:lnTo>
                  <a:lnTo>
                    <a:pt x="148131" y="88883"/>
                  </a:lnTo>
                  <a:lnTo>
                    <a:pt x="154370" y="76184"/>
                  </a:lnTo>
                  <a:lnTo>
                    <a:pt x="158561" y="69835"/>
                  </a:lnTo>
                  <a:lnTo>
                    <a:pt x="161979" y="60310"/>
                  </a:lnTo>
                  <a:lnTo>
                    <a:pt x="168166" y="50785"/>
                  </a:lnTo>
                  <a:lnTo>
                    <a:pt x="170469" y="41260"/>
                  </a:lnTo>
                  <a:lnTo>
                    <a:pt x="171008" y="34910"/>
                  </a:lnTo>
                  <a:lnTo>
                    <a:pt x="168425" y="28560"/>
                  </a:lnTo>
                  <a:lnTo>
                    <a:pt x="164808" y="22210"/>
                  </a:lnTo>
                  <a:lnTo>
                    <a:pt x="161713" y="12685"/>
                  </a:lnTo>
                  <a:lnTo>
                    <a:pt x="153826" y="1866"/>
                  </a:lnTo>
                  <a:lnTo>
                    <a:pt x="150205" y="821"/>
                  </a:lnTo>
                  <a:lnTo>
                    <a:pt x="125658" y="0"/>
                  </a:lnTo>
                  <a:lnTo>
                    <a:pt x="82529" y="41275"/>
                  </a:lnTo>
                  <a:lnTo>
                    <a:pt x="47614" y="8571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46" name="SMARTInkShape-Group15"/>
          <p:cNvGrpSpPr/>
          <p:nvPr/>
        </p:nvGrpSpPr>
        <p:grpSpPr>
          <a:xfrm>
            <a:off x="2790840" y="3620862"/>
            <a:ext cx="1600186" cy="332014"/>
            <a:chOff x="2790840" y="3620862"/>
            <a:chExt cx="1600186" cy="332014"/>
          </a:xfrm>
        </p:grpSpPr>
        <p:sp>
          <p:nvSpPr>
            <p:cNvPr id="5130" name="SMARTInkShape-63"/>
            <p:cNvSpPr/>
            <p:nvPr>
              <p:custDataLst>
                <p:tags r:id="rId37"/>
              </p:custDataLst>
            </p:nvPr>
          </p:nvSpPr>
          <p:spPr>
            <a:xfrm>
              <a:off x="2790840" y="3667125"/>
              <a:ext cx="219061" cy="209540"/>
            </a:xfrm>
            <a:custGeom>
              <a:avLst/>
              <a:gdLst/>
              <a:ahLst/>
              <a:cxnLst/>
              <a:rect l="0" t="0" r="0" b="0"/>
              <a:pathLst>
                <a:path w="219061" h="209540">
                  <a:moveTo>
                    <a:pt x="114285" y="9525"/>
                  </a:moveTo>
                  <a:lnTo>
                    <a:pt x="114285" y="9525"/>
                  </a:lnTo>
                  <a:lnTo>
                    <a:pt x="114285" y="0"/>
                  </a:lnTo>
                  <a:lnTo>
                    <a:pt x="109229" y="0"/>
                  </a:lnTo>
                  <a:lnTo>
                    <a:pt x="107739" y="1058"/>
                  </a:lnTo>
                  <a:lnTo>
                    <a:pt x="106747" y="2822"/>
                  </a:lnTo>
                  <a:lnTo>
                    <a:pt x="105152" y="8201"/>
                  </a:lnTo>
                  <a:lnTo>
                    <a:pt x="98291" y="16868"/>
                  </a:lnTo>
                  <a:lnTo>
                    <a:pt x="95082" y="25694"/>
                  </a:lnTo>
                  <a:lnTo>
                    <a:pt x="88957" y="36070"/>
                  </a:lnTo>
                  <a:lnTo>
                    <a:pt x="85614" y="51022"/>
                  </a:lnTo>
                  <a:lnTo>
                    <a:pt x="60225" y="97661"/>
                  </a:lnTo>
                  <a:lnTo>
                    <a:pt x="31733" y="145261"/>
                  </a:lnTo>
                  <a:lnTo>
                    <a:pt x="4218" y="186339"/>
                  </a:lnTo>
                  <a:lnTo>
                    <a:pt x="543" y="198014"/>
                  </a:lnTo>
                  <a:lnTo>
                    <a:pt x="0" y="209105"/>
                  </a:lnTo>
                  <a:lnTo>
                    <a:pt x="22375" y="209539"/>
                  </a:lnTo>
                  <a:lnTo>
                    <a:pt x="28633" y="206723"/>
                  </a:lnTo>
                  <a:lnTo>
                    <a:pt x="31784" y="204490"/>
                  </a:lnTo>
                  <a:lnTo>
                    <a:pt x="55155" y="197791"/>
                  </a:lnTo>
                  <a:lnTo>
                    <a:pt x="102134" y="171392"/>
                  </a:lnTo>
                  <a:lnTo>
                    <a:pt x="149742" y="142873"/>
                  </a:lnTo>
                  <a:lnTo>
                    <a:pt x="178742" y="119108"/>
                  </a:lnTo>
                  <a:lnTo>
                    <a:pt x="186324" y="115379"/>
                  </a:lnTo>
                  <a:lnTo>
                    <a:pt x="203055" y="101324"/>
                  </a:lnTo>
                  <a:lnTo>
                    <a:pt x="206655" y="95128"/>
                  </a:lnTo>
                  <a:lnTo>
                    <a:pt x="209314" y="88845"/>
                  </a:lnTo>
                  <a:lnTo>
                    <a:pt x="219060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1" name="SMARTInkShape-64"/>
            <p:cNvSpPr/>
            <p:nvPr>
              <p:custDataLst>
                <p:tags r:id="rId38"/>
              </p:custDataLst>
            </p:nvPr>
          </p:nvSpPr>
          <p:spPr>
            <a:xfrm>
              <a:off x="2952880" y="3676650"/>
              <a:ext cx="85596" cy="190056"/>
            </a:xfrm>
            <a:custGeom>
              <a:avLst/>
              <a:gdLst/>
              <a:ahLst/>
              <a:cxnLst/>
              <a:rect l="0" t="0" r="0" b="0"/>
              <a:pathLst>
                <a:path w="85596" h="190056">
                  <a:moveTo>
                    <a:pt x="76070" y="19050"/>
                  </a:moveTo>
                  <a:lnTo>
                    <a:pt x="76070" y="19050"/>
                  </a:lnTo>
                  <a:lnTo>
                    <a:pt x="76070" y="13993"/>
                  </a:lnTo>
                  <a:lnTo>
                    <a:pt x="77128" y="12504"/>
                  </a:lnTo>
                  <a:lnTo>
                    <a:pt x="78892" y="11511"/>
                  </a:lnTo>
                  <a:lnTo>
                    <a:pt x="85203" y="9642"/>
                  </a:lnTo>
                  <a:lnTo>
                    <a:pt x="85595" y="0"/>
                  </a:lnTo>
                  <a:lnTo>
                    <a:pt x="85595" y="8201"/>
                  </a:lnTo>
                  <a:lnTo>
                    <a:pt x="69119" y="28771"/>
                  </a:lnTo>
                  <a:lnTo>
                    <a:pt x="66631" y="35012"/>
                  </a:lnTo>
                  <a:lnTo>
                    <a:pt x="37916" y="78435"/>
                  </a:lnTo>
                  <a:lnTo>
                    <a:pt x="13627" y="126029"/>
                  </a:lnTo>
                  <a:lnTo>
                    <a:pt x="532" y="170790"/>
                  </a:lnTo>
                  <a:lnTo>
                    <a:pt x="0" y="178963"/>
                  </a:lnTo>
                  <a:lnTo>
                    <a:pt x="8082" y="188999"/>
                  </a:lnTo>
                  <a:lnTo>
                    <a:pt x="11634" y="189833"/>
                  </a:lnTo>
                  <a:lnTo>
                    <a:pt x="14062" y="190055"/>
                  </a:lnTo>
                  <a:lnTo>
                    <a:pt x="19584" y="187480"/>
                  </a:lnTo>
                  <a:lnTo>
                    <a:pt x="28445" y="1809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2" name="SMARTInkShape-65"/>
            <p:cNvSpPr/>
            <p:nvPr>
              <p:custDataLst>
                <p:tags r:id="rId39"/>
              </p:custDataLst>
            </p:nvPr>
          </p:nvSpPr>
          <p:spPr>
            <a:xfrm>
              <a:off x="3076578" y="3800592"/>
              <a:ext cx="28573" cy="123268"/>
            </a:xfrm>
            <a:custGeom>
              <a:avLst/>
              <a:gdLst/>
              <a:ahLst/>
              <a:cxnLst/>
              <a:rect l="0" t="0" r="0" b="0"/>
              <a:pathLst>
                <a:path w="28573" h="123268">
                  <a:moveTo>
                    <a:pt x="19047" y="9408"/>
                  </a:moveTo>
                  <a:lnTo>
                    <a:pt x="19047" y="9408"/>
                  </a:lnTo>
                  <a:lnTo>
                    <a:pt x="9914" y="9408"/>
                  </a:lnTo>
                  <a:lnTo>
                    <a:pt x="18934" y="0"/>
                  </a:lnTo>
                  <a:lnTo>
                    <a:pt x="9911" y="9019"/>
                  </a:lnTo>
                  <a:lnTo>
                    <a:pt x="8471" y="34911"/>
                  </a:lnTo>
                  <a:lnTo>
                    <a:pt x="1984" y="47529"/>
                  </a:lnTo>
                  <a:lnTo>
                    <a:pt x="2" y="95133"/>
                  </a:lnTo>
                  <a:lnTo>
                    <a:pt x="0" y="98308"/>
                  </a:lnTo>
                  <a:lnTo>
                    <a:pt x="2821" y="104658"/>
                  </a:lnTo>
                  <a:lnTo>
                    <a:pt x="8199" y="112301"/>
                  </a:lnTo>
                  <a:lnTo>
                    <a:pt x="9487" y="123267"/>
                  </a:lnTo>
                  <a:lnTo>
                    <a:pt x="17119" y="117075"/>
                  </a:lnTo>
                  <a:lnTo>
                    <a:pt x="28572" y="11418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3" name="SMARTInkShape-66"/>
            <p:cNvSpPr/>
            <p:nvPr>
              <p:custDataLst>
                <p:tags r:id="rId40"/>
              </p:custDataLst>
            </p:nvPr>
          </p:nvSpPr>
          <p:spPr>
            <a:xfrm>
              <a:off x="3135088" y="3819528"/>
              <a:ext cx="84363" cy="123665"/>
            </a:xfrm>
            <a:custGeom>
              <a:avLst/>
              <a:gdLst/>
              <a:ahLst/>
              <a:cxnLst/>
              <a:rect l="0" t="0" r="0" b="0"/>
              <a:pathLst>
                <a:path w="84363" h="123665">
                  <a:moveTo>
                    <a:pt x="84362" y="9522"/>
                  </a:moveTo>
                  <a:lnTo>
                    <a:pt x="84362" y="9522"/>
                  </a:lnTo>
                  <a:lnTo>
                    <a:pt x="84362" y="31"/>
                  </a:lnTo>
                  <a:lnTo>
                    <a:pt x="67960" y="0"/>
                  </a:lnTo>
                  <a:lnTo>
                    <a:pt x="67077" y="1057"/>
                  </a:lnTo>
                  <a:lnTo>
                    <a:pt x="66096" y="5054"/>
                  </a:lnTo>
                  <a:lnTo>
                    <a:pt x="64776" y="6543"/>
                  </a:lnTo>
                  <a:lnTo>
                    <a:pt x="60488" y="8198"/>
                  </a:lnTo>
                  <a:lnTo>
                    <a:pt x="58921" y="9698"/>
                  </a:lnTo>
                  <a:lnTo>
                    <a:pt x="48431" y="28768"/>
                  </a:lnTo>
                  <a:lnTo>
                    <a:pt x="41634" y="46367"/>
                  </a:lnTo>
                  <a:lnTo>
                    <a:pt x="20453" y="76025"/>
                  </a:lnTo>
                  <a:lnTo>
                    <a:pt x="7397" y="111741"/>
                  </a:lnTo>
                  <a:lnTo>
                    <a:pt x="0" y="122022"/>
                  </a:lnTo>
                  <a:lnTo>
                    <a:pt x="604" y="122622"/>
                  </a:lnTo>
                  <a:lnTo>
                    <a:pt x="6958" y="123664"/>
                  </a:lnTo>
                  <a:lnTo>
                    <a:pt x="17687" y="11429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4" name="SMARTInkShape-67"/>
            <p:cNvSpPr/>
            <p:nvPr>
              <p:custDataLst>
                <p:tags r:id="rId41"/>
              </p:custDataLst>
            </p:nvPr>
          </p:nvSpPr>
          <p:spPr>
            <a:xfrm>
              <a:off x="3305327" y="3771900"/>
              <a:ext cx="76049" cy="9526"/>
            </a:xfrm>
            <a:custGeom>
              <a:avLst/>
              <a:gdLst/>
              <a:ahLst/>
              <a:cxnLst/>
              <a:rect l="0" t="0" r="0" b="0"/>
              <a:pathLst>
                <a:path w="76049" h="9526">
                  <a:moveTo>
                    <a:pt x="28423" y="9525"/>
                  </a:moveTo>
                  <a:lnTo>
                    <a:pt x="28423" y="9525"/>
                  </a:lnTo>
                  <a:lnTo>
                    <a:pt x="23367" y="9525"/>
                  </a:lnTo>
                  <a:lnTo>
                    <a:pt x="21877" y="8467"/>
                  </a:lnTo>
                  <a:lnTo>
                    <a:pt x="20884" y="6703"/>
                  </a:lnTo>
                  <a:lnTo>
                    <a:pt x="19291" y="1324"/>
                  </a:lnTo>
                  <a:lnTo>
                    <a:pt x="16250" y="589"/>
                  </a:lnTo>
                  <a:lnTo>
                    <a:pt x="0" y="3"/>
                  </a:lnTo>
                  <a:lnTo>
                    <a:pt x="47357" y="0"/>
                  </a:lnTo>
                  <a:lnTo>
                    <a:pt x="76048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5" name="SMARTInkShape-68"/>
            <p:cNvSpPr/>
            <p:nvPr>
              <p:custDataLst>
                <p:tags r:id="rId42"/>
              </p:custDataLst>
            </p:nvPr>
          </p:nvSpPr>
          <p:spPr>
            <a:xfrm>
              <a:off x="3286139" y="3829050"/>
              <a:ext cx="123812" cy="28542"/>
            </a:xfrm>
            <a:custGeom>
              <a:avLst/>
              <a:gdLst/>
              <a:ahLst/>
              <a:cxnLst/>
              <a:rect l="0" t="0" r="0" b="0"/>
              <a:pathLst>
                <a:path w="123812" h="28542">
                  <a:moveTo>
                    <a:pt x="28561" y="9525"/>
                  </a:moveTo>
                  <a:lnTo>
                    <a:pt x="28561" y="9525"/>
                  </a:lnTo>
                  <a:lnTo>
                    <a:pt x="23505" y="9525"/>
                  </a:lnTo>
                  <a:lnTo>
                    <a:pt x="18200" y="12347"/>
                  </a:lnTo>
                  <a:lnTo>
                    <a:pt x="12314" y="16071"/>
                  </a:lnTo>
                  <a:lnTo>
                    <a:pt x="529" y="18933"/>
                  </a:lnTo>
                  <a:lnTo>
                    <a:pt x="0" y="28179"/>
                  </a:lnTo>
                  <a:lnTo>
                    <a:pt x="8188" y="28541"/>
                  </a:lnTo>
                  <a:lnTo>
                    <a:pt x="37694" y="16815"/>
                  </a:lnTo>
                  <a:lnTo>
                    <a:pt x="40999" y="14385"/>
                  </a:lnTo>
                  <a:lnTo>
                    <a:pt x="50317" y="11685"/>
                  </a:lnTo>
                  <a:lnTo>
                    <a:pt x="78659" y="8751"/>
                  </a:lnTo>
                  <a:lnTo>
                    <a:pt x="97901" y="1362"/>
                  </a:lnTo>
                  <a:lnTo>
                    <a:pt x="12381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6" name="SMARTInkShape-69"/>
            <p:cNvSpPr/>
            <p:nvPr>
              <p:custDataLst>
                <p:tags r:id="rId43"/>
              </p:custDataLst>
            </p:nvPr>
          </p:nvSpPr>
          <p:spPr>
            <a:xfrm>
              <a:off x="3571925" y="3686292"/>
              <a:ext cx="95201" cy="161605"/>
            </a:xfrm>
            <a:custGeom>
              <a:avLst/>
              <a:gdLst/>
              <a:ahLst/>
              <a:cxnLst/>
              <a:rect l="0" t="0" r="0" b="0"/>
              <a:pathLst>
                <a:path w="95201" h="161605">
                  <a:moveTo>
                    <a:pt x="85675" y="18933"/>
                  </a:moveTo>
                  <a:lnTo>
                    <a:pt x="85675" y="18933"/>
                  </a:lnTo>
                  <a:lnTo>
                    <a:pt x="95084" y="9525"/>
                  </a:lnTo>
                  <a:lnTo>
                    <a:pt x="95200" y="0"/>
                  </a:lnTo>
                  <a:lnTo>
                    <a:pt x="95200" y="13151"/>
                  </a:lnTo>
                  <a:lnTo>
                    <a:pt x="94142" y="15078"/>
                  </a:lnTo>
                  <a:lnTo>
                    <a:pt x="92378" y="16363"/>
                  </a:lnTo>
                  <a:lnTo>
                    <a:pt x="90144" y="17220"/>
                  </a:lnTo>
                  <a:lnTo>
                    <a:pt x="66552" y="49923"/>
                  </a:lnTo>
                  <a:lnTo>
                    <a:pt x="39339" y="92099"/>
                  </a:lnTo>
                  <a:lnTo>
                    <a:pt x="9649" y="135225"/>
                  </a:lnTo>
                  <a:lnTo>
                    <a:pt x="2824" y="150051"/>
                  </a:lnTo>
                  <a:lnTo>
                    <a:pt x="0" y="161604"/>
                  </a:lnTo>
                  <a:lnTo>
                    <a:pt x="5021" y="156692"/>
                  </a:lnTo>
                  <a:lnTo>
                    <a:pt x="10318" y="154242"/>
                  </a:lnTo>
                  <a:lnTo>
                    <a:pt x="13212" y="153590"/>
                  </a:lnTo>
                  <a:lnTo>
                    <a:pt x="28525" y="1427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7" name="SMARTInkShape-70"/>
            <p:cNvSpPr/>
            <p:nvPr>
              <p:custDataLst>
                <p:tags r:id="rId44"/>
              </p:custDataLst>
            </p:nvPr>
          </p:nvSpPr>
          <p:spPr>
            <a:xfrm>
              <a:off x="3581831" y="3620862"/>
              <a:ext cx="190070" cy="65314"/>
            </a:xfrm>
            <a:custGeom>
              <a:avLst/>
              <a:gdLst/>
              <a:ahLst/>
              <a:cxnLst/>
              <a:rect l="0" t="0" r="0" b="0"/>
              <a:pathLst>
                <a:path w="190070" h="65314">
                  <a:moveTo>
                    <a:pt x="66244" y="46263"/>
                  </a:moveTo>
                  <a:lnTo>
                    <a:pt x="66244" y="46263"/>
                  </a:lnTo>
                  <a:lnTo>
                    <a:pt x="47930" y="46263"/>
                  </a:lnTo>
                  <a:lnTo>
                    <a:pt x="39407" y="43441"/>
                  </a:lnTo>
                  <a:lnTo>
                    <a:pt x="32091" y="39717"/>
                  </a:lnTo>
                  <a:lnTo>
                    <a:pt x="25312" y="38062"/>
                  </a:lnTo>
                  <a:lnTo>
                    <a:pt x="23081" y="38679"/>
                  </a:lnTo>
                  <a:lnTo>
                    <a:pt x="21593" y="40149"/>
                  </a:lnTo>
                  <a:lnTo>
                    <a:pt x="20602" y="42187"/>
                  </a:lnTo>
                  <a:lnTo>
                    <a:pt x="18883" y="42487"/>
                  </a:lnTo>
                  <a:lnTo>
                    <a:pt x="10592" y="37704"/>
                  </a:lnTo>
                  <a:lnTo>
                    <a:pt x="0" y="27630"/>
                  </a:lnTo>
                  <a:lnTo>
                    <a:pt x="4753" y="22280"/>
                  </a:lnTo>
                  <a:lnTo>
                    <a:pt x="9987" y="19729"/>
                  </a:lnTo>
                  <a:lnTo>
                    <a:pt x="12864" y="19049"/>
                  </a:lnTo>
                  <a:lnTo>
                    <a:pt x="26145" y="11411"/>
                  </a:lnTo>
                  <a:lnTo>
                    <a:pt x="72764" y="3233"/>
                  </a:lnTo>
                  <a:lnTo>
                    <a:pt x="91694" y="0"/>
                  </a:lnTo>
                  <a:lnTo>
                    <a:pt x="136097" y="8418"/>
                  </a:lnTo>
                  <a:lnTo>
                    <a:pt x="154086" y="15530"/>
                  </a:lnTo>
                  <a:lnTo>
                    <a:pt x="183554" y="39953"/>
                  </a:lnTo>
                  <a:lnTo>
                    <a:pt x="187173" y="46281"/>
                  </a:lnTo>
                  <a:lnTo>
                    <a:pt x="190069" y="6531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8" name="SMARTInkShape-71"/>
            <p:cNvSpPr/>
            <p:nvPr>
              <p:custDataLst>
                <p:tags r:id="rId45"/>
              </p:custDataLst>
            </p:nvPr>
          </p:nvSpPr>
          <p:spPr>
            <a:xfrm>
              <a:off x="3534998" y="3876675"/>
              <a:ext cx="160703" cy="57149"/>
            </a:xfrm>
            <a:custGeom>
              <a:avLst/>
              <a:gdLst/>
              <a:ahLst/>
              <a:cxnLst/>
              <a:rect l="0" t="0" r="0" b="0"/>
              <a:pathLst>
                <a:path w="160703" h="57149">
                  <a:moveTo>
                    <a:pt x="46402" y="0"/>
                  </a:moveTo>
                  <a:lnTo>
                    <a:pt x="46402" y="0"/>
                  </a:lnTo>
                  <a:lnTo>
                    <a:pt x="20892" y="24452"/>
                  </a:lnTo>
                  <a:lnTo>
                    <a:pt x="8281" y="30583"/>
                  </a:lnTo>
                  <a:lnTo>
                    <a:pt x="654" y="36615"/>
                  </a:lnTo>
                  <a:lnTo>
                    <a:pt x="1087" y="37110"/>
                  </a:lnTo>
                  <a:lnTo>
                    <a:pt x="7143" y="37970"/>
                  </a:lnTo>
                  <a:lnTo>
                    <a:pt x="0" y="46290"/>
                  </a:lnTo>
                  <a:lnTo>
                    <a:pt x="650" y="46735"/>
                  </a:lnTo>
                  <a:lnTo>
                    <a:pt x="7085" y="47508"/>
                  </a:lnTo>
                  <a:lnTo>
                    <a:pt x="16396" y="55816"/>
                  </a:lnTo>
                  <a:lnTo>
                    <a:pt x="22460" y="56754"/>
                  </a:lnTo>
                  <a:lnTo>
                    <a:pt x="68830" y="57148"/>
                  </a:lnTo>
                  <a:lnTo>
                    <a:pt x="81505" y="56092"/>
                  </a:lnTo>
                  <a:lnTo>
                    <a:pt x="110343" y="48949"/>
                  </a:lnTo>
                  <a:lnTo>
                    <a:pt x="127785" y="46829"/>
                  </a:lnTo>
                  <a:lnTo>
                    <a:pt x="141422" y="37316"/>
                  </a:lnTo>
                  <a:lnTo>
                    <a:pt x="147899" y="32460"/>
                  </a:lnTo>
                  <a:lnTo>
                    <a:pt x="160702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9" name="SMARTInkShape-72"/>
            <p:cNvSpPr/>
            <p:nvPr>
              <p:custDataLst>
                <p:tags r:id="rId46"/>
              </p:custDataLst>
            </p:nvPr>
          </p:nvSpPr>
          <p:spPr>
            <a:xfrm>
              <a:off x="3743359" y="3857625"/>
              <a:ext cx="28542" cy="76201"/>
            </a:xfrm>
            <a:custGeom>
              <a:avLst/>
              <a:gdLst/>
              <a:ahLst/>
              <a:cxnLst/>
              <a:rect l="0" t="0" r="0" b="0"/>
              <a:pathLst>
                <a:path w="28542" h="76201">
                  <a:moveTo>
                    <a:pt x="19016" y="9525"/>
                  </a:moveTo>
                  <a:lnTo>
                    <a:pt x="19016" y="9525"/>
                  </a:lnTo>
                  <a:lnTo>
                    <a:pt x="19016" y="117"/>
                  </a:lnTo>
                  <a:lnTo>
                    <a:pt x="9494" y="0"/>
                  </a:lnTo>
                  <a:lnTo>
                    <a:pt x="9491" y="17610"/>
                  </a:lnTo>
                  <a:lnTo>
                    <a:pt x="2945" y="26370"/>
                  </a:lnTo>
                  <a:lnTo>
                    <a:pt x="849" y="35213"/>
                  </a:lnTo>
                  <a:lnTo>
                    <a:pt x="0" y="55280"/>
                  </a:lnTo>
                  <a:lnTo>
                    <a:pt x="6519" y="64385"/>
                  </a:lnTo>
                  <a:lnTo>
                    <a:pt x="9100" y="74435"/>
                  </a:lnTo>
                  <a:lnTo>
                    <a:pt x="10289" y="75023"/>
                  </a:lnTo>
                  <a:lnTo>
                    <a:pt x="28541" y="762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0" name="SMARTInkShape-73"/>
            <p:cNvSpPr/>
            <p:nvPr>
              <p:custDataLst>
                <p:tags r:id="rId47"/>
              </p:custDataLst>
            </p:nvPr>
          </p:nvSpPr>
          <p:spPr>
            <a:xfrm>
              <a:off x="3810000" y="3857628"/>
              <a:ext cx="66676" cy="95248"/>
            </a:xfrm>
            <a:custGeom>
              <a:avLst/>
              <a:gdLst/>
              <a:ahLst/>
              <a:cxnLst/>
              <a:rect l="0" t="0" r="0" b="0"/>
              <a:pathLst>
                <a:path w="66676" h="95248">
                  <a:moveTo>
                    <a:pt x="66675" y="9522"/>
                  </a:moveTo>
                  <a:lnTo>
                    <a:pt x="66675" y="9522"/>
                  </a:lnTo>
                  <a:lnTo>
                    <a:pt x="66675" y="7"/>
                  </a:lnTo>
                  <a:lnTo>
                    <a:pt x="61619" y="0"/>
                  </a:lnTo>
                  <a:lnTo>
                    <a:pt x="60129" y="1057"/>
                  </a:lnTo>
                  <a:lnTo>
                    <a:pt x="59136" y="2820"/>
                  </a:lnTo>
                  <a:lnTo>
                    <a:pt x="58474" y="5054"/>
                  </a:lnTo>
                  <a:lnTo>
                    <a:pt x="56974" y="6543"/>
                  </a:lnTo>
                  <a:lnTo>
                    <a:pt x="52486" y="8198"/>
                  </a:lnTo>
                  <a:lnTo>
                    <a:pt x="50865" y="9698"/>
                  </a:lnTo>
                  <a:lnTo>
                    <a:pt x="46851" y="19145"/>
                  </a:lnTo>
                  <a:lnTo>
                    <a:pt x="41163" y="26367"/>
                  </a:lnTo>
                  <a:lnTo>
                    <a:pt x="37949" y="35210"/>
                  </a:lnTo>
                  <a:lnTo>
                    <a:pt x="15745" y="60333"/>
                  </a:lnTo>
                  <a:lnTo>
                    <a:pt x="9467" y="63855"/>
                  </a:lnTo>
                  <a:lnTo>
                    <a:pt x="6312" y="64793"/>
                  </a:lnTo>
                  <a:lnTo>
                    <a:pt x="4208" y="66478"/>
                  </a:lnTo>
                  <a:lnTo>
                    <a:pt x="1870" y="71172"/>
                  </a:lnTo>
                  <a:lnTo>
                    <a:pt x="0" y="9524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1" name="SMARTInkShape-74"/>
            <p:cNvSpPr/>
            <p:nvPr>
              <p:custDataLst>
                <p:tags r:id="rId48"/>
              </p:custDataLst>
            </p:nvPr>
          </p:nvSpPr>
          <p:spPr>
            <a:xfrm>
              <a:off x="3896118" y="3857635"/>
              <a:ext cx="18658" cy="19041"/>
            </a:xfrm>
            <a:custGeom>
              <a:avLst/>
              <a:gdLst/>
              <a:ahLst/>
              <a:cxnLst/>
              <a:rect l="0" t="0" r="0" b="0"/>
              <a:pathLst>
                <a:path w="18658" h="19041">
                  <a:moveTo>
                    <a:pt x="18657" y="9515"/>
                  </a:moveTo>
                  <a:lnTo>
                    <a:pt x="18657" y="9515"/>
                  </a:lnTo>
                  <a:lnTo>
                    <a:pt x="13601" y="9515"/>
                  </a:lnTo>
                  <a:lnTo>
                    <a:pt x="12111" y="8457"/>
                  </a:lnTo>
                  <a:lnTo>
                    <a:pt x="11118" y="6693"/>
                  </a:lnTo>
                  <a:lnTo>
                    <a:pt x="9135" y="0"/>
                  </a:lnTo>
                  <a:lnTo>
                    <a:pt x="9132" y="5050"/>
                  </a:lnTo>
                  <a:lnTo>
                    <a:pt x="8074" y="6538"/>
                  </a:lnTo>
                  <a:lnTo>
                    <a:pt x="6310" y="7530"/>
                  </a:lnTo>
                  <a:lnTo>
                    <a:pt x="931" y="9123"/>
                  </a:lnTo>
                  <a:lnTo>
                    <a:pt x="195" y="12163"/>
                  </a:lnTo>
                  <a:lnTo>
                    <a:pt x="0" y="14455"/>
                  </a:lnTo>
                  <a:lnTo>
                    <a:pt x="927" y="15984"/>
                  </a:lnTo>
                  <a:lnTo>
                    <a:pt x="2604" y="17003"/>
                  </a:lnTo>
                  <a:lnTo>
                    <a:pt x="9132" y="190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2" name="SMARTInkShape-75"/>
            <p:cNvSpPr/>
            <p:nvPr>
              <p:custDataLst>
                <p:tags r:id="rId49"/>
              </p:custDataLst>
            </p:nvPr>
          </p:nvSpPr>
          <p:spPr>
            <a:xfrm>
              <a:off x="4019589" y="3676661"/>
              <a:ext cx="133196" cy="218496"/>
            </a:xfrm>
            <a:custGeom>
              <a:avLst/>
              <a:gdLst/>
              <a:ahLst/>
              <a:cxnLst/>
              <a:rect l="0" t="0" r="0" b="0"/>
              <a:pathLst>
                <a:path w="133196" h="218496">
                  <a:moveTo>
                    <a:pt x="123786" y="28564"/>
                  </a:moveTo>
                  <a:lnTo>
                    <a:pt x="123786" y="28564"/>
                  </a:lnTo>
                  <a:lnTo>
                    <a:pt x="123786" y="1351"/>
                  </a:lnTo>
                  <a:lnTo>
                    <a:pt x="124844" y="897"/>
                  </a:lnTo>
                  <a:lnTo>
                    <a:pt x="133195" y="0"/>
                  </a:lnTo>
                  <a:lnTo>
                    <a:pt x="125100" y="8191"/>
                  </a:lnTo>
                  <a:lnTo>
                    <a:pt x="122988" y="16857"/>
                  </a:lnTo>
                  <a:lnTo>
                    <a:pt x="91737" y="60711"/>
                  </a:lnTo>
                  <a:lnTo>
                    <a:pt x="63983" y="104787"/>
                  </a:lnTo>
                  <a:lnTo>
                    <a:pt x="35288" y="149215"/>
                  </a:lnTo>
                  <a:lnTo>
                    <a:pt x="13743" y="183963"/>
                  </a:lnTo>
                  <a:lnTo>
                    <a:pt x="9689" y="195846"/>
                  </a:lnTo>
                  <a:lnTo>
                    <a:pt x="3314" y="206070"/>
                  </a:lnTo>
                  <a:lnTo>
                    <a:pt x="92" y="218495"/>
                  </a:lnTo>
                  <a:lnTo>
                    <a:pt x="0" y="213839"/>
                  </a:lnTo>
                  <a:lnTo>
                    <a:pt x="1045" y="212405"/>
                  </a:lnTo>
                  <a:lnTo>
                    <a:pt x="9486" y="2095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3" name="SMARTInkShape-76"/>
            <p:cNvSpPr/>
            <p:nvPr>
              <p:custDataLst>
                <p:tags r:id="rId50"/>
              </p:custDataLst>
            </p:nvPr>
          </p:nvSpPr>
          <p:spPr>
            <a:xfrm>
              <a:off x="4114814" y="3648109"/>
              <a:ext cx="151945" cy="209517"/>
            </a:xfrm>
            <a:custGeom>
              <a:avLst/>
              <a:gdLst/>
              <a:ahLst/>
              <a:cxnLst/>
              <a:rect l="0" t="0" r="0" b="0"/>
              <a:pathLst>
                <a:path w="151945" h="209517">
                  <a:moveTo>
                    <a:pt x="38086" y="66641"/>
                  </a:moveTo>
                  <a:lnTo>
                    <a:pt x="38086" y="66641"/>
                  </a:lnTo>
                  <a:lnTo>
                    <a:pt x="38086" y="44251"/>
                  </a:lnTo>
                  <a:lnTo>
                    <a:pt x="37028" y="42189"/>
                  </a:lnTo>
                  <a:lnTo>
                    <a:pt x="35264" y="40815"/>
                  </a:lnTo>
                  <a:lnTo>
                    <a:pt x="33030" y="39898"/>
                  </a:lnTo>
                  <a:lnTo>
                    <a:pt x="31540" y="38229"/>
                  </a:lnTo>
                  <a:lnTo>
                    <a:pt x="28954" y="30026"/>
                  </a:lnTo>
                  <a:lnTo>
                    <a:pt x="9549" y="9529"/>
                  </a:lnTo>
                  <a:lnTo>
                    <a:pt x="17715" y="9494"/>
                  </a:lnTo>
                  <a:lnTo>
                    <a:pt x="23701" y="4436"/>
                  </a:lnTo>
                  <a:lnTo>
                    <a:pt x="32046" y="1952"/>
                  </a:lnTo>
                  <a:lnTo>
                    <a:pt x="77932" y="0"/>
                  </a:lnTo>
                  <a:lnTo>
                    <a:pt x="123620" y="9317"/>
                  </a:lnTo>
                  <a:lnTo>
                    <a:pt x="126858" y="9375"/>
                  </a:lnTo>
                  <a:lnTo>
                    <a:pt x="133280" y="12262"/>
                  </a:lnTo>
                  <a:lnTo>
                    <a:pt x="150895" y="27100"/>
                  </a:lnTo>
                  <a:lnTo>
                    <a:pt x="151944" y="33171"/>
                  </a:lnTo>
                  <a:lnTo>
                    <a:pt x="149368" y="38712"/>
                  </a:lnTo>
                  <a:lnTo>
                    <a:pt x="139090" y="50894"/>
                  </a:lnTo>
                  <a:lnTo>
                    <a:pt x="133071" y="54351"/>
                  </a:lnTo>
                  <a:lnTo>
                    <a:pt x="126869" y="56945"/>
                  </a:lnTo>
                  <a:lnTo>
                    <a:pt x="111095" y="70211"/>
                  </a:lnTo>
                  <a:lnTo>
                    <a:pt x="92412" y="93282"/>
                  </a:lnTo>
                  <a:lnTo>
                    <a:pt x="47663" y="133301"/>
                  </a:lnTo>
                  <a:lnTo>
                    <a:pt x="1867" y="179059"/>
                  </a:lnTo>
                  <a:lnTo>
                    <a:pt x="822" y="182927"/>
                  </a:lnTo>
                  <a:lnTo>
                    <a:pt x="0" y="198536"/>
                  </a:lnTo>
                  <a:lnTo>
                    <a:pt x="5047" y="204616"/>
                  </a:lnTo>
                  <a:lnTo>
                    <a:pt x="10349" y="207338"/>
                  </a:lnTo>
                  <a:lnTo>
                    <a:pt x="26729" y="209388"/>
                  </a:lnTo>
                  <a:lnTo>
                    <a:pt x="57136" y="20951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4" name="SMARTInkShape-77"/>
            <p:cNvSpPr/>
            <p:nvPr>
              <p:custDataLst>
                <p:tags r:id="rId51"/>
              </p:custDataLst>
            </p:nvPr>
          </p:nvSpPr>
          <p:spPr>
            <a:xfrm>
              <a:off x="4267200" y="3829050"/>
              <a:ext cx="47626" cy="57031"/>
            </a:xfrm>
            <a:custGeom>
              <a:avLst/>
              <a:gdLst/>
              <a:ahLst/>
              <a:cxnLst/>
              <a:rect l="0" t="0" r="0" b="0"/>
              <a:pathLst>
                <a:path w="47626" h="5703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23711"/>
                  </a:lnTo>
                  <a:lnTo>
                    <a:pt x="1058" y="25333"/>
                  </a:lnTo>
                  <a:lnTo>
                    <a:pt x="2822" y="26414"/>
                  </a:lnTo>
                  <a:lnTo>
                    <a:pt x="5056" y="27134"/>
                  </a:lnTo>
                  <a:lnTo>
                    <a:pt x="6546" y="28672"/>
                  </a:lnTo>
                  <a:lnTo>
                    <a:pt x="10321" y="38191"/>
                  </a:lnTo>
                  <a:lnTo>
                    <a:pt x="18648" y="47195"/>
                  </a:lnTo>
                  <a:lnTo>
                    <a:pt x="18931" y="52555"/>
                  </a:lnTo>
                  <a:lnTo>
                    <a:pt x="20029" y="54086"/>
                  </a:lnTo>
                  <a:lnTo>
                    <a:pt x="21820" y="55107"/>
                  </a:lnTo>
                  <a:lnTo>
                    <a:pt x="29396" y="56545"/>
                  </a:lnTo>
                  <a:lnTo>
                    <a:pt x="36380" y="57030"/>
                  </a:lnTo>
                  <a:lnTo>
                    <a:pt x="47625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5" name="SMARTInkShape-78"/>
            <p:cNvSpPr/>
            <p:nvPr>
              <p:custDataLst>
                <p:tags r:id="rId52"/>
              </p:custDataLst>
            </p:nvPr>
          </p:nvSpPr>
          <p:spPr>
            <a:xfrm>
              <a:off x="4324350" y="3814037"/>
              <a:ext cx="66676" cy="138839"/>
            </a:xfrm>
            <a:custGeom>
              <a:avLst/>
              <a:gdLst/>
              <a:ahLst/>
              <a:cxnLst/>
              <a:rect l="0" t="0" r="0" b="0"/>
              <a:pathLst>
                <a:path w="66676" h="138839">
                  <a:moveTo>
                    <a:pt x="66675" y="5488"/>
                  </a:moveTo>
                  <a:lnTo>
                    <a:pt x="66675" y="5488"/>
                  </a:lnTo>
                  <a:lnTo>
                    <a:pt x="58474" y="5488"/>
                  </a:lnTo>
                  <a:lnTo>
                    <a:pt x="58033" y="4430"/>
                  </a:lnTo>
                  <a:lnTo>
                    <a:pt x="57412" y="0"/>
                  </a:lnTo>
                  <a:lnTo>
                    <a:pt x="57153" y="5406"/>
                  </a:lnTo>
                  <a:lnTo>
                    <a:pt x="52094" y="10521"/>
                  </a:lnTo>
                  <a:lnTo>
                    <a:pt x="49611" y="15839"/>
                  </a:lnTo>
                  <a:lnTo>
                    <a:pt x="48949" y="18739"/>
                  </a:lnTo>
                  <a:lnTo>
                    <a:pt x="40260" y="34135"/>
                  </a:lnTo>
                  <a:lnTo>
                    <a:pt x="39540" y="37286"/>
                  </a:lnTo>
                  <a:lnTo>
                    <a:pt x="30750" y="53120"/>
                  </a:lnTo>
                  <a:lnTo>
                    <a:pt x="23947" y="70870"/>
                  </a:lnTo>
                  <a:lnTo>
                    <a:pt x="13472" y="88214"/>
                  </a:lnTo>
                  <a:lnTo>
                    <a:pt x="8813" y="115653"/>
                  </a:lnTo>
                  <a:lnTo>
                    <a:pt x="2054" y="129123"/>
                  </a:lnTo>
                  <a:lnTo>
                    <a:pt x="0" y="13883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49" name="SMARTInkShape-Group16"/>
          <p:cNvGrpSpPr/>
          <p:nvPr/>
        </p:nvGrpSpPr>
        <p:grpSpPr>
          <a:xfrm>
            <a:off x="4695941" y="3810000"/>
            <a:ext cx="218960" cy="104776"/>
            <a:chOff x="4695941" y="3810000"/>
            <a:chExt cx="218960" cy="104776"/>
          </a:xfrm>
        </p:grpSpPr>
        <p:sp>
          <p:nvSpPr>
            <p:cNvPr id="5147" name="SMARTInkShape-79"/>
            <p:cNvSpPr/>
            <p:nvPr>
              <p:custDataLst>
                <p:tags r:id="rId35"/>
              </p:custDataLst>
            </p:nvPr>
          </p:nvSpPr>
          <p:spPr>
            <a:xfrm>
              <a:off x="4705350" y="3810000"/>
              <a:ext cx="209551" cy="47626"/>
            </a:xfrm>
            <a:custGeom>
              <a:avLst/>
              <a:gdLst/>
              <a:ahLst/>
              <a:cxnLst/>
              <a:rect l="0" t="0" r="0" b="0"/>
              <a:pathLst>
                <a:path w="209551" h="47626">
                  <a:moveTo>
                    <a:pt x="9525" y="28575"/>
                  </a:moveTo>
                  <a:lnTo>
                    <a:pt x="9525" y="28575"/>
                  </a:lnTo>
                  <a:lnTo>
                    <a:pt x="1324" y="28575"/>
                  </a:lnTo>
                  <a:lnTo>
                    <a:pt x="883" y="27517"/>
                  </a:lnTo>
                  <a:lnTo>
                    <a:pt x="0" y="127"/>
                  </a:lnTo>
                  <a:lnTo>
                    <a:pt x="46370" y="0"/>
                  </a:lnTo>
                  <a:lnTo>
                    <a:pt x="92517" y="0"/>
                  </a:lnTo>
                  <a:lnTo>
                    <a:pt x="127908" y="1058"/>
                  </a:lnTo>
                  <a:lnTo>
                    <a:pt x="161142" y="8936"/>
                  </a:lnTo>
                  <a:lnTo>
                    <a:pt x="164578" y="9132"/>
                  </a:lnTo>
                  <a:lnTo>
                    <a:pt x="171218" y="12173"/>
                  </a:lnTo>
                  <a:lnTo>
                    <a:pt x="177697" y="15994"/>
                  </a:lnTo>
                  <a:lnTo>
                    <a:pt x="190480" y="18446"/>
                  </a:lnTo>
                  <a:lnTo>
                    <a:pt x="193661" y="18648"/>
                  </a:lnTo>
                  <a:lnTo>
                    <a:pt x="195782" y="19840"/>
                  </a:lnTo>
                  <a:lnTo>
                    <a:pt x="197197" y="21694"/>
                  </a:lnTo>
                  <a:lnTo>
                    <a:pt x="198768" y="26575"/>
                  </a:lnTo>
                  <a:lnTo>
                    <a:pt x="199467" y="32272"/>
                  </a:lnTo>
                  <a:lnTo>
                    <a:pt x="200711" y="34215"/>
                  </a:lnTo>
                  <a:lnTo>
                    <a:pt x="202600" y="35510"/>
                  </a:lnTo>
                  <a:lnTo>
                    <a:pt x="204916" y="36373"/>
                  </a:lnTo>
                  <a:lnTo>
                    <a:pt x="206461" y="38007"/>
                  </a:lnTo>
                  <a:lnTo>
                    <a:pt x="209550" y="476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8" name="SMARTInkShape-80"/>
            <p:cNvSpPr/>
            <p:nvPr>
              <p:custDataLst>
                <p:tags r:id="rId36"/>
              </p:custDataLst>
            </p:nvPr>
          </p:nvSpPr>
          <p:spPr>
            <a:xfrm>
              <a:off x="4695941" y="3886200"/>
              <a:ext cx="199910" cy="28576"/>
            </a:xfrm>
            <a:custGeom>
              <a:avLst/>
              <a:gdLst/>
              <a:ahLst/>
              <a:cxnLst/>
              <a:rect l="0" t="0" r="0" b="0"/>
              <a:pathLst>
                <a:path w="199910" h="28576">
                  <a:moveTo>
                    <a:pt x="114184" y="0"/>
                  </a:moveTo>
                  <a:lnTo>
                    <a:pt x="114184" y="0"/>
                  </a:lnTo>
                  <a:lnTo>
                    <a:pt x="109128" y="5057"/>
                  </a:lnTo>
                  <a:lnTo>
                    <a:pt x="103823" y="7539"/>
                  </a:lnTo>
                  <a:lnTo>
                    <a:pt x="57032" y="9520"/>
                  </a:lnTo>
                  <a:lnTo>
                    <a:pt x="39865" y="9525"/>
                  </a:lnTo>
                  <a:lnTo>
                    <a:pt x="30751" y="16071"/>
                  </a:lnTo>
                  <a:lnTo>
                    <a:pt x="19457" y="18933"/>
                  </a:lnTo>
                  <a:lnTo>
                    <a:pt x="277" y="19050"/>
                  </a:lnTo>
                  <a:lnTo>
                    <a:pt x="0" y="24107"/>
                  </a:lnTo>
                  <a:lnTo>
                    <a:pt x="1020" y="25596"/>
                  </a:lnTo>
                  <a:lnTo>
                    <a:pt x="2758" y="26589"/>
                  </a:lnTo>
                  <a:lnTo>
                    <a:pt x="9592" y="28313"/>
                  </a:lnTo>
                  <a:lnTo>
                    <a:pt x="41198" y="28572"/>
                  </a:lnTo>
                  <a:lnTo>
                    <a:pt x="83924" y="19442"/>
                  </a:lnTo>
                  <a:lnTo>
                    <a:pt x="131422" y="19060"/>
                  </a:lnTo>
                  <a:lnTo>
                    <a:pt x="177336" y="28314"/>
                  </a:lnTo>
                  <a:lnTo>
                    <a:pt x="199909" y="285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8" name="SMARTInkShape-Group17"/>
          <p:cNvGrpSpPr/>
          <p:nvPr/>
        </p:nvGrpSpPr>
        <p:grpSpPr>
          <a:xfrm>
            <a:off x="5048384" y="3571875"/>
            <a:ext cx="1400042" cy="685801"/>
            <a:chOff x="5048384" y="3571875"/>
            <a:chExt cx="1400042" cy="685801"/>
          </a:xfrm>
        </p:grpSpPr>
        <p:sp>
          <p:nvSpPr>
            <p:cNvPr id="5150" name="SMARTInkShape-81"/>
            <p:cNvSpPr/>
            <p:nvPr>
              <p:custDataLst>
                <p:tags r:id="rId17"/>
              </p:custDataLst>
            </p:nvPr>
          </p:nvSpPr>
          <p:spPr>
            <a:xfrm>
              <a:off x="5328545" y="3571875"/>
              <a:ext cx="195956" cy="171451"/>
            </a:xfrm>
            <a:custGeom>
              <a:avLst/>
              <a:gdLst/>
              <a:ahLst/>
              <a:cxnLst/>
              <a:rect l="0" t="0" r="0" b="0"/>
              <a:pathLst>
                <a:path w="195956" h="171451">
                  <a:moveTo>
                    <a:pt x="53080" y="28575"/>
                  </a:moveTo>
                  <a:lnTo>
                    <a:pt x="53080" y="28575"/>
                  </a:lnTo>
                  <a:lnTo>
                    <a:pt x="53080" y="403"/>
                  </a:lnTo>
                  <a:lnTo>
                    <a:pt x="62605" y="0"/>
                  </a:lnTo>
                  <a:lnTo>
                    <a:pt x="62605" y="5057"/>
                  </a:lnTo>
                  <a:lnTo>
                    <a:pt x="61547" y="6546"/>
                  </a:lnTo>
                  <a:lnTo>
                    <a:pt x="59783" y="7539"/>
                  </a:lnTo>
                  <a:lnTo>
                    <a:pt x="57549" y="8201"/>
                  </a:lnTo>
                  <a:lnTo>
                    <a:pt x="56060" y="9701"/>
                  </a:lnTo>
                  <a:lnTo>
                    <a:pt x="54404" y="14189"/>
                  </a:lnTo>
                  <a:lnTo>
                    <a:pt x="50432" y="31593"/>
                  </a:lnTo>
                  <a:lnTo>
                    <a:pt x="42771" y="45697"/>
                  </a:lnTo>
                  <a:lnTo>
                    <a:pt x="39857" y="49515"/>
                  </a:lnTo>
                  <a:lnTo>
                    <a:pt x="36619" y="59401"/>
                  </a:lnTo>
                  <a:lnTo>
                    <a:pt x="34123" y="69792"/>
                  </a:lnTo>
                  <a:lnTo>
                    <a:pt x="7301" y="117046"/>
                  </a:lnTo>
                  <a:lnTo>
                    <a:pt x="5618" y="131431"/>
                  </a:lnTo>
                  <a:lnTo>
                    <a:pt x="447" y="137838"/>
                  </a:lnTo>
                  <a:lnTo>
                    <a:pt x="0" y="139517"/>
                  </a:lnTo>
                  <a:lnTo>
                    <a:pt x="760" y="140636"/>
                  </a:lnTo>
                  <a:lnTo>
                    <a:pt x="5180" y="142744"/>
                  </a:lnTo>
                  <a:lnTo>
                    <a:pt x="5448" y="152004"/>
                  </a:lnTo>
                  <a:lnTo>
                    <a:pt x="19644" y="152390"/>
                  </a:lnTo>
                  <a:lnTo>
                    <a:pt x="21265" y="151335"/>
                  </a:lnTo>
                  <a:lnTo>
                    <a:pt x="22345" y="149573"/>
                  </a:lnTo>
                  <a:lnTo>
                    <a:pt x="23065" y="147340"/>
                  </a:lnTo>
                  <a:lnTo>
                    <a:pt x="24603" y="145852"/>
                  </a:lnTo>
                  <a:lnTo>
                    <a:pt x="29135" y="144198"/>
                  </a:lnTo>
                  <a:lnTo>
                    <a:pt x="46858" y="142991"/>
                  </a:lnTo>
                  <a:lnTo>
                    <a:pt x="48932" y="141894"/>
                  </a:lnTo>
                  <a:lnTo>
                    <a:pt x="50315" y="140104"/>
                  </a:lnTo>
                  <a:lnTo>
                    <a:pt x="52909" y="135294"/>
                  </a:lnTo>
                  <a:lnTo>
                    <a:pt x="57590" y="129628"/>
                  </a:lnTo>
                  <a:lnTo>
                    <a:pt x="66021" y="126404"/>
                  </a:lnTo>
                  <a:lnTo>
                    <a:pt x="75765" y="123913"/>
                  </a:lnTo>
                  <a:lnTo>
                    <a:pt x="90644" y="116513"/>
                  </a:lnTo>
                  <a:lnTo>
                    <a:pt x="97292" y="114225"/>
                  </a:lnTo>
                  <a:lnTo>
                    <a:pt x="129276" y="88491"/>
                  </a:lnTo>
                  <a:lnTo>
                    <a:pt x="135628" y="85896"/>
                  </a:lnTo>
                  <a:lnTo>
                    <a:pt x="141979" y="81215"/>
                  </a:lnTo>
                  <a:lnTo>
                    <a:pt x="145508" y="75607"/>
                  </a:lnTo>
                  <a:lnTo>
                    <a:pt x="146449" y="72630"/>
                  </a:lnTo>
                  <a:lnTo>
                    <a:pt x="148134" y="70645"/>
                  </a:lnTo>
                  <a:lnTo>
                    <a:pt x="161423" y="62141"/>
                  </a:lnTo>
                  <a:lnTo>
                    <a:pt x="164732" y="56546"/>
                  </a:lnTo>
                  <a:lnTo>
                    <a:pt x="167261" y="50532"/>
                  </a:lnTo>
                  <a:lnTo>
                    <a:pt x="183159" y="30861"/>
                  </a:lnTo>
                  <a:lnTo>
                    <a:pt x="186303" y="19573"/>
                  </a:lnTo>
                  <a:lnTo>
                    <a:pt x="195955" y="9525"/>
                  </a:lnTo>
                  <a:lnTo>
                    <a:pt x="195955" y="14582"/>
                  </a:lnTo>
                  <a:lnTo>
                    <a:pt x="194897" y="16071"/>
                  </a:lnTo>
                  <a:lnTo>
                    <a:pt x="193133" y="17064"/>
                  </a:lnTo>
                  <a:lnTo>
                    <a:pt x="190899" y="17726"/>
                  </a:lnTo>
                  <a:lnTo>
                    <a:pt x="189410" y="19226"/>
                  </a:lnTo>
                  <a:lnTo>
                    <a:pt x="187754" y="23714"/>
                  </a:lnTo>
                  <a:lnTo>
                    <a:pt x="185634" y="35219"/>
                  </a:lnTo>
                  <a:lnTo>
                    <a:pt x="169969" y="57167"/>
                  </a:lnTo>
                  <a:lnTo>
                    <a:pt x="162836" y="74910"/>
                  </a:lnTo>
                  <a:lnTo>
                    <a:pt x="150972" y="94662"/>
                  </a:lnTo>
                  <a:lnTo>
                    <a:pt x="148446" y="101338"/>
                  </a:lnTo>
                  <a:lnTo>
                    <a:pt x="131043" y="121933"/>
                  </a:lnTo>
                  <a:lnTo>
                    <a:pt x="130063" y="125806"/>
                  </a:lnTo>
                  <a:lnTo>
                    <a:pt x="129434" y="136916"/>
                  </a:lnTo>
                  <a:lnTo>
                    <a:pt x="130441" y="138903"/>
                  </a:lnTo>
                  <a:lnTo>
                    <a:pt x="132171" y="140227"/>
                  </a:lnTo>
                  <a:lnTo>
                    <a:pt x="134382" y="141110"/>
                  </a:lnTo>
                  <a:lnTo>
                    <a:pt x="135856" y="142756"/>
                  </a:lnTo>
                  <a:lnTo>
                    <a:pt x="138416" y="150921"/>
                  </a:lnTo>
                  <a:lnTo>
                    <a:pt x="141454" y="151743"/>
                  </a:lnTo>
                  <a:lnTo>
                    <a:pt x="143746" y="151962"/>
                  </a:lnTo>
                  <a:lnTo>
                    <a:pt x="149115" y="155027"/>
                  </a:lnTo>
                  <a:lnTo>
                    <a:pt x="155029" y="158859"/>
                  </a:lnTo>
                  <a:lnTo>
                    <a:pt x="186430" y="1714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1" name="SMARTInkShape-82"/>
            <p:cNvSpPr/>
            <p:nvPr>
              <p:custDataLst>
                <p:tags r:id="rId18"/>
              </p:custDataLst>
            </p:nvPr>
          </p:nvSpPr>
          <p:spPr>
            <a:xfrm>
              <a:off x="5181603" y="3819525"/>
              <a:ext cx="371473" cy="38078"/>
            </a:xfrm>
            <a:custGeom>
              <a:avLst/>
              <a:gdLst/>
              <a:ahLst/>
              <a:cxnLst/>
              <a:rect l="0" t="0" r="0" b="0"/>
              <a:pathLst>
                <a:path w="371473" h="38078">
                  <a:moveTo>
                    <a:pt x="19047" y="28575"/>
                  </a:moveTo>
                  <a:lnTo>
                    <a:pt x="19047" y="28575"/>
                  </a:lnTo>
                  <a:lnTo>
                    <a:pt x="116" y="28575"/>
                  </a:lnTo>
                  <a:lnTo>
                    <a:pt x="0" y="19443"/>
                  </a:lnTo>
                  <a:lnTo>
                    <a:pt x="9406" y="28461"/>
                  </a:lnTo>
                  <a:lnTo>
                    <a:pt x="14545" y="28542"/>
                  </a:lnTo>
                  <a:lnTo>
                    <a:pt x="19867" y="31383"/>
                  </a:lnTo>
                  <a:lnTo>
                    <a:pt x="25762" y="35114"/>
                  </a:lnTo>
                  <a:lnTo>
                    <a:pt x="38169" y="37510"/>
                  </a:lnTo>
                  <a:lnTo>
                    <a:pt x="79747" y="38077"/>
                  </a:lnTo>
                  <a:lnTo>
                    <a:pt x="98534" y="37035"/>
                  </a:lnTo>
                  <a:lnTo>
                    <a:pt x="144136" y="29457"/>
                  </a:lnTo>
                  <a:lnTo>
                    <a:pt x="190664" y="23635"/>
                  </a:lnTo>
                  <a:lnTo>
                    <a:pt x="235175" y="19955"/>
                  </a:lnTo>
                  <a:lnTo>
                    <a:pt x="272818" y="16406"/>
                  </a:lnTo>
                  <a:lnTo>
                    <a:pt x="314069" y="9373"/>
                  </a:lnTo>
                  <a:lnTo>
                    <a:pt x="359725" y="962"/>
                  </a:lnTo>
                  <a:lnTo>
                    <a:pt x="371472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2" name="SMARTInkShape-83"/>
            <p:cNvSpPr/>
            <p:nvPr>
              <p:custDataLst>
                <p:tags r:id="rId19"/>
              </p:custDataLst>
            </p:nvPr>
          </p:nvSpPr>
          <p:spPr>
            <a:xfrm>
              <a:off x="5048384" y="3991007"/>
              <a:ext cx="133217" cy="218910"/>
            </a:xfrm>
            <a:custGeom>
              <a:avLst/>
              <a:gdLst/>
              <a:ahLst/>
              <a:cxnLst/>
              <a:rect l="0" t="0" r="0" b="0"/>
              <a:pathLst>
                <a:path w="133217" h="218910">
                  <a:moveTo>
                    <a:pt x="123691" y="19018"/>
                  </a:moveTo>
                  <a:lnTo>
                    <a:pt x="123691" y="19018"/>
                  </a:lnTo>
                  <a:lnTo>
                    <a:pt x="123691" y="13961"/>
                  </a:lnTo>
                  <a:lnTo>
                    <a:pt x="124749" y="12472"/>
                  </a:lnTo>
                  <a:lnTo>
                    <a:pt x="126513" y="11479"/>
                  </a:lnTo>
                  <a:lnTo>
                    <a:pt x="131892" y="9886"/>
                  </a:lnTo>
                  <a:lnTo>
                    <a:pt x="132628" y="6845"/>
                  </a:lnTo>
                  <a:lnTo>
                    <a:pt x="133100" y="1326"/>
                  </a:lnTo>
                  <a:lnTo>
                    <a:pt x="133206" y="8288"/>
                  </a:lnTo>
                  <a:lnTo>
                    <a:pt x="133216" y="0"/>
                  </a:lnTo>
                  <a:lnTo>
                    <a:pt x="125015" y="8172"/>
                  </a:lnTo>
                  <a:lnTo>
                    <a:pt x="122895" y="16836"/>
                  </a:lnTo>
                  <a:lnTo>
                    <a:pt x="91896" y="64037"/>
                  </a:lnTo>
                  <a:lnTo>
                    <a:pt x="57602" y="111468"/>
                  </a:lnTo>
                  <a:lnTo>
                    <a:pt x="50927" y="121490"/>
                  </a:lnTo>
                  <a:lnTo>
                    <a:pt x="40160" y="142867"/>
                  </a:lnTo>
                  <a:lnTo>
                    <a:pt x="17075" y="169291"/>
                  </a:lnTo>
                  <a:lnTo>
                    <a:pt x="882" y="208969"/>
                  </a:lnTo>
                  <a:lnTo>
                    <a:pt x="0" y="217507"/>
                  </a:lnTo>
                  <a:lnTo>
                    <a:pt x="1014" y="218019"/>
                  </a:lnTo>
                  <a:lnTo>
                    <a:pt x="13135" y="218909"/>
                  </a:lnTo>
                  <a:lnTo>
                    <a:pt x="19169" y="216161"/>
                  </a:lnTo>
                  <a:lnTo>
                    <a:pt x="37966" y="19999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3" name="SMARTInkShape-84"/>
            <p:cNvSpPr/>
            <p:nvPr>
              <p:custDataLst>
                <p:tags r:id="rId20"/>
              </p:custDataLst>
            </p:nvPr>
          </p:nvSpPr>
          <p:spPr>
            <a:xfrm>
              <a:off x="5105411" y="4001824"/>
              <a:ext cx="142817" cy="175530"/>
            </a:xfrm>
            <a:custGeom>
              <a:avLst/>
              <a:gdLst/>
              <a:ahLst/>
              <a:cxnLst/>
              <a:rect l="0" t="0" r="0" b="0"/>
              <a:pathLst>
                <a:path w="142817" h="175530">
                  <a:moveTo>
                    <a:pt x="38089" y="46301"/>
                  </a:moveTo>
                  <a:lnTo>
                    <a:pt x="38089" y="46301"/>
                  </a:lnTo>
                  <a:lnTo>
                    <a:pt x="43145" y="41244"/>
                  </a:lnTo>
                  <a:lnTo>
                    <a:pt x="45628" y="35940"/>
                  </a:lnTo>
                  <a:lnTo>
                    <a:pt x="47498" y="22703"/>
                  </a:lnTo>
                  <a:lnTo>
                    <a:pt x="46478" y="21044"/>
                  </a:lnTo>
                  <a:lnTo>
                    <a:pt x="44740" y="19938"/>
                  </a:lnTo>
                  <a:lnTo>
                    <a:pt x="38205" y="17765"/>
                  </a:lnTo>
                  <a:lnTo>
                    <a:pt x="38089" y="8235"/>
                  </a:lnTo>
                  <a:lnTo>
                    <a:pt x="55422" y="8201"/>
                  </a:lnTo>
                  <a:lnTo>
                    <a:pt x="78447" y="0"/>
                  </a:lnTo>
                  <a:lnTo>
                    <a:pt x="81928" y="617"/>
                  </a:lnTo>
                  <a:lnTo>
                    <a:pt x="95118" y="6389"/>
                  </a:lnTo>
                  <a:lnTo>
                    <a:pt x="120634" y="9189"/>
                  </a:lnTo>
                  <a:lnTo>
                    <a:pt x="133338" y="15726"/>
                  </a:lnTo>
                  <a:lnTo>
                    <a:pt x="140983" y="17331"/>
                  </a:lnTo>
                  <a:lnTo>
                    <a:pt x="141610" y="18521"/>
                  </a:lnTo>
                  <a:lnTo>
                    <a:pt x="142816" y="31905"/>
                  </a:lnTo>
                  <a:lnTo>
                    <a:pt x="140020" y="37433"/>
                  </a:lnTo>
                  <a:lnTo>
                    <a:pt x="120197" y="59405"/>
                  </a:lnTo>
                  <a:lnTo>
                    <a:pt x="114093" y="62708"/>
                  </a:lnTo>
                  <a:lnTo>
                    <a:pt x="107852" y="65235"/>
                  </a:lnTo>
                  <a:lnTo>
                    <a:pt x="85709" y="81757"/>
                  </a:lnTo>
                  <a:lnTo>
                    <a:pt x="79362" y="84284"/>
                  </a:lnTo>
                  <a:lnTo>
                    <a:pt x="47614" y="110207"/>
                  </a:lnTo>
                  <a:lnTo>
                    <a:pt x="41264" y="112804"/>
                  </a:lnTo>
                  <a:lnTo>
                    <a:pt x="1478" y="149590"/>
                  </a:lnTo>
                  <a:lnTo>
                    <a:pt x="120" y="159146"/>
                  </a:lnTo>
                  <a:lnTo>
                    <a:pt x="0" y="168675"/>
                  </a:lnTo>
                  <a:lnTo>
                    <a:pt x="1054" y="169158"/>
                  </a:lnTo>
                  <a:lnTo>
                    <a:pt x="5049" y="169696"/>
                  </a:lnTo>
                  <a:lnTo>
                    <a:pt x="10352" y="172757"/>
                  </a:lnTo>
                  <a:lnTo>
                    <a:pt x="13247" y="175056"/>
                  </a:lnTo>
                  <a:lnTo>
                    <a:pt x="16236" y="175529"/>
                  </a:lnTo>
                  <a:lnTo>
                    <a:pt x="19287" y="174786"/>
                  </a:lnTo>
                  <a:lnTo>
                    <a:pt x="25499" y="172197"/>
                  </a:lnTo>
                  <a:lnTo>
                    <a:pt x="71094" y="170142"/>
                  </a:lnTo>
                  <a:lnTo>
                    <a:pt x="95239" y="17012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4" name="SMARTInkShape-85"/>
            <p:cNvSpPr/>
            <p:nvPr>
              <p:custDataLst>
                <p:tags r:id="rId21"/>
              </p:custDataLst>
            </p:nvPr>
          </p:nvSpPr>
          <p:spPr>
            <a:xfrm>
              <a:off x="5219855" y="4124718"/>
              <a:ext cx="95096" cy="122992"/>
            </a:xfrm>
            <a:custGeom>
              <a:avLst/>
              <a:gdLst/>
              <a:ahLst/>
              <a:cxnLst/>
              <a:rect l="0" t="0" r="0" b="0"/>
              <a:pathLst>
                <a:path w="95096" h="122992">
                  <a:moveTo>
                    <a:pt x="95095" y="18657"/>
                  </a:moveTo>
                  <a:lnTo>
                    <a:pt x="95095" y="18657"/>
                  </a:lnTo>
                  <a:lnTo>
                    <a:pt x="95095" y="0"/>
                  </a:lnTo>
                  <a:lnTo>
                    <a:pt x="95095" y="4780"/>
                  </a:lnTo>
                  <a:lnTo>
                    <a:pt x="94037" y="6231"/>
                  </a:lnTo>
                  <a:lnTo>
                    <a:pt x="90039" y="7843"/>
                  </a:lnTo>
                  <a:lnTo>
                    <a:pt x="88550" y="9330"/>
                  </a:lnTo>
                  <a:lnTo>
                    <a:pt x="86894" y="13807"/>
                  </a:lnTo>
                  <a:lnTo>
                    <a:pt x="85394" y="15423"/>
                  </a:lnTo>
                  <a:lnTo>
                    <a:pt x="80906" y="17219"/>
                  </a:lnTo>
                  <a:lnTo>
                    <a:pt x="79285" y="18757"/>
                  </a:lnTo>
                  <a:lnTo>
                    <a:pt x="71415" y="31788"/>
                  </a:lnTo>
                  <a:lnTo>
                    <a:pt x="25242" y="78983"/>
                  </a:lnTo>
                  <a:lnTo>
                    <a:pt x="21715" y="85332"/>
                  </a:lnTo>
                  <a:lnTo>
                    <a:pt x="19091" y="91682"/>
                  </a:lnTo>
                  <a:lnTo>
                    <a:pt x="1610" y="112025"/>
                  </a:lnTo>
                  <a:lnTo>
                    <a:pt x="629" y="115893"/>
                  </a:lnTo>
                  <a:lnTo>
                    <a:pt x="0" y="121943"/>
                  </a:lnTo>
                  <a:lnTo>
                    <a:pt x="1007" y="122439"/>
                  </a:lnTo>
                  <a:lnTo>
                    <a:pt x="4947" y="122991"/>
                  </a:lnTo>
                  <a:lnTo>
                    <a:pt x="10226" y="120414"/>
                  </a:lnTo>
                  <a:lnTo>
                    <a:pt x="16100" y="116799"/>
                  </a:lnTo>
                  <a:lnTo>
                    <a:pt x="28420" y="11390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5" name="SMARTInkShape-86"/>
            <p:cNvSpPr/>
            <p:nvPr>
              <p:custDataLst>
                <p:tags r:id="rId22"/>
              </p:custDataLst>
            </p:nvPr>
          </p:nvSpPr>
          <p:spPr>
            <a:xfrm>
              <a:off x="5314950" y="4124721"/>
              <a:ext cx="38101" cy="132955"/>
            </a:xfrm>
            <a:custGeom>
              <a:avLst/>
              <a:gdLst/>
              <a:ahLst/>
              <a:cxnLst/>
              <a:rect l="0" t="0" r="0" b="0"/>
              <a:pathLst>
                <a:path w="38101" h="132955">
                  <a:moveTo>
                    <a:pt x="38100" y="18654"/>
                  </a:moveTo>
                  <a:lnTo>
                    <a:pt x="38100" y="18654"/>
                  </a:lnTo>
                  <a:lnTo>
                    <a:pt x="38100" y="9246"/>
                  </a:lnTo>
                  <a:lnTo>
                    <a:pt x="28968" y="0"/>
                  </a:lnTo>
                  <a:lnTo>
                    <a:pt x="27517" y="41984"/>
                  </a:lnTo>
                  <a:lnTo>
                    <a:pt x="21036" y="56345"/>
                  </a:lnTo>
                  <a:lnTo>
                    <a:pt x="16243" y="102390"/>
                  </a:lnTo>
                  <a:lnTo>
                    <a:pt x="1145" y="123155"/>
                  </a:lnTo>
                  <a:lnTo>
                    <a:pt x="0" y="13295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6" name="SMARTInkShape-87"/>
            <p:cNvSpPr/>
            <p:nvPr>
              <p:custDataLst>
                <p:tags r:id="rId23"/>
              </p:custDataLst>
            </p:nvPr>
          </p:nvSpPr>
          <p:spPr>
            <a:xfrm>
              <a:off x="5248706" y="4210050"/>
              <a:ext cx="113870" cy="28576"/>
            </a:xfrm>
            <a:custGeom>
              <a:avLst/>
              <a:gdLst/>
              <a:ahLst/>
              <a:cxnLst/>
              <a:rect l="0" t="0" r="0" b="0"/>
              <a:pathLst>
                <a:path w="113870" h="28576">
                  <a:moveTo>
                    <a:pt x="47194" y="28575"/>
                  </a:moveTo>
                  <a:lnTo>
                    <a:pt x="47194" y="28575"/>
                  </a:lnTo>
                  <a:lnTo>
                    <a:pt x="38993" y="20374"/>
                  </a:lnTo>
                  <a:lnTo>
                    <a:pt x="33005" y="19443"/>
                  </a:lnTo>
                  <a:lnTo>
                    <a:pt x="14081" y="19060"/>
                  </a:lnTo>
                  <a:lnTo>
                    <a:pt x="12419" y="20115"/>
                  </a:lnTo>
                  <a:lnTo>
                    <a:pt x="11310" y="21877"/>
                  </a:lnTo>
                  <a:lnTo>
                    <a:pt x="10571" y="24110"/>
                  </a:lnTo>
                  <a:lnTo>
                    <a:pt x="9021" y="25598"/>
                  </a:lnTo>
                  <a:lnTo>
                    <a:pt x="0" y="28459"/>
                  </a:lnTo>
                  <a:lnTo>
                    <a:pt x="17182" y="28575"/>
                  </a:lnTo>
                  <a:lnTo>
                    <a:pt x="25939" y="22029"/>
                  </a:lnTo>
                  <a:lnTo>
                    <a:pt x="34781" y="19933"/>
                  </a:lnTo>
                  <a:lnTo>
                    <a:pt x="69622" y="18015"/>
                  </a:lnTo>
                  <a:lnTo>
                    <a:pt x="88077" y="10852"/>
                  </a:lnTo>
                  <a:lnTo>
                    <a:pt x="101092" y="8729"/>
                  </a:lnTo>
                  <a:lnTo>
                    <a:pt x="11386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7" name="SMARTInkShape-88"/>
            <p:cNvSpPr/>
            <p:nvPr>
              <p:custDataLst>
                <p:tags r:id="rId24"/>
              </p:custDataLst>
            </p:nvPr>
          </p:nvSpPr>
          <p:spPr>
            <a:xfrm>
              <a:off x="5419725" y="41052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9132" y="19050"/>
                  </a:lnTo>
                  <a:lnTo>
                    <a:pt x="17052" y="12504"/>
                  </a:lnTo>
                  <a:lnTo>
                    <a:pt x="26848" y="9918"/>
                  </a:lnTo>
                  <a:lnTo>
                    <a:pt x="41681" y="9559"/>
                  </a:lnTo>
                  <a:lnTo>
                    <a:pt x="47805" y="6718"/>
                  </a:lnTo>
                  <a:lnTo>
                    <a:pt x="54054" y="2986"/>
                  </a:lnTo>
                  <a:lnTo>
                    <a:pt x="66692" y="590"/>
                  </a:lnTo>
                  <a:lnTo>
                    <a:pt x="114104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8" name="SMARTInkShape-89"/>
            <p:cNvSpPr/>
            <p:nvPr>
              <p:custDataLst>
                <p:tags r:id="rId25"/>
              </p:custDataLst>
            </p:nvPr>
          </p:nvSpPr>
          <p:spPr>
            <a:xfrm>
              <a:off x="5467388" y="4048160"/>
              <a:ext cx="104738" cy="161891"/>
            </a:xfrm>
            <a:custGeom>
              <a:avLst/>
              <a:gdLst/>
              <a:ahLst/>
              <a:cxnLst/>
              <a:rect l="0" t="0" r="0" b="0"/>
              <a:pathLst>
                <a:path w="104738" h="161891">
                  <a:moveTo>
                    <a:pt x="104737" y="19015"/>
                  </a:moveTo>
                  <a:lnTo>
                    <a:pt x="104737" y="19015"/>
                  </a:lnTo>
                  <a:lnTo>
                    <a:pt x="99681" y="13958"/>
                  </a:lnTo>
                  <a:lnTo>
                    <a:pt x="94376" y="11476"/>
                  </a:lnTo>
                  <a:lnTo>
                    <a:pt x="87404" y="9883"/>
                  </a:lnTo>
                  <a:lnTo>
                    <a:pt x="76599" y="367"/>
                  </a:lnTo>
                  <a:lnTo>
                    <a:pt x="67999" y="0"/>
                  </a:lnTo>
                  <a:lnTo>
                    <a:pt x="58556" y="8169"/>
                  </a:lnTo>
                  <a:lnTo>
                    <a:pt x="56339" y="16833"/>
                  </a:lnTo>
                  <a:lnTo>
                    <a:pt x="50650" y="26718"/>
                  </a:lnTo>
                  <a:lnTo>
                    <a:pt x="47437" y="41523"/>
                  </a:lnTo>
                  <a:lnTo>
                    <a:pt x="41310" y="54141"/>
                  </a:lnTo>
                  <a:lnTo>
                    <a:pt x="37967" y="69757"/>
                  </a:lnTo>
                  <a:lnTo>
                    <a:pt x="13636" y="116669"/>
                  </a:lnTo>
                  <a:lnTo>
                    <a:pt x="9658" y="128971"/>
                  </a:lnTo>
                  <a:lnTo>
                    <a:pt x="2191" y="142609"/>
                  </a:lnTo>
                  <a:lnTo>
                    <a:pt x="0" y="161328"/>
                  </a:lnTo>
                  <a:lnTo>
                    <a:pt x="19012" y="1618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9" name="SMARTInkShape-90"/>
            <p:cNvSpPr/>
            <p:nvPr>
              <p:custDataLst>
                <p:tags r:id="rId26"/>
              </p:custDataLst>
            </p:nvPr>
          </p:nvSpPr>
          <p:spPr>
            <a:xfrm>
              <a:off x="5562765" y="4000538"/>
              <a:ext cx="123661" cy="208010"/>
            </a:xfrm>
            <a:custGeom>
              <a:avLst/>
              <a:gdLst/>
              <a:ahLst/>
              <a:cxnLst/>
              <a:rect l="0" t="0" r="0" b="0"/>
              <a:pathLst>
                <a:path w="123661" h="208010">
                  <a:moveTo>
                    <a:pt x="123660" y="19012"/>
                  </a:moveTo>
                  <a:lnTo>
                    <a:pt x="123660" y="19012"/>
                  </a:lnTo>
                  <a:lnTo>
                    <a:pt x="123660" y="88"/>
                  </a:lnTo>
                  <a:lnTo>
                    <a:pt x="118604" y="0"/>
                  </a:lnTo>
                  <a:lnTo>
                    <a:pt x="117115" y="1045"/>
                  </a:lnTo>
                  <a:lnTo>
                    <a:pt x="116121" y="2801"/>
                  </a:lnTo>
                  <a:lnTo>
                    <a:pt x="113339" y="16211"/>
                  </a:lnTo>
                  <a:lnTo>
                    <a:pt x="107666" y="25472"/>
                  </a:lnTo>
                  <a:lnTo>
                    <a:pt x="104458" y="34920"/>
                  </a:lnTo>
                  <a:lnTo>
                    <a:pt x="78065" y="79709"/>
                  </a:lnTo>
                  <a:lnTo>
                    <a:pt x="48043" y="123809"/>
                  </a:lnTo>
                  <a:lnTo>
                    <a:pt x="25269" y="168238"/>
                  </a:lnTo>
                  <a:lnTo>
                    <a:pt x="1090" y="199681"/>
                  </a:lnTo>
                  <a:lnTo>
                    <a:pt x="0" y="208009"/>
                  </a:lnTo>
                  <a:lnTo>
                    <a:pt x="2731" y="206022"/>
                  </a:lnTo>
                  <a:lnTo>
                    <a:pt x="18885" y="19046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0" name="SMARTInkShape-91"/>
            <p:cNvSpPr/>
            <p:nvPr>
              <p:custDataLst>
                <p:tags r:id="rId27"/>
              </p:custDataLst>
            </p:nvPr>
          </p:nvSpPr>
          <p:spPr>
            <a:xfrm>
              <a:off x="5592657" y="4019560"/>
              <a:ext cx="169969" cy="171438"/>
            </a:xfrm>
            <a:custGeom>
              <a:avLst/>
              <a:gdLst/>
              <a:ahLst/>
              <a:cxnLst/>
              <a:rect l="0" t="0" r="0" b="0"/>
              <a:pathLst>
                <a:path w="169969" h="171438">
                  <a:moveTo>
                    <a:pt x="46143" y="47615"/>
                  </a:moveTo>
                  <a:lnTo>
                    <a:pt x="46143" y="47615"/>
                  </a:lnTo>
                  <a:lnTo>
                    <a:pt x="51199" y="42558"/>
                  </a:lnTo>
                  <a:lnTo>
                    <a:pt x="53682" y="37254"/>
                  </a:lnTo>
                  <a:lnTo>
                    <a:pt x="55634" y="15458"/>
                  </a:lnTo>
                  <a:lnTo>
                    <a:pt x="56704" y="13477"/>
                  </a:lnTo>
                  <a:lnTo>
                    <a:pt x="58475" y="12156"/>
                  </a:lnTo>
                  <a:lnTo>
                    <a:pt x="63266" y="10689"/>
                  </a:lnTo>
                  <a:lnTo>
                    <a:pt x="79624" y="9529"/>
                  </a:lnTo>
                  <a:lnTo>
                    <a:pt x="81164" y="8466"/>
                  </a:lnTo>
                  <a:lnTo>
                    <a:pt x="82189" y="6699"/>
                  </a:lnTo>
                  <a:lnTo>
                    <a:pt x="82874" y="4462"/>
                  </a:lnTo>
                  <a:lnTo>
                    <a:pt x="84389" y="2972"/>
                  </a:lnTo>
                  <a:lnTo>
                    <a:pt x="88894" y="1315"/>
                  </a:lnTo>
                  <a:lnTo>
                    <a:pt x="117328" y="0"/>
                  </a:lnTo>
                  <a:lnTo>
                    <a:pt x="118999" y="1055"/>
                  </a:lnTo>
                  <a:lnTo>
                    <a:pt x="120114" y="2817"/>
                  </a:lnTo>
                  <a:lnTo>
                    <a:pt x="120858" y="5050"/>
                  </a:lnTo>
                  <a:lnTo>
                    <a:pt x="122411" y="6538"/>
                  </a:lnTo>
                  <a:lnTo>
                    <a:pt x="130413" y="9123"/>
                  </a:lnTo>
                  <a:lnTo>
                    <a:pt x="136493" y="9399"/>
                  </a:lnTo>
                  <a:lnTo>
                    <a:pt x="138127" y="10496"/>
                  </a:lnTo>
                  <a:lnTo>
                    <a:pt x="139215" y="12286"/>
                  </a:lnTo>
                  <a:lnTo>
                    <a:pt x="141106" y="19209"/>
                  </a:lnTo>
                  <a:lnTo>
                    <a:pt x="141356" y="27124"/>
                  </a:lnTo>
                  <a:lnTo>
                    <a:pt x="134840" y="35885"/>
                  </a:lnTo>
                  <a:lnTo>
                    <a:pt x="131690" y="44728"/>
                  </a:lnTo>
                  <a:lnTo>
                    <a:pt x="127203" y="50918"/>
                  </a:lnTo>
                  <a:lnTo>
                    <a:pt x="121681" y="54375"/>
                  </a:lnTo>
                  <a:lnTo>
                    <a:pt x="115698" y="56969"/>
                  </a:lnTo>
                  <a:lnTo>
                    <a:pt x="68368" y="101597"/>
                  </a:lnTo>
                  <a:lnTo>
                    <a:pt x="43321" y="123815"/>
                  </a:lnTo>
                  <a:lnTo>
                    <a:pt x="22986" y="137839"/>
                  </a:lnTo>
                  <a:lnTo>
                    <a:pt x="0" y="160436"/>
                  </a:lnTo>
                  <a:lnTo>
                    <a:pt x="564" y="160929"/>
                  </a:lnTo>
                  <a:lnTo>
                    <a:pt x="4014" y="161477"/>
                  </a:lnTo>
                  <a:lnTo>
                    <a:pt x="5356" y="162681"/>
                  </a:lnTo>
                  <a:lnTo>
                    <a:pt x="6849" y="166841"/>
                  </a:lnTo>
                  <a:lnTo>
                    <a:pt x="8305" y="168374"/>
                  </a:lnTo>
                  <a:lnTo>
                    <a:pt x="12746" y="170078"/>
                  </a:lnTo>
                  <a:lnTo>
                    <a:pt x="59046" y="171433"/>
                  </a:lnTo>
                  <a:lnTo>
                    <a:pt x="67048" y="171437"/>
                  </a:lnTo>
                  <a:lnTo>
                    <a:pt x="74132" y="168616"/>
                  </a:lnTo>
                  <a:lnTo>
                    <a:pt x="77501" y="166383"/>
                  </a:lnTo>
                  <a:lnTo>
                    <a:pt x="92358" y="163239"/>
                  </a:lnTo>
                  <a:lnTo>
                    <a:pt x="135160" y="160880"/>
                  </a:lnTo>
                  <a:lnTo>
                    <a:pt x="153690" y="153717"/>
                  </a:lnTo>
                  <a:lnTo>
                    <a:pt x="169968" y="1523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1" name="SMARTInkShape-92"/>
            <p:cNvSpPr/>
            <p:nvPr>
              <p:custDataLst>
                <p:tags r:id="rId28"/>
              </p:custDataLst>
            </p:nvPr>
          </p:nvSpPr>
          <p:spPr>
            <a:xfrm>
              <a:off x="5762625" y="4114800"/>
              <a:ext cx="57151" cy="85726"/>
            </a:xfrm>
            <a:custGeom>
              <a:avLst/>
              <a:gdLst/>
              <a:ahLst/>
              <a:cxnLst/>
              <a:rect l="0" t="0" r="0" b="0"/>
              <a:pathLst>
                <a:path w="57151" h="85726">
                  <a:moveTo>
                    <a:pt x="19050" y="9525"/>
                  </a:moveTo>
                  <a:lnTo>
                    <a:pt x="19050" y="9525"/>
                  </a:lnTo>
                  <a:lnTo>
                    <a:pt x="19050" y="10"/>
                  </a:lnTo>
                  <a:lnTo>
                    <a:pt x="9918" y="0"/>
                  </a:lnTo>
                  <a:lnTo>
                    <a:pt x="1358" y="8201"/>
                  </a:lnTo>
                  <a:lnTo>
                    <a:pt x="402" y="14189"/>
                  </a:lnTo>
                  <a:lnTo>
                    <a:pt x="0" y="60442"/>
                  </a:lnTo>
                  <a:lnTo>
                    <a:pt x="0" y="71184"/>
                  </a:lnTo>
                  <a:lnTo>
                    <a:pt x="2822" y="76793"/>
                  </a:lnTo>
                  <a:lnTo>
                    <a:pt x="8201" y="83961"/>
                  </a:lnTo>
                  <a:lnTo>
                    <a:pt x="11759" y="84941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2" name="SMARTInkShape-93"/>
            <p:cNvSpPr/>
            <p:nvPr>
              <p:custDataLst>
                <p:tags r:id="rId29"/>
              </p:custDataLst>
            </p:nvPr>
          </p:nvSpPr>
          <p:spPr>
            <a:xfrm>
              <a:off x="5810250" y="4133851"/>
              <a:ext cx="85610" cy="95250"/>
            </a:xfrm>
            <a:custGeom>
              <a:avLst/>
              <a:gdLst/>
              <a:ahLst/>
              <a:cxnLst/>
              <a:rect l="0" t="0" r="0" b="0"/>
              <a:pathLst>
                <a:path w="85610" h="95250">
                  <a:moveTo>
                    <a:pt x="76200" y="19049"/>
                  </a:moveTo>
                  <a:lnTo>
                    <a:pt x="76200" y="19049"/>
                  </a:lnTo>
                  <a:lnTo>
                    <a:pt x="76200" y="13992"/>
                  </a:lnTo>
                  <a:lnTo>
                    <a:pt x="77258" y="12503"/>
                  </a:lnTo>
                  <a:lnTo>
                    <a:pt x="79022" y="11510"/>
                  </a:lnTo>
                  <a:lnTo>
                    <a:pt x="81256" y="10848"/>
                  </a:lnTo>
                  <a:lnTo>
                    <a:pt x="82745" y="9348"/>
                  </a:lnTo>
                  <a:lnTo>
                    <a:pt x="85609" y="425"/>
                  </a:lnTo>
                  <a:lnTo>
                    <a:pt x="58624" y="0"/>
                  </a:lnTo>
                  <a:lnTo>
                    <a:pt x="52531" y="5056"/>
                  </a:lnTo>
                  <a:lnTo>
                    <a:pt x="49805" y="10360"/>
                  </a:lnTo>
                  <a:lnTo>
                    <a:pt x="48056" y="17332"/>
                  </a:lnTo>
                  <a:lnTo>
                    <a:pt x="32462" y="35195"/>
                  </a:lnTo>
                  <a:lnTo>
                    <a:pt x="26521" y="47677"/>
                  </a:lnTo>
                  <a:lnTo>
                    <a:pt x="22370" y="53998"/>
                  </a:lnTo>
                  <a:lnTo>
                    <a:pt x="20526" y="60334"/>
                  </a:lnTo>
                  <a:lnTo>
                    <a:pt x="18976" y="62448"/>
                  </a:lnTo>
                  <a:lnTo>
                    <a:pt x="16884" y="63857"/>
                  </a:lnTo>
                  <a:lnTo>
                    <a:pt x="14431" y="64795"/>
                  </a:lnTo>
                  <a:lnTo>
                    <a:pt x="12796" y="66480"/>
                  </a:lnTo>
                  <a:lnTo>
                    <a:pt x="7349" y="76788"/>
                  </a:lnTo>
                  <a:lnTo>
                    <a:pt x="1451" y="83959"/>
                  </a:lnTo>
                  <a:lnTo>
                    <a:pt x="0" y="95238"/>
                  </a:lnTo>
                  <a:lnTo>
                    <a:pt x="0" y="95242"/>
                  </a:lnTo>
                  <a:lnTo>
                    <a:pt x="0" y="9524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3" name="SMARTInkShape-94"/>
            <p:cNvSpPr/>
            <p:nvPr>
              <p:custDataLst>
                <p:tags r:id="rId30"/>
              </p:custDataLst>
            </p:nvPr>
          </p:nvSpPr>
          <p:spPr>
            <a:xfrm>
              <a:off x="5972186" y="3814044"/>
              <a:ext cx="28565" cy="24532"/>
            </a:xfrm>
            <a:custGeom>
              <a:avLst/>
              <a:gdLst/>
              <a:ahLst/>
              <a:cxnLst/>
              <a:rect l="0" t="0" r="0" b="0"/>
              <a:pathLst>
                <a:path w="28565" h="24532">
                  <a:moveTo>
                    <a:pt x="28564" y="15006"/>
                  </a:moveTo>
                  <a:lnTo>
                    <a:pt x="28564" y="15006"/>
                  </a:lnTo>
                  <a:lnTo>
                    <a:pt x="28564" y="5874"/>
                  </a:lnTo>
                  <a:lnTo>
                    <a:pt x="20363" y="5515"/>
                  </a:lnTo>
                  <a:lnTo>
                    <a:pt x="19922" y="4446"/>
                  </a:lnTo>
                  <a:lnTo>
                    <a:pt x="19432" y="434"/>
                  </a:lnTo>
                  <a:lnTo>
                    <a:pt x="18243" y="0"/>
                  </a:lnTo>
                  <a:lnTo>
                    <a:pt x="9916" y="5205"/>
                  </a:lnTo>
                  <a:lnTo>
                    <a:pt x="391" y="5474"/>
                  </a:lnTo>
                  <a:lnTo>
                    <a:pt x="0" y="14613"/>
                  </a:lnTo>
                  <a:lnTo>
                    <a:pt x="5049" y="19946"/>
                  </a:lnTo>
                  <a:lnTo>
                    <a:pt x="10352" y="22494"/>
                  </a:lnTo>
                  <a:lnTo>
                    <a:pt x="19039" y="2453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4" name="SMARTInkShape-95"/>
            <p:cNvSpPr/>
            <p:nvPr>
              <p:custDataLst>
                <p:tags r:id="rId31"/>
              </p:custDataLst>
            </p:nvPr>
          </p:nvSpPr>
          <p:spPr>
            <a:xfrm>
              <a:off x="6077003" y="3714761"/>
              <a:ext cx="161873" cy="266629"/>
            </a:xfrm>
            <a:custGeom>
              <a:avLst/>
              <a:gdLst/>
              <a:ahLst/>
              <a:cxnLst/>
              <a:rect l="0" t="0" r="0" b="0"/>
              <a:pathLst>
                <a:path w="161873" h="266629">
                  <a:moveTo>
                    <a:pt x="161872" y="28564"/>
                  </a:moveTo>
                  <a:lnTo>
                    <a:pt x="161872" y="28564"/>
                  </a:lnTo>
                  <a:lnTo>
                    <a:pt x="161872" y="4608"/>
                  </a:lnTo>
                  <a:lnTo>
                    <a:pt x="160814" y="3068"/>
                  </a:lnTo>
                  <a:lnTo>
                    <a:pt x="159050" y="2042"/>
                  </a:lnTo>
                  <a:lnTo>
                    <a:pt x="152463" y="24"/>
                  </a:lnTo>
                  <a:lnTo>
                    <a:pt x="147324" y="0"/>
                  </a:lnTo>
                  <a:lnTo>
                    <a:pt x="145825" y="1054"/>
                  </a:lnTo>
                  <a:lnTo>
                    <a:pt x="144823" y="2816"/>
                  </a:lnTo>
                  <a:lnTo>
                    <a:pt x="143217" y="8191"/>
                  </a:lnTo>
                  <a:lnTo>
                    <a:pt x="137883" y="14178"/>
                  </a:lnTo>
                  <a:lnTo>
                    <a:pt x="135335" y="22523"/>
                  </a:lnTo>
                  <a:lnTo>
                    <a:pt x="133145" y="32229"/>
                  </a:lnTo>
                  <a:lnTo>
                    <a:pt x="110943" y="73467"/>
                  </a:lnTo>
                  <a:lnTo>
                    <a:pt x="95180" y="115185"/>
                  </a:lnTo>
                  <a:lnTo>
                    <a:pt x="87782" y="132679"/>
                  </a:lnTo>
                  <a:lnTo>
                    <a:pt x="60096" y="175336"/>
                  </a:lnTo>
                  <a:lnTo>
                    <a:pt x="26111" y="220268"/>
                  </a:lnTo>
                  <a:lnTo>
                    <a:pt x="6815" y="245667"/>
                  </a:lnTo>
                  <a:lnTo>
                    <a:pt x="0" y="266484"/>
                  </a:lnTo>
                  <a:lnTo>
                    <a:pt x="5018" y="266628"/>
                  </a:lnTo>
                  <a:lnTo>
                    <a:pt x="10315" y="263840"/>
                  </a:lnTo>
                  <a:lnTo>
                    <a:pt x="16197" y="260131"/>
                  </a:lnTo>
                  <a:lnTo>
                    <a:pt x="25458" y="256985"/>
                  </a:lnTo>
                  <a:lnTo>
                    <a:pt x="38047" y="2476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5" name="SMARTInkShape-96"/>
            <p:cNvSpPr/>
            <p:nvPr>
              <p:custDataLst>
                <p:tags r:id="rId32"/>
              </p:custDataLst>
            </p:nvPr>
          </p:nvSpPr>
          <p:spPr>
            <a:xfrm>
              <a:off x="6162689" y="3743718"/>
              <a:ext cx="142812" cy="237733"/>
            </a:xfrm>
            <a:custGeom>
              <a:avLst/>
              <a:gdLst/>
              <a:ahLst/>
              <a:cxnLst/>
              <a:rect l="0" t="0" r="0" b="0"/>
              <a:pathLst>
                <a:path w="142812" h="237733">
                  <a:moveTo>
                    <a:pt x="28561" y="75807"/>
                  </a:moveTo>
                  <a:lnTo>
                    <a:pt x="28561" y="75807"/>
                  </a:lnTo>
                  <a:lnTo>
                    <a:pt x="28561" y="62550"/>
                  </a:lnTo>
                  <a:lnTo>
                    <a:pt x="19298" y="30726"/>
                  </a:lnTo>
                  <a:lnTo>
                    <a:pt x="19070" y="20455"/>
                  </a:lnTo>
                  <a:lnTo>
                    <a:pt x="9904" y="9571"/>
                  </a:lnTo>
                  <a:lnTo>
                    <a:pt x="23710" y="9143"/>
                  </a:lnTo>
                  <a:lnTo>
                    <a:pt x="25327" y="8081"/>
                  </a:lnTo>
                  <a:lnTo>
                    <a:pt x="26405" y="6315"/>
                  </a:lnTo>
                  <a:lnTo>
                    <a:pt x="27124" y="4079"/>
                  </a:lnTo>
                  <a:lnTo>
                    <a:pt x="28661" y="2588"/>
                  </a:lnTo>
                  <a:lnTo>
                    <a:pt x="33191" y="932"/>
                  </a:lnTo>
                  <a:lnTo>
                    <a:pt x="46748" y="0"/>
                  </a:lnTo>
                  <a:lnTo>
                    <a:pt x="55341" y="2604"/>
                  </a:lnTo>
                  <a:lnTo>
                    <a:pt x="63746" y="6230"/>
                  </a:lnTo>
                  <a:lnTo>
                    <a:pt x="107850" y="10115"/>
                  </a:lnTo>
                  <a:lnTo>
                    <a:pt x="133145" y="20886"/>
                  </a:lnTo>
                  <a:lnTo>
                    <a:pt x="140942" y="26741"/>
                  </a:lnTo>
                  <a:lnTo>
                    <a:pt x="142008" y="30364"/>
                  </a:lnTo>
                  <a:lnTo>
                    <a:pt x="142811" y="50535"/>
                  </a:lnTo>
                  <a:lnTo>
                    <a:pt x="140017" y="56814"/>
                  </a:lnTo>
                  <a:lnTo>
                    <a:pt x="111061" y="88508"/>
                  </a:lnTo>
                  <a:lnTo>
                    <a:pt x="63550" y="120257"/>
                  </a:lnTo>
                  <a:lnTo>
                    <a:pt x="50688" y="128724"/>
                  </a:lnTo>
                  <a:lnTo>
                    <a:pt x="36058" y="132761"/>
                  </a:lnTo>
                  <a:lnTo>
                    <a:pt x="33558" y="134943"/>
                  </a:lnTo>
                  <a:lnTo>
                    <a:pt x="15596" y="155298"/>
                  </a:lnTo>
                  <a:lnTo>
                    <a:pt x="9393" y="158762"/>
                  </a:lnTo>
                  <a:lnTo>
                    <a:pt x="6257" y="159685"/>
                  </a:lnTo>
                  <a:lnTo>
                    <a:pt x="4167" y="161360"/>
                  </a:lnTo>
                  <a:lnTo>
                    <a:pt x="1844" y="166041"/>
                  </a:lnTo>
                  <a:lnTo>
                    <a:pt x="0" y="193684"/>
                  </a:lnTo>
                  <a:lnTo>
                    <a:pt x="1054" y="195667"/>
                  </a:lnTo>
                  <a:lnTo>
                    <a:pt x="2814" y="196988"/>
                  </a:lnTo>
                  <a:lnTo>
                    <a:pt x="5046" y="197870"/>
                  </a:lnTo>
                  <a:lnTo>
                    <a:pt x="6534" y="199515"/>
                  </a:lnTo>
                  <a:lnTo>
                    <a:pt x="8188" y="204166"/>
                  </a:lnTo>
                  <a:lnTo>
                    <a:pt x="9687" y="205830"/>
                  </a:lnTo>
                  <a:lnTo>
                    <a:pt x="26810" y="217228"/>
                  </a:lnTo>
                  <a:lnTo>
                    <a:pt x="33099" y="223308"/>
                  </a:lnTo>
                  <a:lnTo>
                    <a:pt x="41514" y="226030"/>
                  </a:lnTo>
                  <a:lnTo>
                    <a:pt x="78849" y="230972"/>
                  </a:lnTo>
                  <a:lnTo>
                    <a:pt x="95236" y="23773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6" name="SMARTInkShape-97"/>
            <p:cNvSpPr/>
            <p:nvPr>
              <p:custDataLst>
                <p:tags r:id="rId33"/>
              </p:custDataLst>
            </p:nvPr>
          </p:nvSpPr>
          <p:spPr>
            <a:xfrm>
              <a:off x="6315075" y="3943384"/>
              <a:ext cx="57151" cy="76167"/>
            </a:xfrm>
            <a:custGeom>
              <a:avLst/>
              <a:gdLst/>
              <a:ahLst/>
              <a:cxnLst/>
              <a:rect l="0" t="0" r="0" b="0"/>
              <a:pathLst>
                <a:path w="57151" h="76167">
                  <a:moveTo>
                    <a:pt x="28575" y="19016"/>
                  </a:moveTo>
                  <a:lnTo>
                    <a:pt x="28575" y="19016"/>
                  </a:lnTo>
                  <a:lnTo>
                    <a:pt x="28575" y="13959"/>
                  </a:lnTo>
                  <a:lnTo>
                    <a:pt x="27517" y="12470"/>
                  </a:lnTo>
                  <a:lnTo>
                    <a:pt x="25753" y="11477"/>
                  </a:lnTo>
                  <a:lnTo>
                    <a:pt x="18874" y="9753"/>
                  </a:lnTo>
                  <a:lnTo>
                    <a:pt x="10965" y="9525"/>
                  </a:lnTo>
                  <a:lnTo>
                    <a:pt x="37" y="0"/>
                  </a:lnTo>
                  <a:lnTo>
                    <a:pt x="0" y="14156"/>
                  </a:lnTo>
                  <a:lnTo>
                    <a:pt x="1058" y="15776"/>
                  </a:lnTo>
                  <a:lnTo>
                    <a:pt x="2822" y="16856"/>
                  </a:lnTo>
                  <a:lnTo>
                    <a:pt x="5056" y="17576"/>
                  </a:lnTo>
                  <a:lnTo>
                    <a:pt x="6545" y="19114"/>
                  </a:lnTo>
                  <a:lnTo>
                    <a:pt x="8201" y="23646"/>
                  </a:lnTo>
                  <a:lnTo>
                    <a:pt x="10561" y="45324"/>
                  </a:lnTo>
                  <a:lnTo>
                    <a:pt x="17723" y="55354"/>
                  </a:lnTo>
                  <a:lnTo>
                    <a:pt x="18934" y="65162"/>
                  </a:lnTo>
                  <a:lnTo>
                    <a:pt x="28180" y="75735"/>
                  </a:lnTo>
                  <a:lnTo>
                    <a:pt x="57150" y="76166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7" name="SMARTInkShape-98"/>
            <p:cNvSpPr/>
            <p:nvPr>
              <p:custDataLst>
                <p:tags r:id="rId34"/>
              </p:custDataLst>
            </p:nvPr>
          </p:nvSpPr>
          <p:spPr>
            <a:xfrm>
              <a:off x="6353223" y="3933952"/>
              <a:ext cx="95203" cy="114174"/>
            </a:xfrm>
            <a:custGeom>
              <a:avLst/>
              <a:gdLst/>
              <a:ahLst/>
              <a:cxnLst/>
              <a:rect l="0" t="0" r="0" b="0"/>
              <a:pathLst>
                <a:path w="95203" h="114174">
                  <a:moveTo>
                    <a:pt x="95202" y="28448"/>
                  </a:moveTo>
                  <a:lnTo>
                    <a:pt x="95202" y="28448"/>
                  </a:lnTo>
                  <a:lnTo>
                    <a:pt x="95202" y="4744"/>
                  </a:lnTo>
                  <a:lnTo>
                    <a:pt x="93085" y="3120"/>
                  </a:lnTo>
                  <a:lnTo>
                    <a:pt x="76937" y="0"/>
                  </a:lnTo>
                  <a:lnTo>
                    <a:pt x="76385" y="4967"/>
                  </a:lnTo>
                  <a:lnTo>
                    <a:pt x="75249" y="6444"/>
                  </a:lnTo>
                  <a:lnTo>
                    <a:pt x="71165" y="8085"/>
                  </a:lnTo>
                  <a:lnTo>
                    <a:pt x="69652" y="9581"/>
                  </a:lnTo>
                  <a:lnTo>
                    <a:pt x="64402" y="19586"/>
                  </a:lnTo>
                  <a:lnTo>
                    <a:pt x="32735" y="53855"/>
                  </a:lnTo>
                  <a:lnTo>
                    <a:pt x="26536" y="66550"/>
                  </a:lnTo>
                  <a:lnTo>
                    <a:pt x="1799" y="93241"/>
                  </a:lnTo>
                  <a:lnTo>
                    <a:pt x="772" y="97109"/>
                  </a:lnTo>
                  <a:lnTo>
                    <a:pt x="0" y="112408"/>
                  </a:lnTo>
                  <a:lnTo>
                    <a:pt x="1042" y="112996"/>
                  </a:lnTo>
                  <a:lnTo>
                    <a:pt x="28527" y="11417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2" name="SMARTInkShape-Group18"/>
          <p:cNvGrpSpPr/>
          <p:nvPr/>
        </p:nvGrpSpPr>
        <p:grpSpPr>
          <a:xfrm>
            <a:off x="4914900" y="4391025"/>
            <a:ext cx="266701" cy="476251"/>
            <a:chOff x="4914900" y="4391025"/>
            <a:chExt cx="266701" cy="476251"/>
          </a:xfrm>
        </p:grpSpPr>
        <p:sp>
          <p:nvSpPr>
            <p:cNvPr id="5169" name="SMARTInkShape-99"/>
            <p:cNvSpPr/>
            <p:nvPr>
              <p:custDataLst>
                <p:tags r:id="rId14"/>
              </p:custDataLst>
            </p:nvPr>
          </p:nvSpPr>
          <p:spPr>
            <a:xfrm>
              <a:off x="5077256" y="4391025"/>
              <a:ext cx="104345" cy="152401"/>
            </a:xfrm>
            <a:custGeom>
              <a:avLst/>
              <a:gdLst/>
              <a:ahLst/>
              <a:cxnLst/>
              <a:rect l="0" t="0" r="0" b="0"/>
              <a:pathLst>
                <a:path w="104345" h="152401">
                  <a:moveTo>
                    <a:pt x="104344" y="28575"/>
                  </a:moveTo>
                  <a:lnTo>
                    <a:pt x="104344" y="28575"/>
                  </a:lnTo>
                  <a:lnTo>
                    <a:pt x="104344" y="0"/>
                  </a:lnTo>
                  <a:lnTo>
                    <a:pt x="104344" y="8201"/>
                  </a:lnTo>
                  <a:lnTo>
                    <a:pt x="97799" y="16868"/>
                  </a:lnTo>
                  <a:lnTo>
                    <a:pt x="94643" y="25694"/>
                  </a:lnTo>
                  <a:lnTo>
                    <a:pt x="69008" y="66092"/>
                  </a:lnTo>
                  <a:lnTo>
                    <a:pt x="61734" y="84316"/>
                  </a:lnTo>
                  <a:lnTo>
                    <a:pt x="43902" y="107547"/>
                  </a:lnTo>
                  <a:lnTo>
                    <a:pt x="22845" y="130151"/>
                  </a:lnTo>
                  <a:lnTo>
                    <a:pt x="16632" y="142870"/>
                  </a:lnTo>
                  <a:lnTo>
                    <a:pt x="10582" y="150518"/>
                  </a:lnTo>
                  <a:lnTo>
                    <a:pt x="6934" y="151563"/>
                  </a:lnTo>
                  <a:lnTo>
                    <a:pt x="0" y="152352"/>
                  </a:lnTo>
                  <a:lnTo>
                    <a:pt x="9094" y="15240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0" name="SMARTInkShape-100"/>
            <p:cNvSpPr/>
            <p:nvPr>
              <p:custDataLst>
                <p:tags r:id="rId15"/>
              </p:custDataLst>
            </p:nvPr>
          </p:nvSpPr>
          <p:spPr>
            <a:xfrm>
              <a:off x="5048643" y="4495800"/>
              <a:ext cx="123433" cy="131988"/>
            </a:xfrm>
            <a:custGeom>
              <a:avLst/>
              <a:gdLst/>
              <a:ahLst/>
              <a:cxnLst/>
              <a:rect l="0" t="0" r="0" b="0"/>
              <a:pathLst>
                <a:path w="123433" h="131988">
                  <a:moveTo>
                    <a:pt x="56757" y="0"/>
                  </a:moveTo>
                  <a:lnTo>
                    <a:pt x="56757" y="0"/>
                  </a:lnTo>
                  <a:lnTo>
                    <a:pt x="42568" y="0"/>
                  </a:lnTo>
                  <a:lnTo>
                    <a:pt x="40947" y="1058"/>
                  </a:lnTo>
                  <a:lnTo>
                    <a:pt x="39867" y="2822"/>
                  </a:lnTo>
                  <a:lnTo>
                    <a:pt x="39147" y="5057"/>
                  </a:lnTo>
                  <a:lnTo>
                    <a:pt x="37609" y="6546"/>
                  </a:lnTo>
                  <a:lnTo>
                    <a:pt x="33077" y="8201"/>
                  </a:lnTo>
                  <a:lnTo>
                    <a:pt x="14120" y="9491"/>
                  </a:lnTo>
                  <a:lnTo>
                    <a:pt x="12457" y="10561"/>
                  </a:lnTo>
                  <a:lnTo>
                    <a:pt x="11349" y="12332"/>
                  </a:lnTo>
                  <a:lnTo>
                    <a:pt x="9262" y="18657"/>
                  </a:lnTo>
                  <a:lnTo>
                    <a:pt x="9132" y="63509"/>
                  </a:lnTo>
                  <a:lnTo>
                    <a:pt x="9132" y="88900"/>
                  </a:lnTo>
                  <a:lnTo>
                    <a:pt x="6310" y="95250"/>
                  </a:lnTo>
                  <a:lnTo>
                    <a:pt x="2587" y="101600"/>
                  </a:lnTo>
                  <a:lnTo>
                    <a:pt x="0" y="112419"/>
                  </a:lnTo>
                  <a:lnTo>
                    <a:pt x="8750" y="123384"/>
                  </a:lnTo>
                  <a:lnTo>
                    <a:pt x="9099" y="131987"/>
                  </a:lnTo>
                  <a:lnTo>
                    <a:pt x="19488" y="125631"/>
                  </a:lnTo>
                  <a:lnTo>
                    <a:pt x="22386" y="125029"/>
                  </a:lnTo>
                  <a:lnTo>
                    <a:pt x="24318" y="123570"/>
                  </a:lnTo>
                  <a:lnTo>
                    <a:pt x="26465" y="119126"/>
                  </a:lnTo>
                  <a:lnTo>
                    <a:pt x="28095" y="117517"/>
                  </a:lnTo>
                  <a:lnTo>
                    <a:pt x="38317" y="112114"/>
                  </a:lnTo>
                  <a:lnTo>
                    <a:pt x="44328" y="108036"/>
                  </a:lnTo>
                  <a:lnTo>
                    <a:pt x="53663" y="104683"/>
                  </a:lnTo>
                  <a:lnTo>
                    <a:pt x="79185" y="89672"/>
                  </a:lnTo>
                  <a:lnTo>
                    <a:pt x="90801" y="85836"/>
                  </a:lnTo>
                  <a:lnTo>
                    <a:pt x="100946" y="79526"/>
                  </a:lnTo>
                  <a:lnTo>
                    <a:pt x="110655" y="76127"/>
                  </a:lnTo>
                  <a:lnTo>
                    <a:pt x="123432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1" name="SMARTInkShape-101"/>
            <p:cNvSpPr/>
            <p:nvPr>
              <p:custDataLst>
                <p:tags r:id="rId16"/>
              </p:custDataLst>
            </p:nvPr>
          </p:nvSpPr>
          <p:spPr>
            <a:xfrm>
              <a:off x="4914900" y="4733963"/>
              <a:ext cx="171413" cy="133313"/>
            </a:xfrm>
            <a:custGeom>
              <a:avLst/>
              <a:gdLst/>
              <a:ahLst/>
              <a:cxnLst/>
              <a:rect l="0" t="0" r="0" b="0"/>
              <a:pathLst>
                <a:path w="171413" h="133313">
                  <a:moveTo>
                    <a:pt x="104775" y="19012"/>
                  </a:moveTo>
                  <a:lnTo>
                    <a:pt x="104775" y="19012"/>
                  </a:lnTo>
                  <a:lnTo>
                    <a:pt x="96574" y="19012"/>
                  </a:lnTo>
                  <a:lnTo>
                    <a:pt x="96133" y="17954"/>
                  </a:lnTo>
                  <a:lnTo>
                    <a:pt x="95366" y="10811"/>
                  </a:lnTo>
                  <a:lnTo>
                    <a:pt x="92479" y="10076"/>
                  </a:lnTo>
                  <a:lnTo>
                    <a:pt x="80669" y="9487"/>
                  </a:lnTo>
                  <a:lnTo>
                    <a:pt x="79180" y="10545"/>
                  </a:lnTo>
                  <a:lnTo>
                    <a:pt x="78186" y="12309"/>
                  </a:lnTo>
                  <a:lnTo>
                    <a:pt x="77524" y="14544"/>
                  </a:lnTo>
                  <a:lnTo>
                    <a:pt x="76024" y="16033"/>
                  </a:lnTo>
                  <a:lnTo>
                    <a:pt x="66577" y="19808"/>
                  </a:lnTo>
                  <a:lnTo>
                    <a:pt x="59355" y="25480"/>
                  </a:lnTo>
                  <a:lnTo>
                    <a:pt x="50513" y="28689"/>
                  </a:lnTo>
                  <a:lnTo>
                    <a:pt x="34887" y="41675"/>
                  </a:lnTo>
                  <a:lnTo>
                    <a:pt x="31380" y="47782"/>
                  </a:lnTo>
                  <a:lnTo>
                    <a:pt x="30445" y="50892"/>
                  </a:lnTo>
                  <a:lnTo>
                    <a:pt x="28763" y="52965"/>
                  </a:lnTo>
                  <a:lnTo>
                    <a:pt x="15482" y="61622"/>
                  </a:lnTo>
                  <a:lnTo>
                    <a:pt x="12173" y="67230"/>
                  </a:lnTo>
                  <a:lnTo>
                    <a:pt x="9644" y="73251"/>
                  </a:lnTo>
                  <a:lnTo>
                    <a:pt x="3328" y="82590"/>
                  </a:lnTo>
                  <a:lnTo>
                    <a:pt x="986" y="92060"/>
                  </a:lnTo>
                  <a:lnTo>
                    <a:pt x="0" y="123264"/>
                  </a:lnTo>
                  <a:lnTo>
                    <a:pt x="8201" y="131943"/>
                  </a:lnTo>
                  <a:lnTo>
                    <a:pt x="14189" y="132906"/>
                  </a:lnTo>
                  <a:lnTo>
                    <a:pt x="60328" y="133312"/>
                  </a:lnTo>
                  <a:lnTo>
                    <a:pt x="66676" y="130489"/>
                  </a:lnTo>
                  <a:lnTo>
                    <a:pt x="69851" y="128255"/>
                  </a:lnTo>
                  <a:lnTo>
                    <a:pt x="93264" y="121553"/>
                  </a:lnTo>
                  <a:lnTo>
                    <a:pt x="100717" y="117502"/>
                  </a:lnTo>
                  <a:lnTo>
                    <a:pt x="110863" y="114164"/>
                  </a:lnTo>
                  <a:lnTo>
                    <a:pt x="136515" y="91909"/>
                  </a:lnTo>
                  <a:lnTo>
                    <a:pt x="140048" y="85630"/>
                  </a:lnTo>
                  <a:lnTo>
                    <a:pt x="140990" y="82474"/>
                  </a:lnTo>
                  <a:lnTo>
                    <a:pt x="142677" y="80370"/>
                  </a:lnTo>
                  <a:lnTo>
                    <a:pt x="150107" y="75292"/>
                  </a:lnTo>
                  <a:lnTo>
                    <a:pt x="157953" y="62381"/>
                  </a:lnTo>
                  <a:lnTo>
                    <a:pt x="160160" y="54868"/>
                  </a:lnTo>
                  <a:lnTo>
                    <a:pt x="161806" y="52441"/>
                  </a:lnTo>
                  <a:lnTo>
                    <a:pt x="163962" y="50823"/>
                  </a:lnTo>
                  <a:lnTo>
                    <a:pt x="166459" y="49745"/>
                  </a:lnTo>
                  <a:lnTo>
                    <a:pt x="168122" y="46908"/>
                  </a:lnTo>
                  <a:lnTo>
                    <a:pt x="171157" y="29371"/>
                  </a:lnTo>
                  <a:lnTo>
                    <a:pt x="171412" y="15529"/>
                  </a:lnTo>
                  <a:lnTo>
                    <a:pt x="170366" y="13515"/>
                  </a:lnTo>
                  <a:lnTo>
                    <a:pt x="168611" y="12172"/>
                  </a:lnTo>
                  <a:lnTo>
                    <a:pt x="166382" y="11277"/>
                  </a:lnTo>
                  <a:lnTo>
                    <a:pt x="164897" y="9622"/>
                  </a:lnTo>
                  <a:lnTo>
                    <a:pt x="163245" y="4961"/>
                  </a:lnTo>
                  <a:lnTo>
                    <a:pt x="161747" y="3295"/>
                  </a:lnTo>
                  <a:lnTo>
                    <a:pt x="157260" y="1443"/>
                  </a:lnTo>
                  <a:lnTo>
                    <a:pt x="135192" y="0"/>
                  </a:lnTo>
                  <a:lnTo>
                    <a:pt x="125052" y="6516"/>
                  </a:lnTo>
                  <a:lnTo>
                    <a:pt x="99230" y="10284"/>
                  </a:lnTo>
                  <a:lnTo>
                    <a:pt x="54930" y="38131"/>
                  </a:lnTo>
                  <a:lnTo>
                    <a:pt x="36368" y="50776"/>
                  </a:lnTo>
                  <a:lnTo>
                    <a:pt x="0" y="9521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7" name="SMARTInkShape-Group19"/>
          <p:cNvGrpSpPr/>
          <p:nvPr/>
        </p:nvGrpSpPr>
        <p:grpSpPr>
          <a:xfrm>
            <a:off x="6848509" y="3667242"/>
            <a:ext cx="619092" cy="257059"/>
            <a:chOff x="6848509" y="3667242"/>
            <a:chExt cx="619092" cy="257059"/>
          </a:xfrm>
        </p:grpSpPr>
        <p:sp>
          <p:nvSpPr>
            <p:cNvPr id="5173" name="SMARTInkShape-102"/>
            <p:cNvSpPr/>
            <p:nvPr>
              <p:custDataLst>
                <p:tags r:id="rId10"/>
              </p:custDataLst>
            </p:nvPr>
          </p:nvSpPr>
          <p:spPr>
            <a:xfrm>
              <a:off x="6848509" y="3772293"/>
              <a:ext cx="152367" cy="28183"/>
            </a:xfrm>
            <a:custGeom>
              <a:avLst/>
              <a:gdLst/>
              <a:ahLst/>
              <a:cxnLst/>
              <a:rect l="0" t="0" r="0" b="0"/>
              <a:pathLst>
                <a:path w="152367" h="28183">
                  <a:moveTo>
                    <a:pt x="47591" y="28182"/>
                  </a:moveTo>
                  <a:lnTo>
                    <a:pt x="47591" y="28182"/>
                  </a:lnTo>
                  <a:lnTo>
                    <a:pt x="20767" y="28182"/>
                  </a:lnTo>
                  <a:lnTo>
                    <a:pt x="9620" y="18774"/>
                  </a:lnTo>
                  <a:lnTo>
                    <a:pt x="1302" y="18667"/>
                  </a:lnTo>
                  <a:lnTo>
                    <a:pt x="856" y="17606"/>
                  </a:lnTo>
                  <a:lnTo>
                    <a:pt x="0" y="9525"/>
                  </a:lnTo>
                  <a:lnTo>
                    <a:pt x="41524" y="8074"/>
                  </a:lnTo>
                  <a:lnTo>
                    <a:pt x="59367" y="1593"/>
                  </a:lnTo>
                  <a:lnTo>
                    <a:pt x="82961" y="0"/>
                  </a:lnTo>
                  <a:lnTo>
                    <a:pt x="92591" y="2604"/>
                  </a:lnTo>
                  <a:lnTo>
                    <a:pt x="100399" y="6230"/>
                  </a:lnTo>
                  <a:lnTo>
                    <a:pt x="117288" y="8749"/>
                  </a:lnTo>
                  <a:lnTo>
                    <a:pt x="136478" y="9099"/>
                  </a:lnTo>
                  <a:lnTo>
                    <a:pt x="138599" y="10168"/>
                  </a:lnTo>
                  <a:lnTo>
                    <a:pt x="140012" y="11940"/>
                  </a:lnTo>
                  <a:lnTo>
                    <a:pt x="140956" y="14179"/>
                  </a:lnTo>
                  <a:lnTo>
                    <a:pt x="142643" y="15672"/>
                  </a:lnTo>
                  <a:lnTo>
                    <a:pt x="147339" y="17330"/>
                  </a:lnTo>
                  <a:lnTo>
                    <a:pt x="149014" y="18831"/>
                  </a:lnTo>
                  <a:lnTo>
                    <a:pt x="152366" y="2818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4" name="SMARTInkShape-103"/>
            <p:cNvSpPr/>
            <p:nvPr>
              <p:custDataLst>
                <p:tags r:id="rId11"/>
              </p:custDataLst>
            </p:nvPr>
          </p:nvSpPr>
          <p:spPr>
            <a:xfrm>
              <a:off x="6871947" y="3838575"/>
              <a:ext cx="186079" cy="19051"/>
            </a:xfrm>
            <a:custGeom>
              <a:avLst/>
              <a:gdLst/>
              <a:ahLst/>
              <a:cxnLst/>
              <a:rect l="0" t="0" r="0" b="0"/>
              <a:pathLst>
                <a:path w="186079" h="19051">
                  <a:moveTo>
                    <a:pt x="43203" y="0"/>
                  </a:moveTo>
                  <a:lnTo>
                    <a:pt x="43203" y="0"/>
                  </a:lnTo>
                  <a:lnTo>
                    <a:pt x="33090" y="0"/>
                  </a:lnTo>
                  <a:lnTo>
                    <a:pt x="25303" y="2822"/>
                  </a:lnTo>
                  <a:lnTo>
                    <a:pt x="18314" y="6546"/>
                  </a:lnTo>
                  <a:lnTo>
                    <a:pt x="5344" y="9263"/>
                  </a:lnTo>
                  <a:lnTo>
                    <a:pt x="0" y="9447"/>
                  </a:lnTo>
                  <a:lnTo>
                    <a:pt x="4222" y="9515"/>
                  </a:lnTo>
                  <a:lnTo>
                    <a:pt x="13227" y="17725"/>
                  </a:lnTo>
                  <a:lnTo>
                    <a:pt x="19269" y="18657"/>
                  </a:lnTo>
                  <a:lnTo>
                    <a:pt x="24805" y="16053"/>
                  </a:lnTo>
                  <a:lnTo>
                    <a:pt x="30792" y="12427"/>
                  </a:lnTo>
                  <a:lnTo>
                    <a:pt x="43260" y="10098"/>
                  </a:lnTo>
                  <a:lnTo>
                    <a:pt x="89144" y="9535"/>
                  </a:lnTo>
                  <a:lnTo>
                    <a:pt x="135710" y="9525"/>
                  </a:lnTo>
                  <a:lnTo>
                    <a:pt x="154218" y="10583"/>
                  </a:lnTo>
                  <a:lnTo>
                    <a:pt x="186078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5" name="SMARTInkShape-104"/>
            <p:cNvSpPr/>
            <p:nvPr>
              <p:custDataLst>
                <p:tags r:id="rId12"/>
              </p:custDataLst>
            </p:nvPr>
          </p:nvSpPr>
          <p:spPr>
            <a:xfrm>
              <a:off x="7191379" y="3667242"/>
              <a:ext cx="200022" cy="218948"/>
            </a:xfrm>
            <a:custGeom>
              <a:avLst/>
              <a:gdLst/>
              <a:ahLst/>
              <a:cxnLst/>
              <a:rect l="0" t="0" r="0" b="0"/>
              <a:pathLst>
                <a:path w="200022" h="218948">
                  <a:moveTo>
                    <a:pt x="95246" y="57033"/>
                  </a:moveTo>
                  <a:lnTo>
                    <a:pt x="95246" y="57033"/>
                  </a:lnTo>
                  <a:lnTo>
                    <a:pt x="95246" y="39423"/>
                  </a:lnTo>
                  <a:lnTo>
                    <a:pt x="100302" y="33353"/>
                  </a:lnTo>
                  <a:lnTo>
                    <a:pt x="105607" y="30633"/>
                  </a:lnTo>
                  <a:lnTo>
                    <a:pt x="108503" y="29909"/>
                  </a:lnTo>
                  <a:lnTo>
                    <a:pt x="110434" y="28367"/>
                  </a:lnTo>
                  <a:lnTo>
                    <a:pt x="112580" y="23831"/>
                  </a:lnTo>
                  <a:lnTo>
                    <a:pt x="114209" y="22198"/>
                  </a:lnTo>
                  <a:lnTo>
                    <a:pt x="118844" y="20384"/>
                  </a:lnTo>
                  <a:lnTo>
                    <a:pt x="120503" y="18842"/>
                  </a:lnTo>
                  <a:lnTo>
                    <a:pt x="123385" y="10859"/>
                  </a:lnTo>
                  <a:lnTo>
                    <a:pt x="126450" y="10053"/>
                  </a:lnTo>
                  <a:lnTo>
                    <a:pt x="132943" y="9446"/>
                  </a:lnTo>
                  <a:lnTo>
                    <a:pt x="133342" y="0"/>
                  </a:lnTo>
                  <a:lnTo>
                    <a:pt x="133346" y="13151"/>
                  </a:lnTo>
                  <a:lnTo>
                    <a:pt x="132288" y="15078"/>
                  </a:lnTo>
                  <a:lnTo>
                    <a:pt x="130524" y="16363"/>
                  </a:lnTo>
                  <a:lnTo>
                    <a:pt x="128290" y="17220"/>
                  </a:lnTo>
                  <a:lnTo>
                    <a:pt x="126799" y="18849"/>
                  </a:lnTo>
                  <a:lnTo>
                    <a:pt x="121586" y="29068"/>
                  </a:lnTo>
                  <a:lnTo>
                    <a:pt x="92032" y="74408"/>
                  </a:lnTo>
                  <a:lnTo>
                    <a:pt x="63298" y="117446"/>
                  </a:lnTo>
                  <a:lnTo>
                    <a:pt x="50620" y="135376"/>
                  </a:lnTo>
                  <a:lnTo>
                    <a:pt x="30731" y="154274"/>
                  </a:lnTo>
                  <a:lnTo>
                    <a:pt x="2874" y="190187"/>
                  </a:lnTo>
                  <a:lnTo>
                    <a:pt x="374" y="199686"/>
                  </a:lnTo>
                  <a:lnTo>
                    <a:pt x="0" y="217503"/>
                  </a:lnTo>
                  <a:lnTo>
                    <a:pt x="1057" y="217988"/>
                  </a:lnTo>
                  <a:lnTo>
                    <a:pt x="36852" y="218947"/>
                  </a:lnTo>
                  <a:lnTo>
                    <a:pt x="45658" y="216131"/>
                  </a:lnTo>
                  <a:lnTo>
                    <a:pt x="54156" y="212410"/>
                  </a:lnTo>
                  <a:lnTo>
                    <a:pt x="98333" y="202964"/>
                  </a:lnTo>
                  <a:lnTo>
                    <a:pt x="138729" y="190287"/>
                  </a:lnTo>
                  <a:lnTo>
                    <a:pt x="152205" y="183034"/>
                  </a:lnTo>
                  <a:lnTo>
                    <a:pt x="185075" y="171763"/>
                  </a:lnTo>
                  <a:lnTo>
                    <a:pt x="186881" y="170561"/>
                  </a:lnTo>
                  <a:lnTo>
                    <a:pt x="188087" y="168702"/>
                  </a:lnTo>
                  <a:lnTo>
                    <a:pt x="188890" y="166403"/>
                  </a:lnTo>
                  <a:lnTo>
                    <a:pt x="190483" y="164872"/>
                  </a:lnTo>
                  <a:lnTo>
                    <a:pt x="200021" y="16180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6" name="SMARTInkShape-105"/>
            <p:cNvSpPr/>
            <p:nvPr>
              <p:custDataLst>
                <p:tags r:id="rId13"/>
              </p:custDataLst>
            </p:nvPr>
          </p:nvSpPr>
          <p:spPr>
            <a:xfrm>
              <a:off x="7334288" y="3719335"/>
              <a:ext cx="133313" cy="204966"/>
            </a:xfrm>
            <a:custGeom>
              <a:avLst/>
              <a:gdLst/>
              <a:ahLst/>
              <a:cxnLst/>
              <a:rect l="0" t="0" r="0" b="0"/>
              <a:pathLst>
                <a:path w="133313" h="204966">
                  <a:moveTo>
                    <a:pt x="123787" y="14465"/>
                  </a:moveTo>
                  <a:lnTo>
                    <a:pt x="123787" y="14465"/>
                  </a:lnTo>
                  <a:lnTo>
                    <a:pt x="128843" y="14465"/>
                  </a:lnTo>
                  <a:lnTo>
                    <a:pt x="130334" y="13407"/>
                  </a:lnTo>
                  <a:lnTo>
                    <a:pt x="131327" y="11643"/>
                  </a:lnTo>
                  <a:lnTo>
                    <a:pt x="133197" y="5333"/>
                  </a:lnTo>
                  <a:lnTo>
                    <a:pt x="133278" y="0"/>
                  </a:lnTo>
                  <a:lnTo>
                    <a:pt x="133312" y="14460"/>
                  </a:lnTo>
                  <a:lnTo>
                    <a:pt x="128256" y="14463"/>
                  </a:lnTo>
                  <a:lnTo>
                    <a:pt x="126765" y="15523"/>
                  </a:lnTo>
                  <a:lnTo>
                    <a:pt x="125772" y="17287"/>
                  </a:lnTo>
                  <a:lnTo>
                    <a:pt x="122989" y="30712"/>
                  </a:lnTo>
                  <a:lnTo>
                    <a:pt x="104504" y="52587"/>
                  </a:lnTo>
                  <a:lnTo>
                    <a:pt x="101407" y="55754"/>
                  </a:lnTo>
                  <a:lnTo>
                    <a:pt x="97965" y="64919"/>
                  </a:lnTo>
                  <a:lnTo>
                    <a:pt x="95377" y="74989"/>
                  </a:lnTo>
                  <a:lnTo>
                    <a:pt x="86913" y="87666"/>
                  </a:lnTo>
                  <a:lnTo>
                    <a:pt x="51001" y="131851"/>
                  </a:lnTo>
                  <a:lnTo>
                    <a:pt x="7502" y="178371"/>
                  </a:lnTo>
                  <a:lnTo>
                    <a:pt x="4989" y="180886"/>
                  </a:lnTo>
                  <a:lnTo>
                    <a:pt x="2197" y="186502"/>
                  </a:lnTo>
                  <a:lnTo>
                    <a:pt x="0" y="203486"/>
                  </a:lnTo>
                  <a:lnTo>
                    <a:pt x="1046" y="203979"/>
                  </a:lnTo>
                  <a:lnTo>
                    <a:pt x="19012" y="20496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83" name="SMARTInkShape-Group20"/>
          <p:cNvGrpSpPr/>
          <p:nvPr/>
        </p:nvGrpSpPr>
        <p:grpSpPr>
          <a:xfrm>
            <a:off x="7658110" y="3762385"/>
            <a:ext cx="809488" cy="304791"/>
            <a:chOff x="7658110" y="3762385"/>
            <a:chExt cx="809488" cy="304791"/>
          </a:xfrm>
        </p:grpSpPr>
        <p:sp>
          <p:nvSpPr>
            <p:cNvPr id="5178" name="SMARTInkShape-106"/>
            <p:cNvSpPr/>
            <p:nvPr>
              <p:custDataLst>
                <p:tags r:id="rId5"/>
              </p:custDataLst>
            </p:nvPr>
          </p:nvSpPr>
          <p:spPr>
            <a:xfrm>
              <a:off x="7667629" y="3810000"/>
              <a:ext cx="161922" cy="19051"/>
            </a:xfrm>
            <a:custGeom>
              <a:avLst/>
              <a:gdLst/>
              <a:ahLst/>
              <a:cxnLst/>
              <a:rect l="0" t="0" r="0" b="0"/>
              <a:pathLst>
                <a:path w="161922" h="19051">
                  <a:moveTo>
                    <a:pt x="28571" y="19050"/>
                  </a:moveTo>
                  <a:lnTo>
                    <a:pt x="28571" y="19050"/>
                  </a:lnTo>
                  <a:lnTo>
                    <a:pt x="23515" y="19050"/>
                  </a:lnTo>
                  <a:lnTo>
                    <a:pt x="22024" y="17992"/>
                  </a:lnTo>
                  <a:lnTo>
                    <a:pt x="21031" y="16228"/>
                  </a:lnTo>
                  <a:lnTo>
                    <a:pt x="19437" y="10849"/>
                  </a:lnTo>
                  <a:lnTo>
                    <a:pt x="16398" y="10114"/>
                  </a:lnTo>
                  <a:lnTo>
                    <a:pt x="0" y="9525"/>
                  </a:lnTo>
                  <a:lnTo>
                    <a:pt x="8197" y="1324"/>
                  </a:lnTo>
                  <a:lnTo>
                    <a:pt x="14186" y="393"/>
                  </a:lnTo>
                  <a:lnTo>
                    <a:pt x="59973" y="1"/>
                  </a:lnTo>
                  <a:lnTo>
                    <a:pt x="104719" y="0"/>
                  </a:lnTo>
                  <a:lnTo>
                    <a:pt x="107911" y="0"/>
                  </a:lnTo>
                  <a:lnTo>
                    <a:pt x="143286" y="9350"/>
                  </a:lnTo>
                  <a:lnTo>
                    <a:pt x="150596" y="9491"/>
                  </a:lnTo>
                  <a:lnTo>
                    <a:pt x="161921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9" name="SMARTInkShape-107"/>
            <p:cNvSpPr/>
            <p:nvPr>
              <p:custDataLst>
                <p:tags r:id="rId6"/>
              </p:custDataLst>
            </p:nvPr>
          </p:nvSpPr>
          <p:spPr>
            <a:xfrm>
              <a:off x="7658110" y="3867150"/>
              <a:ext cx="200016" cy="19051"/>
            </a:xfrm>
            <a:custGeom>
              <a:avLst/>
              <a:gdLst/>
              <a:ahLst/>
              <a:cxnLst/>
              <a:rect l="0" t="0" r="0" b="0"/>
              <a:pathLst>
                <a:path w="200016" h="19051">
                  <a:moveTo>
                    <a:pt x="76190" y="0"/>
                  </a:moveTo>
                  <a:lnTo>
                    <a:pt x="76190" y="0"/>
                  </a:lnTo>
                  <a:lnTo>
                    <a:pt x="62933" y="0"/>
                  </a:lnTo>
                  <a:lnTo>
                    <a:pt x="56893" y="2822"/>
                  </a:lnTo>
                  <a:lnTo>
                    <a:pt x="50680" y="6546"/>
                  </a:lnTo>
                  <a:lnTo>
                    <a:pt x="38068" y="8936"/>
                  </a:lnTo>
                  <a:lnTo>
                    <a:pt x="24064" y="9491"/>
                  </a:lnTo>
                  <a:lnTo>
                    <a:pt x="18451" y="12332"/>
                  </a:lnTo>
                  <a:lnTo>
                    <a:pt x="10038" y="18657"/>
                  </a:lnTo>
                  <a:lnTo>
                    <a:pt x="0" y="19050"/>
                  </a:lnTo>
                  <a:lnTo>
                    <a:pt x="46360" y="19050"/>
                  </a:lnTo>
                  <a:lnTo>
                    <a:pt x="89002" y="19050"/>
                  </a:lnTo>
                  <a:lnTo>
                    <a:pt x="126999" y="17992"/>
                  </a:lnTo>
                  <a:lnTo>
                    <a:pt x="171636" y="10408"/>
                  </a:lnTo>
                  <a:lnTo>
                    <a:pt x="200015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0" name="SMARTInkShape-108"/>
            <p:cNvSpPr/>
            <p:nvPr>
              <p:custDataLst>
                <p:tags r:id="rId7"/>
              </p:custDataLst>
            </p:nvPr>
          </p:nvSpPr>
          <p:spPr>
            <a:xfrm>
              <a:off x="7972868" y="3771910"/>
              <a:ext cx="190058" cy="236743"/>
            </a:xfrm>
            <a:custGeom>
              <a:avLst/>
              <a:gdLst/>
              <a:ahLst/>
              <a:cxnLst/>
              <a:rect l="0" t="0" r="0" b="0"/>
              <a:pathLst>
                <a:path w="190058" h="236743">
                  <a:moveTo>
                    <a:pt x="180532" y="28565"/>
                  </a:moveTo>
                  <a:lnTo>
                    <a:pt x="180532" y="28565"/>
                  </a:lnTo>
                  <a:lnTo>
                    <a:pt x="188733" y="20364"/>
                  </a:lnTo>
                  <a:lnTo>
                    <a:pt x="190053" y="9553"/>
                  </a:lnTo>
                  <a:lnTo>
                    <a:pt x="190057" y="0"/>
                  </a:lnTo>
                  <a:lnTo>
                    <a:pt x="164363" y="24626"/>
                  </a:lnTo>
                  <a:lnTo>
                    <a:pt x="151899" y="30609"/>
                  </a:lnTo>
                  <a:lnTo>
                    <a:pt x="106016" y="74540"/>
                  </a:lnTo>
                  <a:lnTo>
                    <a:pt x="83099" y="94605"/>
                  </a:lnTo>
                  <a:lnTo>
                    <a:pt x="72670" y="102366"/>
                  </a:lnTo>
                  <a:lnTo>
                    <a:pt x="54530" y="121773"/>
                  </a:lnTo>
                  <a:lnTo>
                    <a:pt x="44098" y="130316"/>
                  </a:lnTo>
                  <a:lnTo>
                    <a:pt x="15560" y="169719"/>
                  </a:lnTo>
                  <a:lnTo>
                    <a:pt x="1049" y="203062"/>
                  </a:lnTo>
                  <a:lnTo>
                    <a:pt x="0" y="212677"/>
                  </a:lnTo>
                  <a:lnTo>
                    <a:pt x="2576" y="219048"/>
                  </a:lnTo>
                  <a:lnTo>
                    <a:pt x="7798" y="226705"/>
                  </a:lnTo>
                  <a:lnTo>
                    <a:pt x="11333" y="227752"/>
                  </a:lnTo>
                  <a:lnTo>
                    <a:pt x="13758" y="228032"/>
                  </a:lnTo>
                  <a:lnTo>
                    <a:pt x="19274" y="231164"/>
                  </a:lnTo>
                  <a:lnTo>
                    <a:pt x="25253" y="235025"/>
                  </a:lnTo>
                  <a:lnTo>
                    <a:pt x="31439" y="236742"/>
                  </a:lnTo>
                  <a:lnTo>
                    <a:pt x="34570" y="236141"/>
                  </a:lnTo>
                  <a:lnTo>
                    <a:pt x="45091" y="231298"/>
                  </a:lnTo>
                  <a:lnTo>
                    <a:pt x="71702" y="227770"/>
                  </a:lnTo>
                  <a:lnTo>
                    <a:pt x="85108" y="221098"/>
                  </a:lnTo>
                  <a:lnTo>
                    <a:pt x="103004" y="214410"/>
                  </a:lnTo>
                  <a:lnTo>
                    <a:pt x="115698" y="205927"/>
                  </a:lnTo>
                  <a:lnTo>
                    <a:pt x="119967" y="199820"/>
                  </a:lnTo>
                  <a:lnTo>
                    <a:pt x="122932" y="190660"/>
                  </a:lnTo>
                  <a:lnTo>
                    <a:pt x="123377" y="166906"/>
                  </a:lnTo>
                  <a:lnTo>
                    <a:pt x="122320" y="165242"/>
                  </a:lnTo>
                  <a:lnTo>
                    <a:pt x="120557" y="164133"/>
                  </a:lnTo>
                  <a:lnTo>
                    <a:pt x="113021" y="162572"/>
                  </a:lnTo>
                  <a:lnTo>
                    <a:pt x="106077" y="161149"/>
                  </a:lnTo>
                  <a:lnTo>
                    <a:pt x="95936" y="156989"/>
                  </a:lnTo>
                  <a:lnTo>
                    <a:pt x="91326" y="156514"/>
                  </a:lnTo>
                  <a:lnTo>
                    <a:pt x="45364" y="161834"/>
                  </a:lnTo>
                  <a:lnTo>
                    <a:pt x="34884" y="161891"/>
                  </a:lnTo>
                  <a:lnTo>
                    <a:pt x="28311" y="164726"/>
                  </a:lnTo>
                  <a:lnTo>
                    <a:pt x="21861" y="168456"/>
                  </a:lnTo>
                  <a:lnTo>
                    <a:pt x="15467" y="170114"/>
                  </a:lnTo>
                  <a:lnTo>
                    <a:pt x="13339" y="171614"/>
                  </a:lnTo>
                  <a:lnTo>
                    <a:pt x="11920" y="173673"/>
                  </a:lnTo>
                  <a:lnTo>
                    <a:pt x="9643" y="179524"/>
                  </a:lnTo>
                  <a:lnTo>
                    <a:pt x="16695" y="191136"/>
                  </a:lnTo>
                  <a:lnTo>
                    <a:pt x="17332" y="194096"/>
                  </a:lnTo>
                  <a:lnTo>
                    <a:pt x="18816" y="196069"/>
                  </a:lnTo>
                  <a:lnTo>
                    <a:pt x="24902" y="199904"/>
                  </a:lnTo>
                  <a:lnTo>
                    <a:pt x="26696" y="204552"/>
                  </a:lnTo>
                  <a:lnTo>
                    <a:pt x="29291" y="206214"/>
                  </a:lnTo>
                  <a:lnTo>
                    <a:pt x="47182" y="209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1" name="SMARTInkShape-109"/>
            <p:cNvSpPr/>
            <p:nvPr>
              <p:custDataLst>
                <p:tags r:id="rId8"/>
              </p:custDataLst>
            </p:nvPr>
          </p:nvSpPr>
          <p:spPr>
            <a:xfrm>
              <a:off x="8239256" y="3762385"/>
              <a:ext cx="142745" cy="228058"/>
            </a:xfrm>
            <a:custGeom>
              <a:avLst/>
              <a:gdLst/>
              <a:ahLst/>
              <a:cxnLst/>
              <a:rect l="0" t="0" r="0" b="0"/>
              <a:pathLst>
                <a:path w="142745" h="228058">
                  <a:moveTo>
                    <a:pt x="133219" y="19040"/>
                  </a:moveTo>
                  <a:lnTo>
                    <a:pt x="133219" y="19040"/>
                  </a:lnTo>
                  <a:lnTo>
                    <a:pt x="133219" y="13983"/>
                  </a:lnTo>
                  <a:lnTo>
                    <a:pt x="134277" y="12494"/>
                  </a:lnTo>
                  <a:lnTo>
                    <a:pt x="136042" y="11501"/>
                  </a:lnTo>
                  <a:lnTo>
                    <a:pt x="142628" y="9549"/>
                  </a:lnTo>
                  <a:lnTo>
                    <a:pt x="142744" y="0"/>
                  </a:lnTo>
                  <a:lnTo>
                    <a:pt x="142744" y="14179"/>
                  </a:lnTo>
                  <a:lnTo>
                    <a:pt x="141686" y="15800"/>
                  </a:lnTo>
                  <a:lnTo>
                    <a:pt x="139921" y="16880"/>
                  </a:lnTo>
                  <a:lnTo>
                    <a:pt x="137688" y="17600"/>
                  </a:lnTo>
                  <a:lnTo>
                    <a:pt x="136198" y="19138"/>
                  </a:lnTo>
                  <a:lnTo>
                    <a:pt x="134542" y="23670"/>
                  </a:lnTo>
                  <a:lnTo>
                    <a:pt x="130572" y="41104"/>
                  </a:lnTo>
                  <a:lnTo>
                    <a:pt x="122909" y="55211"/>
                  </a:lnTo>
                  <a:lnTo>
                    <a:pt x="95098" y="97424"/>
                  </a:lnTo>
                  <a:lnTo>
                    <a:pt x="68660" y="139579"/>
                  </a:lnTo>
                  <a:lnTo>
                    <a:pt x="54705" y="155414"/>
                  </a:lnTo>
                  <a:lnTo>
                    <a:pt x="47513" y="167280"/>
                  </a:lnTo>
                  <a:lnTo>
                    <a:pt x="22792" y="188287"/>
                  </a:lnTo>
                  <a:lnTo>
                    <a:pt x="3237" y="216509"/>
                  </a:lnTo>
                  <a:lnTo>
                    <a:pt x="0" y="228057"/>
                  </a:lnTo>
                  <a:lnTo>
                    <a:pt x="7500" y="221939"/>
                  </a:lnTo>
                  <a:lnTo>
                    <a:pt x="16124" y="218858"/>
                  </a:lnTo>
                  <a:lnTo>
                    <a:pt x="28444" y="20954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2" name="SMARTInkShape-110"/>
            <p:cNvSpPr/>
            <p:nvPr>
              <p:custDataLst>
                <p:tags r:id="rId9"/>
              </p:custDataLst>
            </p:nvPr>
          </p:nvSpPr>
          <p:spPr>
            <a:xfrm>
              <a:off x="8220075" y="3773224"/>
              <a:ext cx="247523" cy="293952"/>
            </a:xfrm>
            <a:custGeom>
              <a:avLst/>
              <a:gdLst/>
              <a:ahLst/>
              <a:cxnLst/>
              <a:rect l="0" t="0" r="0" b="0"/>
              <a:pathLst>
                <a:path w="247523" h="293952">
                  <a:moveTo>
                    <a:pt x="152400" y="65351"/>
                  </a:moveTo>
                  <a:lnTo>
                    <a:pt x="152400" y="65351"/>
                  </a:lnTo>
                  <a:lnTo>
                    <a:pt x="144198" y="57150"/>
                  </a:lnTo>
                  <a:lnTo>
                    <a:pt x="142875" y="9525"/>
                  </a:lnTo>
                  <a:lnTo>
                    <a:pt x="142875" y="8235"/>
                  </a:lnTo>
                  <a:lnTo>
                    <a:pt x="133360" y="8201"/>
                  </a:lnTo>
                  <a:lnTo>
                    <a:pt x="147897" y="8201"/>
                  </a:lnTo>
                  <a:lnTo>
                    <a:pt x="149398" y="7143"/>
                  </a:lnTo>
                  <a:lnTo>
                    <a:pt x="150398" y="5379"/>
                  </a:lnTo>
                  <a:lnTo>
                    <a:pt x="151065" y="3144"/>
                  </a:lnTo>
                  <a:lnTo>
                    <a:pt x="152568" y="1655"/>
                  </a:lnTo>
                  <a:lnTo>
                    <a:pt x="157061" y="0"/>
                  </a:lnTo>
                  <a:lnTo>
                    <a:pt x="158683" y="617"/>
                  </a:lnTo>
                  <a:lnTo>
                    <a:pt x="159762" y="2087"/>
                  </a:lnTo>
                  <a:lnTo>
                    <a:pt x="160483" y="4125"/>
                  </a:lnTo>
                  <a:lnTo>
                    <a:pt x="162023" y="5483"/>
                  </a:lnTo>
                  <a:lnTo>
                    <a:pt x="170000" y="7843"/>
                  </a:lnTo>
                  <a:lnTo>
                    <a:pt x="184580" y="8169"/>
                  </a:lnTo>
                  <a:lnTo>
                    <a:pt x="190691" y="11009"/>
                  </a:lnTo>
                  <a:lnTo>
                    <a:pt x="196934" y="14741"/>
                  </a:lnTo>
                  <a:lnTo>
                    <a:pt x="203238" y="16399"/>
                  </a:lnTo>
                  <a:lnTo>
                    <a:pt x="205342" y="17900"/>
                  </a:lnTo>
                  <a:lnTo>
                    <a:pt x="206746" y="19958"/>
                  </a:lnTo>
                  <a:lnTo>
                    <a:pt x="207680" y="22389"/>
                  </a:lnTo>
                  <a:lnTo>
                    <a:pt x="209362" y="24010"/>
                  </a:lnTo>
                  <a:lnTo>
                    <a:pt x="219666" y="29433"/>
                  </a:lnTo>
                  <a:lnTo>
                    <a:pt x="233134" y="41403"/>
                  </a:lnTo>
                  <a:lnTo>
                    <a:pt x="235907" y="46946"/>
                  </a:lnTo>
                  <a:lnTo>
                    <a:pt x="238039" y="65180"/>
                  </a:lnTo>
                  <a:lnTo>
                    <a:pt x="238087" y="69861"/>
                  </a:lnTo>
                  <a:lnTo>
                    <a:pt x="235286" y="75469"/>
                  </a:lnTo>
                  <a:lnTo>
                    <a:pt x="231571" y="81490"/>
                  </a:lnTo>
                  <a:lnTo>
                    <a:pt x="229920" y="87693"/>
                  </a:lnTo>
                  <a:lnTo>
                    <a:pt x="228422" y="89771"/>
                  </a:lnTo>
                  <a:lnTo>
                    <a:pt x="226364" y="91156"/>
                  </a:lnTo>
                  <a:lnTo>
                    <a:pt x="221256" y="93754"/>
                  </a:lnTo>
                  <a:lnTo>
                    <a:pt x="199955" y="108067"/>
                  </a:lnTo>
                  <a:lnTo>
                    <a:pt x="160155" y="121050"/>
                  </a:lnTo>
                  <a:lnTo>
                    <a:pt x="146327" y="123273"/>
                  </a:lnTo>
                  <a:lnTo>
                    <a:pt x="133405" y="129983"/>
                  </a:lnTo>
                  <a:lnTo>
                    <a:pt x="106264" y="132015"/>
                  </a:lnTo>
                  <a:lnTo>
                    <a:pt x="108259" y="129199"/>
                  </a:lnTo>
                  <a:lnTo>
                    <a:pt x="113107" y="123824"/>
                  </a:lnTo>
                  <a:lnTo>
                    <a:pt x="119002" y="122893"/>
                  </a:lnTo>
                  <a:lnTo>
                    <a:pt x="165104" y="122501"/>
                  </a:lnTo>
                  <a:lnTo>
                    <a:pt x="184151" y="122501"/>
                  </a:lnTo>
                  <a:lnTo>
                    <a:pt x="190500" y="125323"/>
                  </a:lnTo>
                  <a:lnTo>
                    <a:pt x="196849" y="129047"/>
                  </a:lnTo>
                  <a:lnTo>
                    <a:pt x="209550" y="131437"/>
                  </a:lnTo>
                  <a:lnTo>
                    <a:pt x="212726" y="131633"/>
                  </a:lnTo>
                  <a:lnTo>
                    <a:pt x="219075" y="134674"/>
                  </a:lnTo>
                  <a:lnTo>
                    <a:pt x="222251" y="136966"/>
                  </a:lnTo>
                  <a:lnTo>
                    <a:pt x="225777" y="142335"/>
                  </a:lnTo>
                  <a:lnTo>
                    <a:pt x="226719" y="145249"/>
                  </a:lnTo>
                  <a:lnTo>
                    <a:pt x="228404" y="147191"/>
                  </a:lnTo>
                  <a:lnTo>
                    <a:pt x="233098" y="149349"/>
                  </a:lnTo>
                  <a:lnTo>
                    <a:pt x="234774" y="150983"/>
                  </a:lnTo>
                  <a:lnTo>
                    <a:pt x="245469" y="170306"/>
                  </a:lnTo>
                  <a:lnTo>
                    <a:pt x="247522" y="184160"/>
                  </a:lnTo>
                  <a:lnTo>
                    <a:pt x="244771" y="189769"/>
                  </a:lnTo>
                  <a:lnTo>
                    <a:pt x="241079" y="195790"/>
                  </a:lnTo>
                  <a:lnTo>
                    <a:pt x="237943" y="205129"/>
                  </a:lnTo>
                  <a:lnTo>
                    <a:pt x="233458" y="211435"/>
                  </a:lnTo>
                  <a:lnTo>
                    <a:pt x="227936" y="214944"/>
                  </a:lnTo>
                  <a:lnTo>
                    <a:pt x="221955" y="217562"/>
                  </a:lnTo>
                  <a:lnTo>
                    <a:pt x="192609" y="242170"/>
                  </a:lnTo>
                  <a:lnTo>
                    <a:pt x="173435" y="248327"/>
                  </a:lnTo>
                  <a:lnTo>
                    <a:pt x="149029" y="259421"/>
                  </a:lnTo>
                  <a:lnTo>
                    <a:pt x="117514" y="267414"/>
                  </a:lnTo>
                  <a:lnTo>
                    <a:pt x="108320" y="271574"/>
                  </a:lnTo>
                  <a:lnTo>
                    <a:pt x="66511" y="282245"/>
                  </a:lnTo>
                  <a:lnTo>
                    <a:pt x="42508" y="285197"/>
                  </a:lnTo>
                  <a:lnTo>
                    <a:pt x="28819" y="291908"/>
                  </a:lnTo>
                  <a:lnTo>
                    <a:pt x="0" y="29395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84" name="SMARTInkShape-111"/>
          <p:cNvSpPr/>
          <p:nvPr>
            <p:custDataLst>
              <p:tags r:id="rId3"/>
            </p:custDataLst>
          </p:nvPr>
        </p:nvSpPr>
        <p:spPr>
          <a:xfrm>
            <a:off x="7296184" y="4171950"/>
            <a:ext cx="1247692" cy="76196"/>
          </a:xfrm>
          <a:custGeom>
            <a:avLst/>
            <a:gdLst/>
            <a:ahLst/>
            <a:cxnLst/>
            <a:rect l="0" t="0" r="0" b="0"/>
            <a:pathLst>
              <a:path w="1247692" h="76196">
                <a:moveTo>
                  <a:pt x="9491" y="0"/>
                </a:moveTo>
                <a:lnTo>
                  <a:pt x="9491" y="0"/>
                </a:lnTo>
                <a:lnTo>
                  <a:pt x="0" y="9491"/>
                </a:lnTo>
                <a:lnTo>
                  <a:pt x="8169" y="1321"/>
                </a:lnTo>
                <a:lnTo>
                  <a:pt x="14156" y="391"/>
                </a:lnTo>
                <a:lnTo>
                  <a:pt x="22633" y="116"/>
                </a:lnTo>
                <a:lnTo>
                  <a:pt x="28737" y="2874"/>
                </a:lnTo>
                <a:lnTo>
                  <a:pt x="36223" y="8211"/>
                </a:lnTo>
                <a:lnTo>
                  <a:pt x="46364" y="9265"/>
                </a:lnTo>
                <a:lnTo>
                  <a:pt x="89882" y="10576"/>
                </a:lnTo>
                <a:lnTo>
                  <a:pt x="120750" y="17725"/>
                </a:lnTo>
                <a:lnTo>
                  <a:pt x="162744" y="18875"/>
                </a:lnTo>
                <a:lnTo>
                  <a:pt x="205215" y="19016"/>
                </a:lnTo>
                <a:lnTo>
                  <a:pt x="246767" y="19043"/>
                </a:lnTo>
                <a:lnTo>
                  <a:pt x="288370" y="19049"/>
                </a:lnTo>
                <a:lnTo>
                  <a:pt x="324603" y="19050"/>
                </a:lnTo>
                <a:lnTo>
                  <a:pt x="362149" y="19050"/>
                </a:lnTo>
                <a:lnTo>
                  <a:pt x="400084" y="19050"/>
                </a:lnTo>
                <a:lnTo>
                  <a:pt x="438137" y="19050"/>
                </a:lnTo>
                <a:lnTo>
                  <a:pt x="476222" y="19050"/>
                </a:lnTo>
                <a:lnTo>
                  <a:pt x="514318" y="21872"/>
                </a:lnTo>
                <a:lnTo>
                  <a:pt x="552417" y="26589"/>
                </a:lnTo>
                <a:lnTo>
                  <a:pt x="590516" y="27986"/>
                </a:lnTo>
                <a:lnTo>
                  <a:pt x="628616" y="31223"/>
                </a:lnTo>
                <a:lnTo>
                  <a:pt x="666716" y="36063"/>
                </a:lnTo>
                <a:lnTo>
                  <a:pt x="707638" y="37496"/>
                </a:lnTo>
                <a:lnTo>
                  <a:pt x="750456" y="40744"/>
                </a:lnTo>
                <a:lnTo>
                  <a:pt x="789953" y="48408"/>
                </a:lnTo>
                <a:lnTo>
                  <a:pt x="836168" y="55423"/>
                </a:lnTo>
                <a:lnTo>
                  <a:pt x="883476" y="57867"/>
                </a:lnTo>
                <a:lnTo>
                  <a:pt x="930764" y="64622"/>
                </a:lnTo>
                <a:lnTo>
                  <a:pt x="970993" y="66269"/>
                </a:lnTo>
                <a:lnTo>
                  <a:pt x="1016057" y="66595"/>
                </a:lnTo>
                <a:lnTo>
                  <a:pt x="1056632" y="69481"/>
                </a:lnTo>
                <a:lnTo>
                  <a:pt x="1098241" y="75315"/>
                </a:lnTo>
                <a:lnTo>
                  <a:pt x="1145142" y="76122"/>
                </a:lnTo>
                <a:lnTo>
                  <a:pt x="1190531" y="76195"/>
                </a:lnTo>
                <a:lnTo>
                  <a:pt x="1202207" y="75140"/>
                </a:lnTo>
                <a:lnTo>
                  <a:pt x="1221780" y="67999"/>
                </a:lnTo>
                <a:lnTo>
                  <a:pt x="1247691" y="66675"/>
                </a:lnTo>
                <a:lnTo>
                  <a:pt x="1210529" y="66675"/>
                </a:lnTo>
                <a:lnTo>
                  <a:pt x="1201921" y="63853"/>
                </a:lnTo>
                <a:lnTo>
                  <a:pt x="1194568" y="60129"/>
                </a:lnTo>
                <a:lnTo>
                  <a:pt x="1184479" y="56974"/>
                </a:lnTo>
                <a:lnTo>
                  <a:pt x="1162016" y="381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85" name="SMARTInkShape-112"/>
          <p:cNvSpPr/>
          <p:nvPr>
            <p:custDataLst>
              <p:tags r:id="rId4"/>
            </p:custDataLst>
          </p:nvPr>
        </p:nvSpPr>
        <p:spPr>
          <a:xfrm>
            <a:off x="5572125" y="3533775"/>
            <a:ext cx="1000126" cy="123826"/>
          </a:xfrm>
          <a:custGeom>
            <a:avLst/>
            <a:gdLst/>
            <a:ahLst/>
            <a:cxnLst/>
            <a:rect l="0" t="0" r="0" b="0"/>
            <a:pathLst>
              <a:path w="1000126" h="123826">
                <a:moveTo>
                  <a:pt x="28575" y="123825"/>
                </a:moveTo>
                <a:lnTo>
                  <a:pt x="28575" y="123825"/>
                </a:lnTo>
                <a:lnTo>
                  <a:pt x="14386" y="123825"/>
                </a:lnTo>
                <a:lnTo>
                  <a:pt x="12765" y="122767"/>
                </a:lnTo>
                <a:lnTo>
                  <a:pt x="11685" y="121003"/>
                </a:lnTo>
                <a:lnTo>
                  <a:pt x="10165" y="113464"/>
                </a:lnTo>
                <a:lnTo>
                  <a:pt x="9652" y="106492"/>
                </a:lnTo>
                <a:lnTo>
                  <a:pt x="395" y="95687"/>
                </a:lnTo>
                <a:lnTo>
                  <a:pt x="0" y="67078"/>
                </a:lnTo>
                <a:lnTo>
                  <a:pt x="16247" y="65640"/>
                </a:lnTo>
                <a:lnTo>
                  <a:pt x="26569" y="60136"/>
                </a:lnTo>
                <a:lnTo>
                  <a:pt x="73194" y="57267"/>
                </a:lnTo>
                <a:lnTo>
                  <a:pt x="116196" y="48959"/>
                </a:lnTo>
                <a:lnTo>
                  <a:pt x="162175" y="44979"/>
                </a:lnTo>
                <a:lnTo>
                  <a:pt x="205131" y="39458"/>
                </a:lnTo>
                <a:lnTo>
                  <a:pt x="247836" y="38368"/>
                </a:lnTo>
                <a:lnTo>
                  <a:pt x="283571" y="37121"/>
                </a:lnTo>
                <a:lnTo>
                  <a:pt x="320970" y="31578"/>
                </a:lnTo>
                <a:lnTo>
                  <a:pt x="357803" y="29464"/>
                </a:lnTo>
                <a:lnTo>
                  <a:pt x="402053" y="28751"/>
                </a:lnTo>
                <a:lnTo>
                  <a:pt x="438743" y="25805"/>
                </a:lnTo>
                <a:lnTo>
                  <a:pt x="476426" y="21051"/>
                </a:lnTo>
                <a:lnTo>
                  <a:pt x="514402" y="19643"/>
                </a:lnTo>
                <a:lnTo>
                  <a:pt x="560104" y="19167"/>
                </a:lnTo>
                <a:lnTo>
                  <a:pt x="606251" y="19073"/>
                </a:lnTo>
                <a:lnTo>
                  <a:pt x="647038" y="19055"/>
                </a:lnTo>
                <a:lnTo>
                  <a:pt x="690726" y="19050"/>
                </a:lnTo>
                <a:lnTo>
                  <a:pt x="734805" y="19050"/>
                </a:lnTo>
                <a:lnTo>
                  <a:pt x="774686" y="19050"/>
                </a:lnTo>
                <a:lnTo>
                  <a:pt x="821347" y="19050"/>
                </a:lnTo>
                <a:lnTo>
                  <a:pt x="864886" y="19050"/>
                </a:lnTo>
                <a:lnTo>
                  <a:pt x="907526" y="19050"/>
                </a:lnTo>
                <a:lnTo>
                  <a:pt x="952320" y="9700"/>
                </a:lnTo>
                <a:lnTo>
                  <a:pt x="974713" y="9535"/>
                </a:lnTo>
                <a:lnTo>
                  <a:pt x="976834" y="8474"/>
                </a:lnTo>
                <a:lnTo>
                  <a:pt x="978248" y="6707"/>
                </a:lnTo>
                <a:lnTo>
                  <a:pt x="979190" y="4472"/>
                </a:lnTo>
                <a:lnTo>
                  <a:pt x="980877" y="2981"/>
                </a:lnTo>
                <a:lnTo>
                  <a:pt x="990469" y="34"/>
                </a:lnTo>
                <a:lnTo>
                  <a:pt x="1000091" y="0"/>
                </a:lnTo>
                <a:lnTo>
                  <a:pt x="1000125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№5</a:t>
            </a:r>
            <a:endParaRPr lang="ru-RU" sz="36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51520" y="620688"/>
            <a:ext cx="86409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800" dirty="0" smtClean="0"/>
              <a:t>Найдите показания идеального амперметра и вольтметра в электрической цепи. Напряжение на всём участке цепи равно 56 В</a:t>
            </a:r>
            <a:r>
              <a:rPr lang="ru-RU" sz="2800" i="1" dirty="0" smtClean="0"/>
              <a:t>, </a:t>
            </a:r>
            <a:r>
              <a:rPr lang="ru-RU" sz="2800" dirty="0" smtClean="0"/>
              <a:t>сопротивление резисторов</a:t>
            </a:r>
            <a:r>
              <a:rPr lang="ru-RU" sz="2800" i="1" dirty="0" smtClean="0"/>
              <a:t>  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 = 1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 = 2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3</a:t>
            </a:r>
            <a:r>
              <a:rPr lang="ru-RU" sz="2800" dirty="0" smtClean="0"/>
              <a:t> = 3 Ом, </a:t>
            </a:r>
            <a:r>
              <a:rPr lang="en-US" sz="2800" i="1" dirty="0" smtClean="0"/>
              <a:t>R</a:t>
            </a:r>
            <a:r>
              <a:rPr lang="ru-RU" sz="2800" baseline="-25000" dirty="0" smtClean="0"/>
              <a:t>4</a:t>
            </a:r>
            <a:r>
              <a:rPr lang="ru-RU" sz="2800" dirty="0" smtClean="0"/>
              <a:t> = 4 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179" cstate="print"/>
          <a:srcRect/>
          <a:stretch>
            <a:fillRect/>
          </a:stretch>
        </p:blipFill>
        <p:spPr bwMode="auto">
          <a:xfrm>
            <a:off x="251520" y="2415540"/>
            <a:ext cx="5418455" cy="20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SMARTInkShape-Group23"/>
          <p:cNvGrpSpPr/>
          <p:nvPr/>
        </p:nvGrpSpPr>
        <p:grpSpPr>
          <a:xfrm>
            <a:off x="419232" y="3676684"/>
            <a:ext cx="247519" cy="361347"/>
            <a:chOff x="419232" y="3676684"/>
            <a:chExt cx="247519" cy="361347"/>
          </a:xfrm>
        </p:grpSpPr>
        <p:sp>
          <p:nvSpPr>
            <p:cNvPr id="2" name="SMARTInkShape-113"/>
            <p:cNvSpPr/>
            <p:nvPr>
              <p:custDataLst>
                <p:tags r:id="rId175"/>
              </p:custDataLst>
            </p:nvPr>
          </p:nvSpPr>
          <p:spPr>
            <a:xfrm>
              <a:off x="514351" y="3933825"/>
              <a:ext cx="152400" cy="15014"/>
            </a:xfrm>
            <a:custGeom>
              <a:avLst/>
              <a:gdLst/>
              <a:ahLst/>
              <a:cxnLst/>
              <a:rect l="0" t="0" r="0" b="0"/>
              <a:pathLst>
                <a:path w="152400" h="15014">
                  <a:moveTo>
                    <a:pt x="9524" y="0"/>
                  </a:moveTo>
                  <a:lnTo>
                    <a:pt x="9524" y="0"/>
                  </a:lnTo>
                  <a:lnTo>
                    <a:pt x="2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132" y="9408"/>
                  </a:lnTo>
                  <a:lnTo>
                    <a:pt x="41320" y="9525"/>
                  </a:lnTo>
                  <a:lnTo>
                    <a:pt x="47644" y="12347"/>
                  </a:lnTo>
                  <a:lnTo>
                    <a:pt x="50813" y="14581"/>
                  </a:lnTo>
                  <a:lnTo>
                    <a:pt x="55042" y="15013"/>
                  </a:lnTo>
                  <a:lnTo>
                    <a:pt x="102614" y="9647"/>
                  </a:lnTo>
                  <a:lnTo>
                    <a:pt x="126911" y="8483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SMARTInkShape-114"/>
            <p:cNvSpPr/>
            <p:nvPr>
              <p:custDataLst>
                <p:tags r:id="rId176"/>
              </p:custDataLst>
            </p:nvPr>
          </p:nvSpPr>
          <p:spPr>
            <a:xfrm>
              <a:off x="590550" y="3772017"/>
              <a:ext cx="9526" cy="247534"/>
            </a:xfrm>
            <a:custGeom>
              <a:avLst/>
              <a:gdLst/>
              <a:ahLst/>
              <a:cxnLst/>
              <a:rect l="0" t="0" r="0" b="0"/>
              <a:pathLst>
                <a:path w="9526" h="247534">
                  <a:moveTo>
                    <a:pt x="9525" y="9408"/>
                  </a:moveTo>
                  <a:lnTo>
                    <a:pt x="9525" y="9408"/>
                  </a:lnTo>
                  <a:lnTo>
                    <a:pt x="1324" y="9408"/>
                  </a:lnTo>
                  <a:lnTo>
                    <a:pt x="883" y="8350"/>
                  </a:lnTo>
                  <a:lnTo>
                    <a:pt x="10" y="0"/>
                  </a:lnTo>
                  <a:lnTo>
                    <a:pt x="0" y="26732"/>
                  </a:lnTo>
                  <a:lnTo>
                    <a:pt x="6546" y="36780"/>
                  </a:lnTo>
                  <a:lnTo>
                    <a:pt x="9491" y="84208"/>
                  </a:lnTo>
                  <a:lnTo>
                    <a:pt x="8466" y="130155"/>
                  </a:lnTo>
                  <a:lnTo>
                    <a:pt x="1324" y="154007"/>
                  </a:lnTo>
                  <a:lnTo>
                    <a:pt x="34" y="198185"/>
                  </a:lnTo>
                  <a:lnTo>
                    <a:pt x="3" y="221703"/>
                  </a:lnTo>
                  <a:lnTo>
                    <a:pt x="2824" y="228292"/>
                  </a:lnTo>
                  <a:lnTo>
                    <a:pt x="6547" y="234748"/>
                  </a:lnTo>
                  <a:lnTo>
                    <a:pt x="9525" y="2475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15"/>
            <p:cNvSpPr/>
            <p:nvPr>
              <p:custDataLst>
                <p:tags r:id="rId177"/>
              </p:custDataLst>
            </p:nvPr>
          </p:nvSpPr>
          <p:spPr>
            <a:xfrm>
              <a:off x="419232" y="3676684"/>
              <a:ext cx="209419" cy="361347"/>
            </a:xfrm>
            <a:custGeom>
              <a:avLst/>
              <a:gdLst/>
              <a:ahLst/>
              <a:cxnLst/>
              <a:rect l="0" t="0" r="0" b="0"/>
              <a:pathLst>
                <a:path w="209419" h="361347">
                  <a:moveTo>
                    <a:pt x="209418" y="19016"/>
                  </a:moveTo>
                  <a:lnTo>
                    <a:pt x="209418" y="19016"/>
                  </a:lnTo>
                  <a:lnTo>
                    <a:pt x="209418" y="9525"/>
                  </a:lnTo>
                  <a:lnTo>
                    <a:pt x="199927" y="0"/>
                  </a:lnTo>
                  <a:lnTo>
                    <a:pt x="199903" y="5033"/>
                  </a:lnTo>
                  <a:lnTo>
                    <a:pt x="197075" y="10332"/>
                  </a:lnTo>
                  <a:lnTo>
                    <a:pt x="193349" y="16215"/>
                  </a:lnTo>
                  <a:lnTo>
                    <a:pt x="190193" y="25476"/>
                  </a:lnTo>
                  <a:lnTo>
                    <a:pt x="175257" y="45484"/>
                  </a:lnTo>
                  <a:lnTo>
                    <a:pt x="170368" y="61548"/>
                  </a:lnTo>
                  <a:lnTo>
                    <a:pt x="158572" y="79713"/>
                  </a:lnTo>
                  <a:lnTo>
                    <a:pt x="138671" y="124020"/>
                  </a:lnTo>
                  <a:lnTo>
                    <a:pt x="115762" y="163385"/>
                  </a:lnTo>
                  <a:lnTo>
                    <a:pt x="88207" y="206890"/>
                  </a:lnTo>
                  <a:lnTo>
                    <a:pt x="63516" y="247466"/>
                  </a:lnTo>
                  <a:lnTo>
                    <a:pt x="34889" y="294087"/>
                  </a:lnTo>
                  <a:lnTo>
                    <a:pt x="13913" y="326528"/>
                  </a:lnTo>
                  <a:lnTo>
                    <a:pt x="9674" y="338613"/>
                  </a:lnTo>
                  <a:lnTo>
                    <a:pt x="3244" y="348896"/>
                  </a:lnTo>
                  <a:lnTo>
                    <a:pt x="0" y="361346"/>
                  </a:lnTo>
                  <a:lnTo>
                    <a:pt x="8080" y="353665"/>
                  </a:lnTo>
                  <a:lnTo>
                    <a:pt x="31462" y="321384"/>
                  </a:lnTo>
                  <a:lnTo>
                    <a:pt x="47493" y="3047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24"/>
          <p:cNvGrpSpPr/>
          <p:nvPr/>
        </p:nvGrpSpPr>
        <p:grpSpPr>
          <a:xfrm>
            <a:off x="3019460" y="3152775"/>
            <a:ext cx="199991" cy="266701"/>
            <a:chOff x="3019460" y="3152775"/>
            <a:chExt cx="199991" cy="266701"/>
          </a:xfrm>
        </p:grpSpPr>
        <p:sp>
          <p:nvSpPr>
            <p:cNvPr id="8" name="SMARTInkShape-116"/>
            <p:cNvSpPr/>
            <p:nvPr>
              <p:custDataLst>
                <p:tags r:id="rId172"/>
              </p:custDataLst>
            </p:nvPr>
          </p:nvSpPr>
          <p:spPr>
            <a:xfrm>
              <a:off x="3048004" y="3347312"/>
              <a:ext cx="171447" cy="24539"/>
            </a:xfrm>
            <a:custGeom>
              <a:avLst/>
              <a:gdLst/>
              <a:ahLst/>
              <a:cxnLst/>
              <a:rect l="0" t="0" r="0" b="0"/>
              <a:pathLst>
                <a:path w="171447" h="24539">
                  <a:moveTo>
                    <a:pt x="95246" y="5488"/>
                  </a:moveTo>
                  <a:lnTo>
                    <a:pt x="95246" y="5488"/>
                  </a:lnTo>
                  <a:lnTo>
                    <a:pt x="90190" y="5488"/>
                  </a:lnTo>
                  <a:lnTo>
                    <a:pt x="84885" y="2666"/>
                  </a:lnTo>
                  <a:lnTo>
                    <a:pt x="81989" y="431"/>
                  </a:lnTo>
                  <a:lnTo>
                    <a:pt x="79000" y="0"/>
                  </a:lnTo>
                  <a:lnTo>
                    <a:pt x="42144" y="6362"/>
                  </a:lnTo>
                  <a:lnTo>
                    <a:pt x="28744" y="12991"/>
                  </a:lnTo>
                  <a:lnTo>
                    <a:pt x="25511" y="13665"/>
                  </a:lnTo>
                  <a:lnTo>
                    <a:pt x="29" y="24531"/>
                  </a:lnTo>
                  <a:lnTo>
                    <a:pt x="0" y="24537"/>
                  </a:lnTo>
                  <a:lnTo>
                    <a:pt x="13254" y="24538"/>
                  </a:lnTo>
                  <a:lnTo>
                    <a:pt x="19294" y="21716"/>
                  </a:lnTo>
                  <a:lnTo>
                    <a:pt x="22386" y="19481"/>
                  </a:lnTo>
                  <a:lnTo>
                    <a:pt x="36852" y="16337"/>
                  </a:lnTo>
                  <a:lnTo>
                    <a:pt x="54156" y="14216"/>
                  </a:lnTo>
                  <a:lnTo>
                    <a:pt x="76860" y="7525"/>
                  </a:lnTo>
                  <a:lnTo>
                    <a:pt x="124427" y="5541"/>
                  </a:lnTo>
                  <a:lnTo>
                    <a:pt x="164942" y="5488"/>
                  </a:lnTo>
                  <a:lnTo>
                    <a:pt x="167110" y="6546"/>
                  </a:lnTo>
                  <a:lnTo>
                    <a:pt x="168555" y="8311"/>
                  </a:lnTo>
                  <a:lnTo>
                    <a:pt x="171446" y="1501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17"/>
            <p:cNvSpPr/>
            <p:nvPr>
              <p:custDataLst>
                <p:tags r:id="rId173"/>
              </p:custDataLst>
            </p:nvPr>
          </p:nvSpPr>
          <p:spPr>
            <a:xfrm>
              <a:off x="3162301" y="3209925"/>
              <a:ext cx="28575" cy="209551"/>
            </a:xfrm>
            <a:custGeom>
              <a:avLst/>
              <a:gdLst/>
              <a:ahLst/>
              <a:cxnLst/>
              <a:rect l="0" t="0" r="0" b="0"/>
              <a:pathLst>
                <a:path w="28575" h="209551">
                  <a:moveTo>
                    <a:pt x="19049" y="9525"/>
                  </a:moveTo>
                  <a:lnTo>
                    <a:pt x="19049" y="9525"/>
                  </a:lnTo>
                  <a:lnTo>
                    <a:pt x="19049" y="392"/>
                  </a:lnTo>
                  <a:lnTo>
                    <a:pt x="28573" y="0"/>
                  </a:lnTo>
                  <a:lnTo>
                    <a:pt x="28574" y="41313"/>
                  </a:lnTo>
                  <a:lnTo>
                    <a:pt x="25752" y="47642"/>
                  </a:lnTo>
                  <a:lnTo>
                    <a:pt x="23518" y="50811"/>
                  </a:lnTo>
                  <a:lnTo>
                    <a:pt x="20374" y="65385"/>
                  </a:lnTo>
                  <a:lnTo>
                    <a:pt x="18253" y="88214"/>
                  </a:lnTo>
                  <a:lnTo>
                    <a:pt x="11562" y="106835"/>
                  </a:lnTo>
                  <a:lnTo>
                    <a:pt x="9577" y="154439"/>
                  </a:lnTo>
                  <a:lnTo>
                    <a:pt x="8489" y="164948"/>
                  </a:lnTo>
                  <a:lnTo>
                    <a:pt x="1326" y="183712"/>
                  </a:lnTo>
                  <a:lnTo>
                    <a:pt x="0" y="209419"/>
                  </a:lnTo>
                  <a:lnTo>
                    <a:pt x="9524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18"/>
            <p:cNvSpPr/>
            <p:nvPr>
              <p:custDataLst>
                <p:tags r:id="rId174"/>
              </p:custDataLst>
            </p:nvPr>
          </p:nvSpPr>
          <p:spPr>
            <a:xfrm>
              <a:off x="3019460" y="3152775"/>
              <a:ext cx="152366" cy="257137"/>
            </a:xfrm>
            <a:custGeom>
              <a:avLst/>
              <a:gdLst/>
              <a:ahLst/>
              <a:cxnLst/>
              <a:rect l="0" t="0" r="0" b="0"/>
              <a:pathLst>
                <a:path w="152366" h="257137">
                  <a:moveTo>
                    <a:pt x="152365" y="0"/>
                  </a:moveTo>
                  <a:lnTo>
                    <a:pt x="152365" y="0"/>
                  </a:lnTo>
                  <a:lnTo>
                    <a:pt x="152365" y="17726"/>
                  </a:lnTo>
                  <a:lnTo>
                    <a:pt x="145819" y="26393"/>
                  </a:lnTo>
                  <a:lnTo>
                    <a:pt x="142664" y="35219"/>
                  </a:lnTo>
                  <a:lnTo>
                    <a:pt x="111385" y="78439"/>
                  </a:lnTo>
                  <a:lnTo>
                    <a:pt x="93353" y="102042"/>
                  </a:lnTo>
                  <a:lnTo>
                    <a:pt x="78541" y="126029"/>
                  </a:lnTo>
                  <a:lnTo>
                    <a:pt x="59152" y="144878"/>
                  </a:lnTo>
                  <a:lnTo>
                    <a:pt x="27196" y="189716"/>
                  </a:lnTo>
                  <a:lnTo>
                    <a:pt x="24469" y="193153"/>
                  </a:lnTo>
                  <a:lnTo>
                    <a:pt x="21439" y="202615"/>
                  </a:lnTo>
                  <a:lnTo>
                    <a:pt x="19034" y="212818"/>
                  </a:lnTo>
                  <a:lnTo>
                    <a:pt x="10467" y="228133"/>
                  </a:lnTo>
                  <a:lnTo>
                    <a:pt x="9618" y="241657"/>
                  </a:lnTo>
                  <a:lnTo>
                    <a:pt x="8517" y="243655"/>
                  </a:lnTo>
                  <a:lnTo>
                    <a:pt x="6725" y="244986"/>
                  </a:lnTo>
                  <a:lnTo>
                    <a:pt x="4472" y="245875"/>
                  </a:lnTo>
                  <a:lnTo>
                    <a:pt x="2969" y="247525"/>
                  </a:lnTo>
                  <a:lnTo>
                    <a:pt x="0" y="257045"/>
                  </a:lnTo>
                  <a:lnTo>
                    <a:pt x="5032" y="257136"/>
                  </a:lnTo>
                  <a:lnTo>
                    <a:pt x="6518" y="256091"/>
                  </a:lnTo>
                  <a:lnTo>
                    <a:pt x="7509" y="254336"/>
                  </a:lnTo>
                  <a:lnTo>
                    <a:pt x="8169" y="252107"/>
                  </a:lnTo>
                  <a:lnTo>
                    <a:pt x="19015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25"/>
          <p:cNvGrpSpPr/>
          <p:nvPr/>
        </p:nvGrpSpPr>
        <p:grpSpPr>
          <a:xfrm>
            <a:off x="1571625" y="3810117"/>
            <a:ext cx="180976" cy="237998"/>
            <a:chOff x="1571625" y="3810117"/>
            <a:chExt cx="180976" cy="237998"/>
          </a:xfrm>
        </p:grpSpPr>
        <p:sp>
          <p:nvSpPr>
            <p:cNvPr id="12" name="SMARTInkShape-119"/>
            <p:cNvSpPr/>
            <p:nvPr>
              <p:custDataLst>
                <p:tags r:id="rId170"/>
              </p:custDataLst>
            </p:nvPr>
          </p:nvSpPr>
          <p:spPr>
            <a:xfrm>
              <a:off x="1571625" y="3810117"/>
              <a:ext cx="180976" cy="237998"/>
            </a:xfrm>
            <a:custGeom>
              <a:avLst/>
              <a:gdLst/>
              <a:ahLst/>
              <a:cxnLst/>
              <a:rect l="0" t="0" r="0" b="0"/>
              <a:pathLst>
                <a:path w="180976" h="237998">
                  <a:moveTo>
                    <a:pt x="57150" y="95133"/>
                  </a:moveTo>
                  <a:lnTo>
                    <a:pt x="57150" y="95133"/>
                  </a:lnTo>
                  <a:lnTo>
                    <a:pt x="57150" y="90076"/>
                  </a:lnTo>
                  <a:lnTo>
                    <a:pt x="59972" y="84772"/>
                  </a:lnTo>
                  <a:lnTo>
                    <a:pt x="63696" y="78886"/>
                  </a:lnTo>
                  <a:lnTo>
                    <a:pt x="65351" y="72743"/>
                  </a:lnTo>
                  <a:lnTo>
                    <a:pt x="64734" y="69623"/>
                  </a:lnTo>
                  <a:lnTo>
                    <a:pt x="57955" y="57219"/>
                  </a:lnTo>
                  <a:lnTo>
                    <a:pt x="57256" y="48996"/>
                  </a:lnTo>
                  <a:lnTo>
                    <a:pt x="48020" y="38414"/>
                  </a:lnTo>
                  <a:lnTo>
                    <a:pt x="47635" y="28861"/>
                  </a:lnTo>
                  <a:lnTo>
                    <a:pt x="52685" y="23521"/>
                  </a:lnTo>
                  <a:lnTo>
                    <a:pt x="57987" y="20972"/>
                  </a:lnTo>
                  <a:lnTo>
                    <a:pt x="60883" y="20293"/>
                  </a:lnTo>
                  <a:lnTo>
                    <a:pt x="62814" y="18781"/>
                  </a:lnTo>
                  <a:lnTo>
                    <a:pt x="64959" y="14279"/>
                  </a:lnTo>
                  <a:lnTo>
                    <a:pt x="66589" y="12655"/>
                  </a:lnTo>
                  <a:lnTo>
                    <a:pt x="71223" y="10852"/>
                  </a:lnTo>
                  <a:lnTo>
                    <a:pt x="95310" y="8434"/>
                  </a:lnTo>
                  <a:lnTo>
                    <a:pt x="116438" y="1218"/>
                  </a:lnTo>
                  <a:lnTo>
                    <a:pt x="131377" y="0"/>
                  </a:lnTo>
                  <a:lnTo>
                    <a:pt x="141378" y="8094"/>
                  </a:lnTo>
                  <a:lnTo>
                    <a:pt x="150945" y="17494"/>
                  </a:lnTo>
                  <a:lnTo>
                    <a:pt x="152272" y="27007"/>
                  </a:lnTo>
                  <a:lnTo>
                    <a:pt x="145829" y="35776"/>
                  </a:lnTo>
                  <a:lnTo>
                    <a:pt x="142691" y="44619"/>
                  </a:lnTo>
                  <a:lnTo>
                    <a:pt x="136588" y="53943"/>
                  </a:lnTo>
                  <a:lnTo>
                    <a:pt x="134789" y="60246"/>
                  </a:lnTo>
                  <a:lnTo>
                    <a:pt x="133251" y="62350"/>
                  </a:lnTo>
                  <a:lnTo>
                    <a:pt x="131168" y="63753"/>
                  </a:lnTo>
                  <a:lnTo>
                    <a:pt x="126030" y="66370"/>
                  </a:lnTo>
                  <a:lnTo>
                    <a:pt x="88271" y="91806"/>
                  </a:lnTo>
                  <a:lnTo>
                    <a:pt x="79189" y="95205"/>
                  </a:lnTo>
                  <a:lnTo>
                    <a:pt x="69795" y="101387"/>
                  </a:lnTo>
                  <a:lnTo>
                    <a:pt x="57154" y="104657"/>
                  </a:lnTo>
                  <a:lnTo>
                    <a:pt x="88949" y="104658"/>
                  </a:lnTo>
                  <a:lnTo>
                    <a:pt x="91049" y="103600"/>
                  </a:lnTo>
                  <a:lnTo>
                    <a:pt x="92449" y="101836"/>
                  </a:lnTo>
                  <a:lnTo>
                    <a:pt x="93383" y="99601"/>
                  </a:lnTo>
                  <a:lnTo>
                    <a:pt x="96122" y="98112"/>
                  </a:lnTo>
                  <a:lnTo>
                    <a:pt x="116544" y="95526"/>
                  </a:lnTo>
                  <a:lnTo>
                    <a:pt x="123412" y="98130"/>
                  </a:lnTo>
                  <a:lnTo>
                    <a:pt x="129991" y="101757"/>
                  </a:lnTo>
                  <a:lnTo>
                    <a:pt x="142839" y="104085"/>
                  </a:lnTo>
                  <a:lnTo>
                    <a:pt x="150512" y="104544"/>
                  </a:lnTo>
                  <a:lnTo>
                    <a:pt x="159631" y="111182"/>
                  </a:lnTo>
                  <a:lnTo>
                    <a:pt x="165491" y="112849"/>
                  </a:lnTo>
                  <a:lnTo>
                    <a:pt x="167478" y="114352"/>
                  </a:lnTo>
                  <a:lnTo>
                    <a:pt x="171331" y="120466"/>
                  </a:lnTo>
                  <a:lnTo>
                    <a:pt x="175983" y="122267"/>
                  </a:lnTo>
                  <a:lnTo>
                    <a:pt x="177647" y="123805"/>
                  </a:lnTo>
                  <a:lnTo>
                    <a:pt x="180537" y="131782"/>
                  </a:lnTo>
                  <a:lnTo>
                    <a:pt x="180975" y="166427"/>
                  </a:lnTo>
                  <a:lnTo>
                    <a:pt x="178153" y="171974"/>
                  </a:lnTo>
                  <a:lnTo>
                    <a:pt x="174429" y="177968"/>
                  </a:lnTo>
                  <a:lnTo>
                    <a:pt x="172774" y="184160"/>
                  </a:lnTo>
                  <a:lnTo>
                    <a:pt x="171274" y="186234"/>
                  </a:lnTo>
                  <a:lnTo>
                    <a:pt x="169216" y="187617"/>
                  </a:lnTo>
                  <a:lnTo>
                    <a:pt x="164107" y="190212"/>
                  </a:lnTo>
                  <a:lnTo>
                    <a:pt x="155281" y="196565"/>
                  </a:lnTo>
                  <a:lnTo>
                    <a:pt x="145963" y="199976"/>
                  </a:lnTo>
                  <a:lnTo>
                    <a:pt x="125107" y="213035"/>
                  </a:lnTo>
                  <a:lnTo>
                    <a:pt x="78002" y="227005"/>
                  </a:lnTo>
                  <a:lnTo>
                    <a:pt x="54762" y="229249"/>
                  </a:lnTo>
                  <a:lnTo>
                    <a:pt x="36061" y="235964"/>
                  </a:lnTo>
                  <a:lnTo>
                    <a:pt x="596" y="237997"/>
                  </a:lnTo>
                  <a:lnTo>
                    <a:pt x="0" y="2189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20"/>
            <p:cNvSpPr/>
            <p:nvPr>
              <p:custDataLst>
                <p:tags r:id="rId171"/>
              </p:custDataLst>
            </p:nvPr>
          </p:nvSpPr>
          <p:spPr>
            <a:xfrm>
              <a:off x="1581278" y="3829050"/>
              <a:ext cx="85598" cy="161485"/>
            </a:xfrm>
            <a:custGeom>
              <a:avLst/>
              <a:gdLst/>
              <a:ahLst/>
              <a:cxnLst/>
              <a:rect l="0" t="0" r="0" b="0"/>
              <a:pathLst>
                <a:path w="85598" h="161485">
                  <a:moveTo>
                    <a:pt x="85597" y="9525"/>
                  </a:moveTo>
                  <a:lnTo>
                    <a:pt x="85597" y="9525"/>
                  </a:lnTo>
                  <a:lnTo>
                    <a:pt x="66582" y="9525"/>
                  </a:lnTo>
                  <a:lnTo>
                    <a:pt x="66550" y="1324"/>
                  </a:lnTo>
                  <a:lnTo>
                    <a:pt x="65491" y="883"/>
                  </a:lnTo>
                  <a:lnTo>
                    <a:pt x="57025" y="0"/>
                  </a:lnTo>
                  <a:lnTo>
                    <a:pt x="57022" y="31881"/>
                  </a:lnTo>
                  <a:lnTo>
                    <a:pt x="54200" y="38158"/>
                  </a:lnTo>
                  <a:lnTo>
                    <a:pt x="50476" y="44476"/>
                  </a:lnTo>
                  <a:lnTo>
                    <a:pt x="47321" y="53982"/>
                  </a:lnTo>
                  <a:lnTo>
                    <a:pt x="41213" y="63502"/>
                  </a:lnTo>
                  <a:lnTo>
                    <a:pt x="38932" y="74084"/>
                  </a:lnTo>
                  <a:lnTo>
                    <a:pt x="37198" y="89096"/>
                  </a:lnTo>
                  <a:lnTo>
                    <a:pt x="30452" y="100717"/>
                  </a:lnTo>
                  <a:lnTo>
                    <a:pt x="22808" y="110863"/>
                  </a:lnTo>
                  <a:lnTo>
                    <a:pt x="16867" y="123773"/>
                  </a:lnTo>
                  <a:lnTo>
                    <a:pt x="12717" y="130152"/>
                  </a:lnTo>
                  <a:lnTo>
                    <a:pt x="9323" y="139693"/>
                  </a:lnTo>
                  <a:lnTo>
                    <a:pt x="1326" y="150518"/>
                  </a:lnTo>
                  <a:lnTo>
                    <a:pt x="0" y="160436"/>
                  </a:lnTo>
                  <a:lnTo>
                    <a:pt x="1015" y="160932"/>
                  </a:lnTo>
                  <a:lnTo>
                    <a:pt x="4966" y="161484"/>
                  </a:lnTo>
                  <a:lnTo>
                    <a:pt x="6443" y="160573"/>
                  </a:lnTo>
                  <a:lnTo>
                    <a:pt x="7428" y="158907"/>
                  </a:lnTo>
                  <a:lnTo>
                    <a:pt x="8084" y="156738"/>
                  </a:lnTo>
                  <a:lnTo>
                    <a:pt x="16763" y="142610"/>
                  </a:lnTo>
                  <a:lnTo>
                    <a:pt x="18922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SMARTInkShape-121"/>
          <p:cNvSpPr/>
          <p:nvPr>
            <p:custDataLst>
              <p:tags r:id="rId1"/>
            </p:custDataLst>
          </p:nvPr>
        </p:nvSpPr>
        <p:spPr>
          <a:xfrm>
            <a:off x="4095918" y="3335084"/>
            <a:ext cx="209383" cy="141525"/>
          </a:xfrm>
          <a:custGeom>
            <a:avLst/>
            <a:gdLst/>
            <a:ahLst/>
            <a:cxnLst/>
            <a:rect l="0" t="0" r="0" b="0"/>
            <a:pathLst>
              <a:path w="209383" h="141525">
                <a:moveTo>
                  <a:pt x="152232" y="8191"/>
                </a:moveTo>
                <a:lnTo>
                  <a:pt x="152232" y="8191"/>
                </a:lnTo>
                <a:lnTo>
                  <a:pt x="161757" y="17716"/>
                </a:lnTo>
                <a:lnTo>
                  <a:pt x="152625" y="17716"/>
                </a:lnTo>
                <a:lnTo>
                  <a:pt x="180688" y="17716"/>
                </a:lnTo>
                <a:lnTo>
                  <a:pt x="180807" y="8308"/>
                </a:lnTo>
                <a:lnTo>
                  <a:pt x="175751" y="3169"/>
                </a:lnTo>
                <a:lnTo>
                  <a:pt x="170446" y="667"/>
                </a:lnTo>
                <a:lnTo>
                  <a:pt x="167550" y="0"/>
                </a:lnTo>
                <a:lnTo>
                  <a:pt x="164560" y="614"/>
                </a:lnTo>
                <a:lnTo>
                  <a:pt x="152159" y="6381"/>
                </a:lnTo>
                <a:lnTo>
                  <a:pt x="141835" y="9011"/>
                </a:lnTo>
                <a:lnTo>
                  <a:pt x="125053" y="15683"/>
                </a:lnTo>
                <a:lnTo>
                  <a:pt x="111723" y="19936"/>
                </a:lnTo>
                <a:lnTo>
                  <a:pt x="97191" y="27899"/>
                </a:lnTo>
                <a:lnTo>
                  <a:pt x="50480" y="62173"/>
                </a:lnTo>
                <a:lnTo>
                  <a:pt x="34830" y="72752"/>
                </a:lnTo>
                <a:lnTo>
                  <a:pt x="4150" y="109529"/>
                </a:lnTo>
                <a:lnTo>
                  <a:pt x="1111" y="119238"/>
                </a:lnTo>
                <a:lnTo>
                  <a:pt x="0" y="130124"/>
                </a:lnTo>
                <a:lnTo>
                  <a:pt x="4938" y="136512"/>
                </a:lnTo>
                <a:lnTo>
                  <a:pt x="10215" y="139306"/>
                </a:lnTo>
                <a:lnTo>
                  <a:pt x="31891" y="141246"/>
                </a:lnTo>
                <a:lnTo>
                  <a:pt x="74715" y="141524"/>
                </a:lnTo>
                <a:lnTo>
                  <a:pt x="115213" y="140480"/>
                </a:lnTo>
                <a:lnTo>
                  <a:pt x="161899" y="128283"/>
                </a:lnTo>
                <a:lnTo>
                  <a:pt x="209382" y="11296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SMARTInkShape-Group27"/>
          <p:cNvGrpSpPr/>
          <p:nvPr/>
        </p:nvGrpSpPr>
        <p:grpSpPr>
          <a:xfrm>
            <a:off x="5496046" y="3248025"/>
            <a:ext cx="276064" cy="266690"/>
            <a:chOff x="5496046" y="3248025"/>
            <a:chExt cx="276064" cy="266690"/>
          </a:xfrm>
        </p:grpSpPr>
        <p:sp>
          <p:nvSpPr>
            <p:cNvPr id="16" name="SMARTInkShape-122"/>
            <p:cNvSpPr/>
            <p:nvPr>
              <p:custDataLst>
                <p:tags r:id="rId168"/>
              </p:custDataLst>
            </p:nvPr>
          </p:nvSpPr>
          <p:spPr>
            <a:xfrm>
              <a:off x="5496046" y="3248025"/>
              <a:ext cx="276064" cy="266690"/>
            </a:xfrm>
            <a:custGeom>
              <a:avLst/>
              <a:gdLst/>
              <a:ahLst/>
              <a:cxnLst/>
              <a:rect l="0" t="0" r="0" b="0"/>
              <a:pathLst>
                <a:path w="276064" h="266690">
                  <a:moveTo>
                    <a:pt x="161804" y="28575"/>
                  </a:moveTo>
                  <a:lnTo>
                    <a:pt x="161804" y="28575"/>
                  </a:lnTo>
                  <a:lnTo>
                    <a:pt x="161804" y="23518"/>
                  </a:lnTo>
                  <a:lnTo>
                    <a:pt x="158982" y="18214"/>
                  </a:lnTo>
                  <a:lnTo>
                    <a:pt x="156748" y="15318"/>
                  </a:lnTo>
                  <a:lnTo>
                    <a:pt x="151443" y="12100"/>
                  </a:lnTo>
                  <a:lnTo>
                    <a:pt x="139414" y="10033"/>
                  </a:lnTo>
                  <a:lnTo>
                    <a:pt x="130006" y="9676"/>
                  </a:lnTo>
                  <a:lnTo>
                    <a:pt x="123682" y="6770"/>
                  </a:lnTo>
                  <a:lnTo>
                    <a:pt x="116056" y="1337"/>
                  </a:lnTo>
                  <a:lnTo>
                    <a:pt x="106142" y="117"/>
                  </a:lnTo>
                  <a:lnTo>
                    <a:pt x="95167" y="0"/>
                  </a:lnTo>
                  <a:lnTo>
                    <a:pt x="128242" y="0"/>
                  </a:lnTo>
                  <a:lnTo>
                    <a:pt x="167916" y="10322"/>
                  </a:lnTo>
                  <a:lnTo>
                    <a:pt x="194788" y="24690"/>
                  </a:lnTo>
                  <a:lnTo>
                    <a:pt x="211911" y="28482"/>
                  </a:lnTo>
                  <a:lnTo>
                    <a:pt x="224158" y="35838"/>
                  </a:lnTo>
                  <a:lnTo>
                    <a:pt x="259337" y="63524"/>
                  </a:lnTo>
                  <a:lnTo>
                    <a:pt x="272489" y="82552"/>
                  </a:lnTo>
                  <a:lnTo>
                    <a:pt x="274497" y="88901"/>
                  </a:lnTo>
                  <a:lnTo>
                    <a:pt x="276063" y="126608"/>
                  </a:lnTo>
                  <a:lnTo>
                    <a:pt x="273263" y="133175"/>
                  </a:lnTo>
                  <a:lnTo>
                    <a:pt x="269551" y="139622"/>
                  </a:lnTo>
                  <a:lnTo>
                    <a:pt x="266401" y="149202"/>
                  </a:lnTo>
                  <a:lnTo>
                    <a:pt x="234790" y="184150"/>
                  </a:lnTo>
                  <a:lnTo>
                    <a:pt x="228462" y="187678"/>
                  </a:lnTo>
                  <a:lnTo>
                    <a:pt x="222122" y="190304"/>
                  </a:lnTo>
                  <a:lnTo>
                    <a:pt x="179003" y="222284"/>
                  </a:lnTo>
                  <a:lnTo>
                    <a:pt x="163490" y="231785"/>
                  </a:lnTo>
                  <a:lnTo>
                    <a:pt x="120442" y="245358"/>
                  </a:lnTo>
                  <a:lnTo>
                    <a:pt x="95112" y="254527"/>
                  </a:lnTo>
                  <a:lnTo>
                    <a:pt x="50678" y="262077"/>
                  </a:lnTo>
                  <a:lnTo>
                    <a:pt x="29290" y="266091"/>
                  </a:lnTo>
                  <a:lnTo>
                    <a:pt x="9976" y="266689"/>
                  </a:lnTo>
                  <a:lnTo>
                    <a:pt x="0" y="257291"/>
                  </a:lnTo>
                  <a:lnTo>
                    <a:pt x="9404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23"/>
            <p:cNvSpPr/>
            <p:nvPr>
              <p:custDataLst>
                <p:tags r:id="rId169"/>
              </p:custDataLst>
            </p:nvPr>
          </p:nvSpPr>
          <p:spPr>
            <a:xfrm>
              <a:off x="5534190" y="3276603"/>
              <a:ext cx="133186" cy="180807"/>
            </a:xfrm>
            <a:custGeom>
              <a:avLst/>
              <a:gdLst/>
              <a:ahLst/>
              <a:cxnLst/>
              <a:rect l="0" t="0" r="0" b="0"/>
              <a:pathLst>
                <a:path w="133186" h="180807">
                  <a:moveTo>
                    <a:pt x="76035" y="76197"/>
                  </a:moveTo>
                  <a:lnTo>
                    <a:pt x="76035" y="76197"/>
                  </a:lnTo>
                  <a:lnTo>
                    <a:pt x="100671" y="50503"/>
                  </a:lnTo>
                  <a:lnTo>
                    <a:pt x="106654" y="38039"/>
                  </a:lnTo>
                  <a:lnTo>
                    <a:pt x="119696" y="22215"/>
                  </a:lnTo>
                  <a:lnTo>
                    <a:pt x="123138" y="11403"/>
                  </a:lnTo>
                  <a:lnTo>
                    <a:pt x="133180" y="2"/>
                  </a:lnTo>
                  <a:lnTo>
                    <a:pt x="133182" y="0"/>
                  </a:lnTo>
                  <a:lnTo>
                    <a:pt x="133185" y="5054"/>
                  </a:lnTo>
                  <a:lnTo>
                    <a:pt x="132126" y="6543"/>
                  </a:lnTo>
                  <a:lnTo>
                    <a:pt x="130363" y="7536"/>
                  </a:lnTo>
                  <a:lnTo>
                    <a:pt x="128129" y="8198"/>
                  </a:lnTo>
                  <a:lnTo>
                    <a:pt x="126640" y="9698"/>
                  </a:lnTo>
                  <a:lnTo>
                    <a:pt x="121426" y="19709"/>
                  </a:lnTo>
                  <a:lnTo>
                    <a:pt x="110519" y="36934"/>
                  </a:lnTo>
                  <a:lnTo>
                    <a:pt x="103661" y="54173"/>
                  </a:lnTo>
                  <a:lnTo>
                    <a:pt x="68809" y="101489"/>
                  </a:lnTo>
                  <a:lnTo>
                    <a:pt x="31852" y="148048"/>
                  </a:lnTo>
                  <a:lnTo>
                    <a:pt x="0" y="180806"/>
                  </a:lnTo>
                  <a:lnTo>
                    <a:pt x="18885" y="1619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28"/>
          <p:cNvGrpSpPr/>
          <p:nvPr/>
        </p:nvGrpSpPr>
        <p:grpSpPr>
          <a:xfrm>
            <a:off x="5964143" y="3590925"/>
            <a:ext cx="398555" cy="428029"/>
            <a:chOff x="5964143" y="3590925"/>
            <a:chExt cx="398555" cy="428029"/>
          </a:xfrm>
        </p:grpSpPr>
        <p:sp>
          <p:nvSpPr>
            <p:cNvPr id="19" name="SMARTInkShape-124"/>
            <p:cNvSpPr/>
            <p:nvPr>
              <p:custDataLst>
                <p:tags r:id="rId164"/>
              </p:custDataLst>
            </p:nvPr>
          </p:nvSpPr>
          <p:spPr>
            <a:xfrm>
              <a:off x="6067556" y="3905250"/>
              <a:ext cx="247520" cy="47626"/>
            </a:xfrm>
            <a:custGeom>
              <a:avLst/>
              <a:gdLst/>
              <a:ahLst/>
              <a:cxnLst/>
              <a:rect l="0" t="0" r="0" b="0"/>
              <a:pathLst>
                <a:path w="247520" h="47626">
                  <a:moveTo>
                    <a:pt x="76069" y="47625"/>
                  </a:moveTo>
                  <a:lnTo>
                    <a:pt x="76069" y="47625"/>
                  </a:lnTo>
                  <a:lnTo>
                    <a:pt x="31609" y="47625"/>
                  </a:lnTo>
                  <a:lnTo>
                    <a:pt x="15742" y="47625"/>
                  </a:lnTo>
                  <a:lnTo>
                    <a:pt x="13626" y="46567"/>
                  </a:lnTo>
                  <a:lnTo>
                    <a:pt x="12216" y="44803"/>
                  </a:lnTo>
                  <a:lnTo>
                    <a:pt x="11275" y="42568"/>
                  </a:lnTo>
                  <a:lnTo>
                    <a:pt x="9590" y="41079"/>
                  </a:lnTo>
                  <a:lnTo>
                    <a:pt x="0" y="38134"/>
                  </a:lnTo>
                  <a:lnTo>
                    <a:pt x="4964" y="38110"/>
                  </a:lnTo>
                  <a:lnTo>
                    <a:pt x="10248" y="35282"/>
                  </a:lnTo>
                  <a:lnTo>
                    <a:pt x="16123" y="31556"/>
                  </a:lnTo>
                  <a:lnTo>
                    <a:pt x="54284" y="19956"/>
                  </a:lnTo>
                  <a:lnTo>
                    <a:pt x="69731" y="18260"/>
                  </a:lnTo>
                  <a:lnTo>
                    <a:pt x="87791" y="11564"/>
                  </a:lnTo>
                  <a:lnTo>
                    <a:pt x="116575" y="8735"/>
                  </a:lnTo>
                  <a:lnTo>
                    <a:pt x="135262" y="2039"/>
                  </a:lnTo>
                  <a:lnTo>
                    <a:pt x="153966" y="403"/>
                  </a:lnTo>
                  <a:lnTo>
                    <a:pt x="161137" y="3001"/>
                  </a:lnTo>
                  <a:lnTo>
                    <a:pt x="167851" y="6626"/>
                  </a:lnTo>
                  <a:lnTo>
                    <a:pt x="180787" y="8953"/>
                  </a:lnTo>
                  <a:lnTo>
                    <a:pt x="226177" y="9525"/>
                  </a:lnTo>
                  <a:lnTo>
                    <a:pt x="236229" y="9525"/>
                  </a:lnTo>
                  <a:lnTo>
                    <a:pt x="24751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25"/>
            <p:cNvSpPr/>
            <p:nvPr>
              <p:custDataLst>
                <p:tags r:id="rId165"/>
              </p:custDataLst>
            </p:nvPr>
          </p:nvSpPr>
          <p:spPr>
            <a:xfrm>
              <a:off x="6124575" y="3771936"/>
              <a:ext cx="57151" cy="228565"/>
            </a:xfrm>
            <a:custGeom>
              <a:avLst/>
              <a:gdLst/>
              <a:ahLst/>
              <a:cxnLst/>
              <a:rect l="0" t="0" r="0" b="0"/>
              <a:pathLst>
                <a:path w="57151" h="228565">
                  <a:moveTo>
                    <a:pt x="0" y="66639"/>
                  </a:moveTo>
                  <a:lnTo>
                    <a:pt x="0" y="66639"/>
                  </a:lnTo>
                  <a:lnTo>
                    <a:pt x="0" y="61582"/>
                  </a:lnTo>
                  <a:lnTo>
                    <a:pt x="2822" y="56278"/>
                  </a:lnTo>
                  <a:lnTo>
                    <a:pt x="6545" y="50392"/>
                  </a:lnTo>
                  <a:lnTo>
                    <a:pt x="8937" y="37991"/>
                  </a:lnTo>
                  <a:lnTo>
                    <a:pt x="9525" y="0"/>
                  </a:lnTo>
                  <a:lnTo>
                    <a:pt x="9525" y="8168"/>
                  </a:lnTo>
                  <a:lnTo>
                    <a:pt x="16070" y="16832"/>
                  </a:lnTo>
                  <a:lnTo>
                    <a:pt x="17726" y="22630"/>
                  </a:lnTo>
                  <a:lnTo>
                    <a:pt x="19016" y="64965"/>
                  </a:lnTo>
                  <a:lnTo>
                    <a:pt x="27690" y="108002"/>
                  </a:lnTo>
                  <a:lnTo>
                    <a:pt x="28541" y="153661"/>
                  </a:lnTo>
                  <a:lnTo>
                    <a:pt x="28572" y="182625"/>
                  </a:lnTo>
                  <a:lnTo>
                    <a:pt x="31395" y="189802"/>
                  </a:lnTo>
                  <a:lnTo>
                    <a:pt x="35120" y="196520"/>
                  </a:lnTo>
                  <a:lnTo>
                    <a:pt x="37512" y="209456"/>
                  </a:lnTo>
                  <a:lnTo>
                    <a:pt x="37707" y="212651"/>
                  </a:lnTo>
                  <a:lnTo>
                    <a:pt x="40748" y="219022"/>
                  </a:lnTo>
                  <a:lnTo>
                    <a:pt x="47223" y="228006"/>
                  </a:lnTo>
                  <a:lnTo>
                    <a:pt x="57150" y="228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26"/>
            <p:cNvSpPr/>
            <p:nvPr>
              <p:custDataLst>
                <p:tags r:id="rId166"/>
              </p:custDataLst>
            </p:nvPr>
          </p:nvSpPr>
          <p:spPr>
            <a:xfrm>
              <a:off x="5964143" y="3790953"/>
              <a:ext cx="169958" cy="228001"/>
            </a:xfrm>
            <a:custGeom>
              <a:avLst/>
              <a:gdLst/>
              <a:ahLst/>
              <a:cxnLst/>
              <a:rect l="0" t="0" r="0" b="0"/>
              <a:pathLst>
                <a:path w="169958" h="228001">
                  <a:moveTo>
                    <a:pt x="169957" y="19047"/>
                  </a:moveTo>
                  <a:lnTo>
                    <a:pt x="169957" y="19047"/>
                  </a:lnTo>
                  <a:lnTo>
                    <a:pt x="169957" y="10846"/>
                  </a:lnTo>
                  <a:lnTo>
                    <a:pt x="168899" y="10405"/>
                  </a:lnTo>
                  <a:lnTo>
                    <a:pt x="164901" y="9915"/>
                  </a:lnTo>
                  <a:lnTo>
                    <a:pt x="163412" y="8725"/>
                  </a:lnTo>
                  <a:lnTo>
                    <a:pt x="160442" y="32"/>
                  </a:lnTo>
                  <a:lnTo>
                    <a:pt x="152232" y="0"/>
                  </a:lnTo>
                  <a:lnTo>
                    <a:pt x="151790" y="1057"/>
                  </a:lnTo>
                  <a:lnTo>
                    <a:pt x="151300" y="5054"/>
                  </a:lnTo>
                  <a:lnTo>
                    <a:pt x="148259" y="10359"/>
                  </a:lnTo>
                  <a:lnTo>
                    <a:pt x="145967" y="13255"/>
                  </a:lnTo>
                  <a:lnTo>
                    <a:pt x="140598" y="16473"/>
                  </a:lnTo>
                  <a:lnTo>
                    <a:pt x="137684" y="17330"/>
                  </a:lnTo>
                  <a:lnTo>
                    <a:pt x="135742" y="20019"/>
                  </a:lnTo>
                  <a:lnTo>
                    <a:pt x="129802" y="36721"/>
                  </a:lnTo>
                  <a:lnTo>
                    <a:pt x="99831" y="79690"/>
                  </a:lnTo>
                  <a:lnTo>
                    <a:pt x="66589" y="127040"/>
                  </a:lnTo>
                  <a:lnTo>
                    <a:pt x="31408" y="173380"/>
                  </a:lnTo>
                  <a:lnTo>
                    <a:pt x="14534" y="198147"/>
                  </a:lnTo>
                  <a:lnTo>
                    <a:pt x="0" y="226584"/>
                  </a:lnTo>
                  <a:lnTo>
                    <a:pt x="561" y="227255"/>
                  </a:lnTo>
                  <a:lnTo>
                    <a:pt x="4006" y="228000"/>
                  </a:lnTo>
                  <a:lnTo>
                    <a:pt x="5348" y="227141"/>
                  </a:lnTo>
                  <a:lnTo>
                    <a:pt x="6243" y="225510"/>
                  </a:lnTo>
                  <a:lnTo>
                    <a:pt x="6838" y="223364"/>
                  </a:lnTo>
                  <a:lnTo>
                    <a:pt x="8294" y="221933"/>
                  </a:lnTo>
                  <a:lnTo>
                    <a:pt x="18236" y="216815"/>
                  </a:lnTo>
                  <a:lnTo>
                    <a:pt x="24209" y="210660"/>
                  </a:lnTo>
                  <a:lnTo>
                    <a:pt x="34579" y="196354"/>
                  </a:lnTo>
                  <a:lnTo>
                    <a:pt x="55657" y="1809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27"/>
            <p:cNvSpPr/>
            <p:nvPr>
              <p:custDataLst>
                <p:tags r:id="rId167"/>
              </p:custDataLst>
            </p:nvPr>
          </p:nvSpPr>
          <p:spPr>
            <a:xfrm>
              <a:off x="6316409" y="3590925"/>
              <a:ext cx="46289" cy="38098"/>
            </a:xfrm>
            <a:custGeom>
              <a:avLst/>
              <a:gdLst/>
              <a:ahLst/>
              <a:cxnLst/>
              <a:rect l="0" t="0" r="0" b="0"/>
              <a:pathLst>
                <a:path w="46289" h="38098">
                  <a:moveTo>
                    <a:pt x="27241" y="9525"/>
                  </a:moveTo>
                  <a:lnTo>
                    <a:pt x="27241" y="9525"/>
                  </a:lnTo>
                  <a:lnTo>
                    <a:pt x="27241" y="117"/>
                  </a:lnTo>
                  <a:lnTo>
                    <a:pt x="17832" y="0"/>
                  </a:lnTo>
                  <a:lnTo>
                    <a:pt x="8586" y="9132"/>
                  </a:lnTo>
                  <a:lnTo>
                    <a:pt x="8191" y="37972"/>
                  </a:lnTo>
                  <a:lnTo>
                    <a:pt x="17323" y="38097"/>
                  </a:lnTo>
                  <a:lnTo>
                    <a:pt x="25243" y="31554"/>
                  </a:lnTo>
                  <a:lnTo>
                    <a:pt x="30939" y="29899"/>
                  </a:lnTo>
                  <a:lnTo>
                    <a:pt x="32882" y="28399"/>
                  </a:lnTo>
                  <a:lnTo>
                    <a:pt x="35039" y="23911"/>
                  </a:lnTo>
                  <a:lnTo>
                    <a:pt x="36673" y="22290"/>
                  </a:lnTo>
                  <a:lnTo>
                    <a:pt x="41310" y="20490"/>
                  </a:lnTo>
                  <a:lnTo>
                    <a:pt x="42971" y="18952"/>
                  </a:lnTo>
                  <a:lnTo>
                    <a:pt x="45854" y="10976"/>
                  </a:lnTo>
                  <a:lnTo>
                    <a:pt x="46288" y="128"/>
                  </a:lnTo>
                  <a:lnTo>
                    <a:pt x="18146" y="0"/>
                  </a:lnTo>
                  <a:lnTo>
                    <a:pt x="8311" y="9408"/>
                  </a:lnTo>
                  <a:lnTo>
                    <a:pt x="0" y="9515"/>
                  </a:lnTo>
                  <a:lnTo>
                    <a:pt x="31869" y="9525"/>
                  </a:lnTo>
                  <a:lnTo>
                    <a:pt x="33501" y="10583"/>
                  </a:lnTo>
                  <a:lnTo>
                    <a:pt x="34589" y="12347"/>
                  </a:lnTo>
                  <a:lnTo>
                    <a:pt x="36766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29"/>
          <p:cNvGrpSpPr/>
          <p:nvPr/>
        </p:nvGrpSpPr>
        <p:grpSpPr>
          <a:xfrm>
            <a:off x="7029570" y="3095628"/>
            <a:ext cx="243199" cy="352306"/>
            <a:chOff x="7029570" y="3095628"/>
            <a:chExt cx="243199" cy="352306"/>
          </a:xfrm>
        </p:grpSpPr>
        <p:sp>
          <p:nvSpPr>
            <p:cNvPr id="24" name="SMARTInkShape-128"/>
            <p:cNvSpPr/>
            <p:nvPr>
              <p:custDataLst>
                <p:tags r:id="rId161"/>
              </p:custDataLst>
            </p:nvPr>
          </p:nvSpPr>
          <p:spPr>
            <a:xfrm>
              <a:off x="7087162" y="3095628"/>
              <a:ext cx="185607" cy="247648"/>
            </a:xfrm>
            <a:custGeom>
              <a:avLst/>
              <a:gdLst/>
              <a:ahLst/>
              <a:cxnLst/>
              <a:rect l="0" t="0" r="0" b="0"/>
              <a:pathLst>
                <a:path w="185607" h="247648">
                  <a:moveTo>
                    <a:pt x="66113" y="47622"/>
                  </a:moveTo>
                  <a:lnTo>
                    <a:pt x="66113" y="47622"/>
                  </a:lnTo>
                  <a:lnTo>
                    <a:pt x="66113" y="39421"/>
                  </a:lnTo>
                  <a:lnTo>
                    <a:pt x="57912" y="30012"/>
                  </a:lnTo>
                  <a:lnTo>
                    <a:pt x="56979" y="23942"/>
                  </a:lnTo>
                  <a:lnTo>
                    <a:pt x="55790" y="22310"/>
                  </a:lnTo>
                  <a:lnTo>
                    <a:pt x="53939" y="21223"/>
                  </a:lnTo>
                  <a:lnTo>
                    <a:pt x="48422" y="19477"/>
                  </a:lnTo>
                  <a:lnTo>
                    <a:pt x="37966" y="9926"/>
                  </a:lnTo>
                  <a:lnTo>
                    <a:pt x="45775" y="1357"/>
                  </a:lnTo>
                  <a:lnTo>
                    <a:pt x="55151" y="116"/>
                  </a:lnTo>
                  <a:lnTo>
                    <a:pt x="78941" y="0"/>
                  </a:lnTo>
                  <a:lnTo>
                    <a:pt x="85220" y="2820"/>
                  </a:lnTo>
                  <a:lnTo>
                    <a:pt x="91539" y="6544"/>
                  </a:lnTo>
                  <a:lnTo>
                    <a:pt x="102335" y="9130"/>
                  </a:lnTo>
                  <a:lnTo>
                    <a:pt x="123437" y="25982"/>
                  </a:lnTo>
                  <a:lnTo>
                    <a:pt x="126555" y="26846"/>
                  </a:lnTo>
                  <a:lnTo>
                    <a:pt x="128632" y="28479"/>
                  </a:lnTo>
                  <a:lnTo>
                    <a:pt x="132241" y="36621"/>
                  </a:lnTo>
                  <a:lnTo>
                    <a:pt x="132773" y="52247"/>
                  </a:lnTo>
                  <a:lnTo>
                    <a:pt x="131721" y="53881"/>
                  </a:lnTo>
                  <a:lnTo>
                    <a:pt x="129959" y="54970"/>
                  </a:lnTo>
                  <a:lnTo>
                    <a:pt x="127727" y="55695"/>
                  </a:lnTo>
                  <a:lnTo>
                    <a:pt x="126240" y="57237"/>
                  </a:lnTo>
                  <a:lnTo>
                    <a:pt x="124586" y="61773"/>
                  </a:lnTo>
                  <a:lnTo>
                    <a:pt x="123087" y="63406"/>
                  </a:lnTo>
                  <a:lnTo>
                    <a:pt x="104321" y="75229"/>
                  </a:lnTo>
                  <a:lnTo>
                    <a:pt x="96166" y="76069"/>
                  </a:lnTo>
                  <a:lnTo>
                    <a:pt x="87375" y="82718"/>
                  </a:lnTo>
                  <a:lnTo>
                    <a:pt x="76158" y="85605"/>
                  </a:lnTo>
                  <a:lnTo>
                    <a:pt x="66233" y="85721"/>
                  </a:lnTo>
                  <a:lnTo>
                    <a:pt x="74325" y="93922"/>
                  </a:lnTo>
                  <a:lnTo>
                    <a:pt x="80305" y="94855"/>
                  </a:lnTo>
                  <a:lnTo>
                    <a:pt x="81925" y="96044"/>
                  </a:lnTo>
                  <a:lnTo>
                    <a:pt x="83724" y="100187"/>
                  </a:lnTo>
                  <a:lnTo>
                    <a:pt x="85262" y="101716"/>
                  </a:lnTo>
                  <a:lnTo>
                    <a:pt x="95335" y="106990"/>
                  </a:lnTo>
                  <a:lnTo>
                    <a:pt x="101326" y="111050"/>
                  </a:lnTo>
                  <a:lnTo>
                    <a:pt x="110647" y="114393"/>
                  </a:lnTo>
                  <a:lnTo>
                    <a:pt x="157927" y="148189"/>
                  </a:lnTo>
                  <a:lnTo>
                    <a:pt x="164423" y="150527"/>
                  </a:lnTo>
                  <a:lnTo>
                    <a:pt x="166577" y="152209"/>
                  </a:lnTo>
                  <a:lnTo>
                    <a:pt x="177056" y="168534"/>
                  </a:lnTo>
                  <a:lnTo>
                    <a:pt x="180477" y="177875"/>
                  </a:lnTo>
                  <a:lnTo>
                    <a:pt x="185027" y="184181"/>
                  </a:lnTo>
                  <a:lnTo>
                    <a:pt x="185606" y="187345"/>
                  </a:lnTo>
                  <a:lnTo>
                    <a:pt x="184933" y="190512"/>
                  </a:lnTo>
                  <a:lnTo>
                    <a:pt x="182421" y="196854"/>
                  </a:lnTo>
                  <a:lnTo>
                    <a:pt x="179950" y="206374"/>
                  </a:lnTo>
                  <a:lnTo>
                    <a:pt x="175621" y="212723"/>
                  </a:lnTo>
                  <a:lnTo>
                    <a:pt x="170169" y="216250"/>
                  </a:lnTo>
                  <a:lnTo>
                    <a:pt x="164218" y="218876"/>
                  </a:lnTo>
                  <a:lnTo>
                    <a:pt x="154918" y="225246"/>
                  </a:lnTo>
                  <a:lnTo>
                    <a:pt x="145461" y="228662"/>
                  </a:lnTo>
                  <a:lnTo>
                    <a:pt x="134896" y="234849"/>
                  </a:lnTo>
                  <a:lnTo>
                    <a:pt x="119890" y="238210"/>
                  </a:lnTo>
                  <a:lnTo>
                    <a:pt x="107212" y="244381"/>
                  </a:lnTo>
                  <a:lnTo>
                    <a:pt x="61968" y="247562"/>
                  </a:lnTo>
                  <a:lnTo>
                    <a:pt x="15467" y="247646"/>
                  </a:lnTo>
                  <a:lnTo>
                    <a:pt x="0" y="247647"/>
                  </a:lnTo>
                  <a:lnTo>
                    <a:pt x="8963" y="2476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29"/>
            <p:cNvSpPr/>
            <p:nvPr>
              <p:custDataLst>
                <p:tags r:id="rId162"/>
              </p:custDataLst>
            </p:nvPr>
          </p:nvSpPr>
          <p:spPr>
            <a:xfrm>
              <a:off x="7077075" y="3105154"/>
              <a:ext cx="66676" cy="190497"/>
            </a:xfrm>
            <a:custGeom>
              <a:avLst/>
              <a:gdLst/>
              <a:ahLst/>
              <a:cxnLst/>
              <a:rect l="0" t="0" r="0" b="0"/>
              <a:pathLst>
                <a:path w="66676" h="190497">
                  <a:moveTo>
                    <a:pt x="66675" y="28571"/>
                  </a:moveTo>
                  <a:lnTo>
                    <a:pt x="66675" y="28571"/>
                  </a:lnTo>
                  <a:lnTo>
                    <a:pt x="66675" y="20370"/>
                  </a:lnTo>
                  <a:lnTo>
                    <a:pt x="60130" y="11703"/>
                  </a:lnTo>
                  <a:lnTo>
                    <a:pt x="57151" y="0"/>
                  </a:lnTo>
                  <a:lnTo>
                    <a:pt x="62206" y="5054"/>
                  </a:lnTo>
                  <a:lnTo>
                    <a:pt x="64688" y="10358"/>
                  </a:lnTo>
                  <a:lnTo>
                    <a:pt x="66641" y="37209"/>
                  </a:lnTo>
                  <a:lnTo>
                    <a:pt x="63837" y="45816"/>
                  </a:lnTo>
                  <a:lnTo>
                    <a:pt x="60122" y="54227"/>
                  </a:lnTo>
                  <a:lnTo>
                    <a:pt x="49806" y="89197"/>
                  </a:lnTo>
                  <a:lnTo>
                    <a:pt x="22199" y="136353"/>
                  </a:lnTo>
                  <a:lnTo>
                    <a:pt x="13751" y="149289"/>
                  </a:lnTo>
                  <a:lnTo>
                    <a:pt x="7538" y="169264"/>
                  </a:lnTo>
                  <a:lnTo>
                    <a:pt x="1488" y="178659"/>
                  </a:lnTo>
                  <a:lnTo>
                    <a:pt x="0" y="1904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30"/>
            <p:cNvSpPr/>
            <p:nvPr>
              <p:custDataLst>
                <p:tags r:id="rId163"/>
              </p:custDataLst>
            </p:nvPr>
          </p:nvSpPr>
          <p:spPr>
            <a:xfrm>
              <a:off x="7029570" y="3409950"/>
              <a:ext cx="47495" cy="37984"/>
            </a:xfrm>
            <a:custGeom>
              <a:avLst/>
              <a:gdLst/>
              <a:ahLst/>
              <a:cxnLst/>
              <a:rect l="0" t="0" r="0" b="0"/>
              <a:pathLst>
                <a:path w="47495" h="37984">
                  <a:moveTo>
                    <a:pt x="18930" y="0"/>
                  </a:moveTo>
                  <a:lnTo>
                    <a:pt x="18930" y="0"/>
                  </a:lnTo>
                  <a:lnTo>
                    <a:pt x="18930" y="8201"/>
                  </a:lnTo>
                  <a:lnTo>
                    <a:pt x="17872" y="8642"/>
                  </a:lnTo>
                  <a:lnTo>
                    <a:pt x="9439" y="9522"/>
                  </a:lnTo>
                  <a:lnTo>
                    <a:pt x="9408" y="17726"/>
                  </a:lnTo>
                  <a:lnTo>
                    <a:pt x="10465" y="18167"/>
                  </a:lnTo>
                  <a:lnTo>
                    <a:pt x="37970" y="19050"/>
                  </a:lnTo>
                  <a:lnTo>
                    <a:pt x="37980" y="9642"/>
                  </a:lnTo>
                  <a:lnTo>
                    <a:pt x="20289" y="9525"/>
                  </a:lnTo>
                  <a:lnTo>
                    <a:pt x="0" y="28456"/>
                  </a:lnTo>
                  <a:lnTo>
                    <a:pt x="8092" y="36766"/>
                  </a:lnTo>
                  <a:lnTo>
                    <a:pt x="17491" y="37983"/>
                  </a:lnTo>
                  <a:lnTo>
                    <a:pt x="26250" y="31531"/>
                  </a:lnTo>
                  <a:lnTo>
                    <a:pt x="36227" y="28964"/>
                  </a:lnTo>
                  <a:lnTo>
                    <a:pt x="42517" y="28690"/>
                  </a:lnTo>
                  <a:lnTo>
                    <a:pt x="44180" y="27594"/>
                  </a:lnTo>
                  <a:lnTo>
                    <a:pt x="45288" y="25804"/>
                  </a:lnTo>
                  <a:lnTo>
                    <a:pt x="47494" y="19084"/>
                  </a:lnTo>
                  <a:lnTo>
                    <a:pt x="29895" y="19050"/>
                  </a:lnTo>
                  <a:lnTo>
                    <a:pt x="20380" y="10849"/>
                  </a:lnTo>
                  <a:lnTo>
                    <a:pt x="19574" y="7291"/>
                  </a:lnTo>
                  <a:close/>
                </a:path>
              </a:pathLst>
            </a:custGeom>
            <a:noFill/>
            <a:ln w="19050" cap="rnd" cmpd="sng" algn="ctr">
              <a:solidFill>
                <a:srgbClr val="FF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30"/>
          <p:cNvGrpSpPr/>
          <p:nvPr/>
        </p:nvGrpSpPr>
        <p:grpSpPr>
          <a:xfrm>
            <a:off x="7896225" y="3152775"/>
            <a:ext cx="371476" cy="323724"/>
            <a:chOff x="7896225" y="3152775"/>
            <a:chExt cx="371476" cy="323724"/>
          </a:xfrm>
        </p:grpSpPr>
        <p:sp>
          <p:nvSpPr>
            <p:cNvPr id="28" name="SMARTInkShape-131"/>
            <p:cNvSpPr/>
            <p:nvPr>
              <p:custDataLst>
                <p:tags r:id="rId159"/>
              </p:custDataLst>
            </p:nvPr>
          </p:nvSpPr>
          <p:spPr>
            <a:xfrm>
              <a:off x="8058627" y="3152775"/>
              <a:ext cx="209074" cy="209551"/>
            </a:xfrm>
            <a:custGeom>
              <a:avLst/>
              <a:gdLst/>
              <a:ahLst/>
              <a:cxnLst/>
              <a:rect l="0" t="0" r="0" b="0"/>
              <a:pathLst>
                <a:path w="209074" h="209551">
                  <a:moveTo>
                    <a:pt x="180498" y="38100"/>
                  </a:moveTo>
                  <a:lnTo>
                    <a:pt x="180498" y="38100"/>
                  </a:lnTo>
                  <a:lnTo>
                    <a:pt x="180498" y="33044"/>
                  </a:lnTo>
                  <a:lnTo>
                    <a:pt x="179440" y="31554"/>
                  </a:lnTo>
                  <a:lnTo>
                    <a:pt x="177675" y="30561"/>
                  </a:lnTo>
                  <a:lnTo>
                    <a:pt x="175442" y="29899"/>
                  </a:lnTo>
                  <a:lnTo>
                    <a:pt x="173952" y="28399"/>
                  </a:lnTo>
                  <a:lnTo>
                    <a:pt x="172296" y="23911"/>
                  </a:lnTo>
                  <a:lnTo>
                    <a:pt x="170797" y="22291"/>
                  </a:lnTo>
                  <a:lnTo>
                    <a:pt x="166308" y="20490"/>
                  </a:lnTo>
                  <a:lnTo>
                    <a:pt x="164689" y="18952"/>
                  </a:lnTo>
                  <a:lnTo>
                    <a:pt x="161574" y="9955"/>
                  </a:lnTo>
                  <a:lnTo>
                    <a:pt x="161448" y="0"/>
                  </a:lnTo>
                  <a:lnTo>
                    <a:pt x="170972" y="0"/>
                  </a:lnTo>
                  <a:lnTo>
                    <a:pt x="170973" y="5056"/>
                  </a:lnTo>
                  <a:lnTo>
                    <a:pt x="169915" y="6546"/>
                  </a:lnTo>
                  <a:lnTo>
                    <a:pt x="168151" y="7539"/>
                  </a:lnTo>
                  <a:lnTo>
                    <a:pt x="161272" y="9264"/>
                  </a:lnTo>
                  <a:lnTo>
                    <a:pt x="139092" y="9515"/>
                  </a:lnTo>
                  <a:lnTo>
                    <a:pt x="132815" y="12343"/>
                  </a:lnTo>
                  <a:lnTo>
                    <a:pt x="126497" y="16069"/>
                  </a:lnTo>
                  <a:lnTo>
                    <a:pt x="100925" y="26393"/>
                  </a:lnTo>
                  <a:lnTo>
                    <a:pt x="54262" y="60547"/>
                  </a:lnTo>
                  <a:lnTo>
                    <a:pt x="16363" y="98544"/>
                  </a:lnTo>
                  <a:lnTo>
                    <a:pt x="3144" y="121440"/>
                  </a:lnTo>
                  <a:lnTo>
                    <a:pt x="0" y="144691"/>
                  </a:lnTo>
                  <a:lnTo>
                    <a:pt x="2558" y="151796"/>
                  </a:lnTo>
                  <a:lnTo>
                    <a:pt x="12822" y="164981"/>
                  </a:lnTo>
                  <a:lnTo>
                    <a:pt x="21661" y="168575"/>
                  </a:lnTo>
                  <a:lnTo>
                    <a:pt x="44583" y="175938"/>
                  </a:lnTo>
                  <a:lnTo>
                    <a:pt x="89517" y="195869"/>
                  </a:lnTo>
                  <a:lnTo>
                    <a:pt x="133435" y="199478"/>
                  </a:lnTo>
                  <a:lnTo>
                    <a:pt x="180572" y="207492"/>
                  </a:lnTo>
                  <a:lnTo>
                    <a:pt x="209073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32"/>
            <p:cNvSpPr/>
            <p:nvPr>
              <p:custDataLst>
                <p:tags r:id="rId160"/>
              </p:custDataLst>
            </p:nvPr>
          </p:nvSpPr>
          <p:spPr>
            <a:xfrm>
              <a:off x="7896225" y="3438525"/>
              <a:ext cx="57151" cy="37974"/>
            </a:xfrm>
            <a:custGeom>
              <a:avLst/>
              <a:gdLst/>
              <a:ahLst/>
              <a:cxnLst/>
              <a:rect l="0" t="0" r="0" b="0"/>
              <a:pathLst>
                <a:path w="57151" h="37974">
                  <a:moveTo>
                    <a:pt x="28575" y="0"/>
                  </a:moveTo>
                  <a:lnTo>
                    <a:pt x="28575" y="0"/>
                  </a:lnTo>
                  <a:lnTo>
                    <a:pt x="34" y="0"/>
                  </a:lnTo>
                  <a:lnTo>
                    <a:pt x="0" y="33228"/>
                  </a:lnTo>
                  <a:lnTo>
                    <a:pt x="1058" y="34852"/>
                  </a:lnTo>
                  <a:lnTo>
                    <a:pt x="2822" y="35935"/>
                  </a:lnTo>
                  <a:lnTo>
                    <a:pt x="9134" y="37973"/>
                  </a:lnTo>
                  <a:lnTo>
                    <a:pt x="17691" y="29888"/>
                  </a:lnTo>
                  <a:lnTo>
                    <a:pt x="23704" y="28964"/>
                  </a:lnTo>
                  <a:lnTo>
                    <a:pt x="25328" y="27776"/>
                  </a:lnTo>
                  <a:lnTo>
                    <a:pt x="26410" y="25926"/>
                  </a:lnTo>
                  <a:lnTo>
                    <a:pt x="27132" y="23634"/>
                  </a:lnTo>
                  <a:lnTo>
                    <a:pt x="28670" y="22106"/>
                  </a:lnTo>
                  <a:lnTo>
                    <a:pt x="36650" y="19452"/>
                  </a:lnTo>
                  <a:lnTo>
                    <a:pt x="37456" y="16406"/>
                  </a:lnTo>
                  <a:lnTo>
                    <a:pt x="38100" y="9525"/>
                  </a:lnTo>
                  <a:lnTo>
                    <a:pt x="28585" y="9525"/>
                  </a:lnTo>
                  <a:lnTo>
                    <a:pt x="33634" y="9525"/>
                  </a:lnTo>
                  <a:lnTo>
                    <a:pt x="38938" y="6703"/>
                  </a:lnTo>
                  <a:lnTo>
                    <a:pt x="44823" y="2979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31"/>
          <p:cNvGrpSpPr/>
          <p:nvPr/>
        </p:nvGrpSpPr>
        <p:grpSpPr>
          <a:xfrm>
            <a:off x="8562975" y="3790950"/>
            <a:ext cx="352414" cy="295276"/>
            <a:chOff x="8562975" y="3790950"/>
            <a:chExt cx="352414" cy="295276"/>
          </a:xfrm>
        </p:grpSpPr>
        <p:sp>
          <p:nvSpPr>
            <p:cNvPr id="31" name="SMARTInkShape-133"/>
            <p:cNvSpPr/>
            <p:nvPr>
              <p:custDataLst>
                <p:tags r:id="rId156"/>
              </p:custDataLst>
            </p:nvPr>
          </p:nvSpPr>
          <p:spPr>
            <a:xfrm>
              <a:off x="8620139" y="3833088"/>
              <a:ext cx="295250" cy="253138"/>
            </a:xfrm>
            <a:custGeom>
              <a:avLst/>
              <a:gdLst/>
              <a:ahLst/>
              <a:cxnLst/>
              <a:rect l="0" t="0" r="0" b="0"/>
              <a:pathLst>
                <a:path w="295250" h="253138">
                  <a:moveTo>
                    <a:pt x="180961" y="34062"/>
                  </a:moveTo>
                  <a:lnTo>
                    <a:pt x="180961" y="34062"/>
                  </a:lnTo>
                  <a:lnTo>
                    <a:pt x="180961" y="29005"/>
                  </a:lnTo>
                  <a:lnTo>
                    <a:pt x="179903" y="27516"/>
                  </a:lnTo>
                  <a:lnTo>
                    <a:pt x="178137" y="26523"/>
                  </a:lnTo>
                  <a:lnTo>
                    <a:pt x="175904" y="25861"/>
                  </a:lnTo>
                  <a:lnTo>
                    <a:pt x="174415" y="24361"/>
                  </a:lnTo>
                  <a:lnTo>
                    <a:pt x="172759" y="19873"/>
                  </a:lnTo>
                  <a:lnTo>
                    <a:pt x="171259" y="18253"/>
                  </a:lnTo>
                  <a:lnTo>
                    <a:pt x="152495" y="6454"/>
                  </a:lnTo>
                  <a:lnTo>
                    <a:pt x="142899" y="5490"/>
                  </a:lnTo>
                  <a:lnTo>
                    <a:pt x="142873" y="432"/>
                  </a:lnTo>
                  <a:lnTo>
                    <a:pt x="143928" y="0"/>
                  </a:lnTo>
                  <a:lnTo>
                    <a:pt x="151063" y="4555"/>
                  </a:lnTo>
                  <a:lnTo>
                    <a:pt x="177199" y="6491"/>
                  </a:lnTo>
                  <a:lnTo>
                    <a:pt x="190371" y="13016"/>
                  </a:lnTo>
                  <a:lnTo>
                    <a:pt x="208219" y="19674"/>
                  </a:lnTo>
                  <a:lnTo>
                    <a:pt x="250300" y="38600"/>
                  </a:lnTo>
                  <a:lnTo>
                    <a:pt x="278493" y="59542"/>
                  </a:lnTo>
                  <a:lnTo>
                    <a:pt x="291646" y="78519"/>
                  </a:lnTo>
                  <a:lnTo>
                    <a:pt x="293654" y="84865"/>
                  </a:lnTo>
                  <a:lnTo>
                    <a:pt x="295249" y="132371"/>
                  </a:lnTo>
                  <a:lnTo>
                    <a:pt x="292434" y="138785"/>
                  </a:lnTo>
                  <a:lnTo>
                    <a:pt x="288713" y="145164"/>
                  </a:lnTo>
                  <a:lnTo>
                    <a:pt x="285559" y="154705"/>
                  </a:lnTo>
                  <a:lnTo>
                    <a:pt x="281070" y="161059"/>
                  </a:lnTo>
                  <a:lnTo>
                    <a:pt x="275550" y="164589"/>
                  </a:lnTo>
                  <a:lnTo>
                    <a:pt x="269567" y="167216"/>
                  </a:lnTo>
                  <a:lnTo>
                    <a:pt x="228585" y="202705"/>
                  </a:lnTo>
                  <a:lnTo>
                    <a:pt x="210829" y="210014"/>
                  </a:lnTo>
                  <a:lnTo>
                    <a:pt x="176793" y="229931"/>
                  </a:lnTo>
                  <a:lnTo>
                    <a:pt x="159501" y="233915"/>
                  </a:lnTo>
                  <a:lnTo>
                    <a:pt x="146145" y="240268"/>
                  </a:lnTo>
                  <a:lnTo>
                    <a:pt x="98526" y="243525"/>
                  </a:lnTo>
                  <a:lnTo>
                    <a:pt x="50903" y="243610"/>
                  </a:lnTo>
                  <a:lnTo>
                    <a:pt x="16299" y="243612"/>
                  </a:lnTo>
                  <a:lnTo>
                    <a:pt x="9706" y="240790"/>
                  </a:lnTo>
                  <a:lnTo>
                    <a:pt x="36" y="234121"/>
                  </a:lnTo>
                  <a:lnTo>
                    <a:pt x="0" y="239154"/>
                  </a:lnTo>
                  <a:lnTo>
                    <a:pt x="1053" y="240640"/>
                  </a:lnTo>
                  <a:lnTo>
                    <a:pt x="2815" y="241631"/>
                  </a:lnTo>
                  <a:lnTo>
                    <a:pt x="8188" y="243221"/>
                  </a:lnTo>
                  <a:lnTo>
                    <a:pt x="8923" y="246260"/>
                  </a:lnTo>
                  <a:lnTo>
                    <a:pt x="9511" y="2531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34"/>
            <p:cNvSpPr/>
            <p:nvPr>
              <p:custDataLst>
                <p:tags r:id="rId157"/>
              </p:custDataLst>
            </p:nvPr>
          </p:nvSpPr>
          <p:spPr>
            <a:xfrm>
              <a:off x="8639175" y="3867150"/>
              <a:ext cx="152401" cy="190501"/>
            </a:xfrm>
            <a:custGeom>
              <a:avLst/>
              <a:gdLst/>
              <a:ahLst/>
              <a:cxnLst/>
              <a:rect l="0" t="0" r="0" b="0"/>
              <a:pathLst>
                <a:path w="152401" h="190501">
                  <a:moveTo>
                    <a:pt x="152400" y="0"/>
                  </a:moveTo>
                  <a:lnTo>
                    <a:pt x="152400" y="0"/>
                  </a:lnTo>
                  <a:lnTo>
                    <a:pt x="142878" y="0"/>
                  </a:lnTo>
                  <a:lnTo>
                    <a:pt x="142875" y="8201"/>
                  </a:lnTo>
                  <a:lnTo>
                    <a:pt x="135269" y="23414"/>
                  </a:lnTo>
                  <a:lnTo>
                    <a:pt x="96530" y="65358"/>
                  </a:lnTo>
                  <a:lnTo>
                    <a:pt x="64027" y="111550"/>
                  </a:lnTo>
                  <a:lnTo>
                    <a:pt x="27126" y="144565"/>
                  </a:lnTo>
                  <a:lnTo>
                    <a:pt x="4335" y="176830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35"/>
            <p:cNvSpPr/>
            <p:nvPr>
              <p:custDataLst>
                <p:tags r:id="rId158"/>
              </p:custDataLst>
            </p:nvPr>
          </p:nvSpPr>
          <p:spPr>
            <a:xfrm>
              <a:off x="8562975" y="3790950"/>
              <a:ext cx="57020" cy="28566"/>
            </a:xfrm>
            <a:custGeom>
              <a:avLst/>
              <a:gdLst/>
              <a:ahLst/>
              <a:cxnLst/>
              <a:rect l="0" t="0" r="0" b="0"/>
              <a:pathLst>
                <a:path w="57020" h="28566">
                  <a:moveTo>
                    <a:pt x="28575" y="9525"/>
                  </a:moveTo>
                  <a:lnTo>
                    <a:pt x="28575" y="9525"/>
                  </a:lnTo>
                  <a:lnTo>
                    <a:pt x="23519" y="14582"/>
                  </a:lnTo>
                  <a:lnTo>
                    <a:pt x="18214" y="17064"/>
                  </a:lnTo>
                  <a:lnTo>
                    <a:pt x="120" y="19050"/>
                  </a:lnTo>
                  <a:lnTo>
                    <a:pt x="0" y="28541"/>
                  </a:lnTo>
                  <a:lnTo>
                    <a:pt x="5056" y="28565"/>
                  </a:lnTo>
                  <a:lnTo>
                    <a:pt x="6546" y="27510"/>
                  </a:lnTo>
                  <a:lnTo>
                    <a:pt x="7539" y="25748"/>
                  </a:lnTo>
                  <a:lnTo>
                    <a:pt x="8202" y="23515"/>
                  </a:lnTo>
                  <a:lnTo>
                    <a:pt x="9702" y="22027"/>
                  </a:lnTo>
                  <a:lnTo>
                    <a:pt x="14190" y="20373"/>
                  </a:lnTo>
                  <a:lnTo>
                    <a:pt x="25694" y="18253"/>
                  </a:lnTo>
                  <a:lnTo>
                    <a:pt x="35012" y="12581"/>
                  </a:lnTo>
                  <a:lnTo>
                    <a:pt x="45755" y="9927"/>
                  </a:lnTo>
                  <a:lnTo>
                    <a:pt x="57019" y="119"/>
                  </a:lnTo>
                  <a:lnTo>
                    <a:pt x="10047" y="0"/>
                  </a:lnTo>
                  <a:lnTo>
                    <a:pt x="1370" y="0"/>
                  </a:lnTo>
                  <a:lnTo>
                    <a:pt x="912" y="1058"/>
                  </a:lnTo>
                  <a:lnTo>
                    <a:pt x="36" y="9132"/>
                  </a:lnTo>
                  <a:lnTo>
                    <a:pt x="34958" y="10581"/>
                  </a:lnTo>
                  <a:lnTo>
                    <a:pt x="476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SMARTInkShape-136"/>
          <p:cNvSpPr/>
          <p:nvPr>
            <p:custDataLst>
              <p:tags r:id="rId2"/>
            </p:custDataLst>
          </p:nvPr>
        </p:nvSpPr>
        <p:spPr>
          <a:xfrm>
            <a:off x="1371600" y="3495675"/>
            <a:ext cx="28576" cy="180976"/>
          </a:xfrm>
          <a:custGeom>
            <a:avLst/>
            <a:gdLst/>
            <a:ahLst/>
            <a:cxnLst/>
            <a:rect l="0" t="0" r="0" b="0"/>
            <a:pathLst>
              <a:path w="28576" h="180976">
                <a:moveTo>
                  <a:pt x="28575" y="0"/>
                </a:moveTo>
                <a:lnTo>
                  <a:pt x="28575" y="0"/>
                </a:lnTo>
                <a:lnTo>
                  <a:pt x="19443" y="0"/>
                </a:lnTo>
                <a:lnTo>
                  <a:pt x="28542" y="0"/>
                </a:lnTo>
                <a:lnTo>
                  <a:pt x="28575" y="36937"/>
                </a:lnTo>
                <a:lnTo>
                  <a:pt x="25753" y="45697"/>
                </a:lnTo>
                <a:lnTo>
                  <a:pt x="22029" y="54176"/>
                </a:lnTo>
                <a:lnTo>
                  <a:pt x="16402" y="92625"/>
                </a:lnTo>
                <a:lnTo>
                  <a:pt x="12581" y="101492"/>
                </a:lnTo>
                <a:lnTo>
                  <a:pt x="9604" y="145954"/>
                </a:lnTo>
                <a:lnTo>
                  <a:pt x="9560" y="154121"/>
                </a:lnTo>
                <a:lnTo>
                  <a:pt x="6718" y="161279"/>
                </a:lnTo>
                <a:lnTo>
                  <a:pt x="2986" y="167988"/>
                </a:lnTo>
                <a:lnTo>
                  <a:pt x="0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SMARTInkShape-137"/>
          <p:cNvSpPr/>
          <p:nvPr>
            <p:custDataLst>
              <p:tags r:id="rId3"/>
            </p:custDataLst>
          </p:nvPr>
        </p:nvSpPr>
        <p:spPr>
          <a:xfrm>
            <a:off x="2381408" y="3476625"/>
            <a:ext cx="171293" cy="180952"/>
          </a:xfrm>
          <a:custGeom>
            <a:avLst/>
            <a:gdLst/>
            <a:ahLst/>
            <a:cxnLst/>
            <a:rect l="0" t="0" r="0" b="0"/>
            <a:pathLst>
              <a:path w="171293" h="180952">
                <a:moveTo>
                  <a:pt x="9367" y="9525"/>
                </a:moveTo>
                <a:lnTo>
                  <a:pt x="9367" y="9525"/>
                </a:lnTo>
                <a:lnTo>
                  <a:pt x="18882" y="10"/>
                </a:lnTo>
                <a:lnTo>
                  <a:pt x="63427" y="0"/>
                </a:lnTo>
                <a:lnTo>
                  <a:pt x="79228" y="0"/>
                </a:lnTo>
                <a:lnTo>
                  <a:pt x="85572" y="2822"/>
                </a:lnTo>
                <a:lnTo>
                  <a:pt x="93211" y="8201"/>
                </a:lnTo>
                <a:lnTo>
                  <a:pt x="99592" y="9132"/>
                </a:lnTo>
                <a:lnTo>
                  <a:pt x="101267" y="10322"/>
                </a:lnTo>
                <a:lnTo>
                  <a:pt x="102384" y="12173"/>
                </a:lnTo>
                <a:lnTo>
                  <a:pt x="103128" y="14465"/>
                </a:lnTo>
                <a:lnTo>
                  <a:pt x="109232" y="22748"/>
                </a:lnTo>
                <a:lnTo>
                  <a:pt x="109810" y="24690"/>
                </a:lnTo>
                <a:lnTo>
                  <a:pt x="109138" y="25985"/>
                </a:lnTo>
                <a:lnTo>
                  <a:pt x="107631" y="26848"/>
                </a:lnTo>
                <a:lnTo>
                  <a:pt x="106626" y="28482"/>
                </a:lnTo>
                <a:lnTo>
                  <a:pt x="104154" y="35838"/>
                </a:lnTo>
                <a:lnTo>
                  <a:pt x="98247" y="44721"/>
                </a:lnTo>
                <a:lnTo>
                  <a:pt x="94969" y="54055"/>
                </a:lnTo>
                <a:lnTo>
                  <a:pt x="50878" y="101339"/>
                </a:lnTo>
                <a:lnTo>
                  <a:pt x="35166" y="114248"/>
                </a:lnTo>
                <a:lnTo>
                  <a:pt x="26125" y="120627"/>
                </a:lnTo>
                <a:lnTo>
                  <a:pt x="3891" y="149225"/>
                </a:lnTo>
                <a:lnTo>
                  <a:pt x="1042" y="158750"/>
                </a:lnTo>
                <a:lnTo>
                  <a:pt x="0" y="169568"/>
                </a:lnTo>
                <a:lnTo>
                  <a:pt x="1005" y="170195"/>
                </a:lnTo>
                <a:lnTo>
                  <a:pt x="7477" y="172136"/>
                </a:lnTo>
                <a:lnTo>
                  <a:pt x="16098" y="177886"/>
                </a:lnTo>
                <a:lnTo>
                  <a:pt x="26413" y="180060"/>
                </a:lnTo>
                <a:lnTo>
                  <a:pt x="71746" y="180951"/>
                </a:lnTo>
                <a:lnTo>
                  <a:pt x="95583" y="179910"/>
                </a:lnTo>
                <a:lnTo>
                  <a:pt x="142677" y="171274"/>
                </a:lnTo>
                <a:lnTo>
                  <a:pt x="171292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SMARTInkShape-138"/>
          <p:cNvSpPr/>
          <p:nvPr>
            <p:custDataLst>
              <p:tags r:id="rId4"/>
            </p:custDataLst>
          </p:nvPr>
        </p:nvSpPr>
        <p:spPr>
          <a:xfrm>
            <a:off x="3657600" y="3524250"/>
            <a:ext cx="76081" cy="152399"/>
          </a:xfrm>
          <a:custGeom>
            <a:avLst/>
            <a:gdLst/>
            <a:ahLst/>
            <a:cxnLst/>
            <a:rect l="0" t="0" r="0" b="0"/>
            <a:pathLst>
              <a:path w="76081" h="152399">
                <a:moveTo>
                  <a:pt x="9525" y="9525"/>
                </a:moveTo>
                <a:lnTo>
                  <a:pt x="9525" y="9525"/>
                </a:lnTo>
                <a:lnTo>
                  <a:pt x="393" y="9525"/>
                </a:lnTo>
                <a:lnTo>
                  <a:pt x="0" y="0"/>
                </a:lnTo>
                <a:lnTo>
                  <a:pt x="17723" y="0"/>
                </a:lnTo>
                <a:lnTo>
                  <a:pt x="26392" y="6546"/>
                </a:lnTo>
                <a:lnTo>
                  <a:pt x="36349" y="9132"/>
                </a:lnTo>
                <a:lnTo>
                  <a:pt x="42638" y="9408"/>
                </a:lnTo>
                <a:lnTo>
                  <a:pt x="48231" y="12295"/>
                </a:lnTo>
                <a:lnTo>
                  <a:pt x="56628" y="18654"/>
                </a:lnTo>
                <a:lnTo>
                  <a:pt x="57150" y="42754"/>
                </a:lnTo>
                <a:lnTo>
                  <a:pt x="56092" y="44378"/>
                </a:lnTo>
                <a:lnTo>
                  <a:pt x="54328" y="45460"/>
                </a:lnTo>
                <a:lnTo>
                  <a:pt x="48949" y="47197"/>
                </a:lnTo>
                <a:lnTo>
                  <a:pt x="28578" y="66672"/>
                </a:lnTo>
                <a:lnTo>
                  <a:pt x="52255" y="66675"/>
                </a:lnTo>
                <a:lnTo>
                  <a:pt x="53887" y="67733"/>
                </a:lnTo>
                <a:lnTo>
                  <a:pt x="54975" y="69497"/>
                </a:lnTo>
                <a:lnTo>
                  <a:pt x="55699" y="71732"/>
                </a:lnTo>
                <a:lnTo>
                  <a:pt x="57241" y="73221"/>
                </a:lnTo>
                <a:lnTo>
                  <a:pt x="66245" y="76083"/>
                </a:lnTo>
                <a:lnTo>
                  <a:pt x="74838" y="84391"/>
                </a:lnTo>
                <a:lnTo>
                  <a:pt x="76080" y="93809"/>
                </a:lnTo>
                <a:lnTo>
                  <a:pt x="69631" y="102570"/>
                </a:lnTo>
                <a:lnTo>
                  <a:pt x="67989" y="108381"/>
                </a:lnTo>
                <a:lnTo>
                  <a:pt x="66492" y="110354"/>
                </a:lnTo>
                <a:lnTo>
                  <a:pt x="60388" y="114189"/>
                </a:lnTo>
                <a:lnTo>
                  <a:pt x="58589" y="118837"/>
                </a:lnTo>
                <a:lnTo>
                  <a:pt x="57576" y="127403"/>
                </a:lnTo>
                <a:lnTo>
                  <a:pt x="56376" y="129386"/>
                </a:lnTo>
                <a:lnTo>
                  <a:pt x="54517" y="130707"/>
                </a:lnTo>
                <a:lnTo>
                  <a:pt x="49630" y="133234"/>
                </a:lnTo>
                <a:lnTo>
                  <a:pt x="30411" y="150638"/>
                </a:lnTo>
                <a:lnTo>
                  <a:pt x="26568" y="151617"/>
                </a:lnTo>
                <a:lnTo>
                  <a:pt x="9653" y="152398"/>
                </a:lnTo>
                <a:lnTo>
                  <a:pt x="1905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SMARTInkShape-Group35"/>
          <p:cNvGrpSpPr/>
          <p:nvPr/>
        </p:nvGrpSpPr>
        <p:grpSpPr>
          <a:xfrm>
            <a:off x="4752975" y="3495675"/>
            <a:ext cx="133351" cy="200026"/>
            <a:chOff x="4752975" y="3495675"/>
            <a:chExt cx="133351" cy="200026"/>
          </a:xfrm>
        </p:grpSpPr>
        <p:sp>
          <p:nvSpPr>
            <p:cNvPr id="38" name="SMARTInkShape-139"/>
            <p:cNvSpPr/>
            <p:nvPr>
              <p:custDataLst>
                <p:tags r:id="rId154"/>
              </p:custDataLst>
            </p:nvPr>
          </p:nvSpPr>
          <p:spPr>
            <a:xfrm>
              <a:off x="4800600" y="3543300"/>
              <a:ext cx="85726" cy="152401"/>
            </a:xfrm>
            <a:custGeom>
              <a:avLst/>
              <a:gdLst/>
              <a:ahLst/>
              <a:cxnLst/>
              <a:rect l="0" t="0" r="0" b="0"/>
              <a:pathLst>
                <a:path w="85726" h="152401">
                  <a:moveTo>
                    <a:pt x="85725" y="0"/>
                  </a:moveTo>
                  <a:lnTo>
                    <a:pt x="85725" y="0"/>
                  </a:lnTo>
                  <a:lnTo>
                    <a:pt x="77524" y="8201"/>
                  </a:lnTo>
                  <a:lnTo>
                    <a:pt x="75404" y="16868"/>
                  </a:lnTo>
                  <a:lnTo>
                    <a:pt x="69731" y="25694"/>
                  </a:lnTo>
                  <a:lnTo>
                    <a:pt x="66523" y="35012"/>
                  </a:lnTo>
                  <a:lnTo>
                    <a:pt x="60397" y="44476"/>
                  </a:lnTo>
                  <a:lnTo>
                    <a:pt x="57054" y="53982"/>
                  </a:lnTo>
                  <a:lnTo>
                    <a:pt x="31341" y="94662"/>
                  </a:lnTo>
                  <a:lnTo>
                    <a:pt x="28746" y="101338"/>
                  </a:lnTo>
                  <a:lnTo>
                    <a:pt x="11289" y="130134"/>
                  </a:lnTo>
                  <a:lnTo>
                    <a:pt x="8815" y="140319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40"/>
            <p:cNvSpPr/>
            <p:nvPr>
              <p:custDataLst>
                <p:tags r:id="rId155"/>
              </p:custDataLst>
            </p:nvPr>
          </p:nvSpPr>
          <p:spPr>
            <a:xfrm>
              <a:off x="4752975" y="3495675"/>
              <a:ext cx="104776" cy="85726"/>
            </a:xfrm>
            <a:custGeom>
              <a:avLst/>
              <a:gdLst/>
              <a:ahLst/>
              <a:cxnLst/>
              <a:rect l="0" t="0" r="0" b="0"/>
              <a:pathLst>
                <a:path w="104776" h="85726">
                  <a:moveTo>
                    <a:pt x="47625" y="9525"/>
                  </a:moveTo>
                  <a:lnTo>
                    <a:pt x="47625" y="9525"/>
                  </a:lnTo>
                  <a:lnTo>
                    <a:pt x="55826" y="9525"/>
                  </a:lnTo>
                  <a:lnTo>
                    <a:pt x="56267" y="8467"/>
                  </a:lnTo>
                  <a:lnTo>
                    <a:pt x="57116" y="393"/>
                  </a:lnTo>
                  <a:lnTo>
                    <a:pt x="66641" y="0"/>
                  </a:lnTo>
                  <a:lnTo>
                    <a:pt x="58471" y="0"/>
                  </a:lnTo>
                  <a:lnTo>
                    <a:pt x="58031" y="1058"/>
                  </a:lnTo>
                  <a:lnTo>
                    <a:pt x="57266" y="8201"/>
                  </a:lnTo>
                  <a:lnTo>
                    <a:pt x="32515" y="35213"/>
                  </a:lnTo>
                  <a:lnTo>
                    <a:pt x="26531" y="47682"/>
                  </a:lnTo>
                  <a:lnTo>
                    <a:pt x="1479" y="74711"/>
                  </a:lnTo>
                  <a:lnTo>
                    <a:pt x="11" y="85597"/>
                  </a:lnTo>
                  <a:lnTo>
                    <a:pt x="0" y="85722"/>
                  </a:lnTo>
                  <a:lnTo>
                    <a:pt x="44719" y="85725"/>
                  </a:lnTo>
                  <a:lnTo>
                    <a:pt x="84246" y="85725"/>
                  </a:lnTo>
                  <a:lnTo>
                    <a:pt x="93037" y="79179"/>
                  </a:lnTo>
                  <a:lnTo>
                    <a:pt x="103020" y="76593"/>
                  </a:lnTo>
                  <a:lnTo>
                    <a:pt x="103605" y="75403"/>
                  </a:lnTo>
                  <a:lnTo>
                    <a:pt x="1047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SMARTInkShape-Group36"/>
          <p:cNvGrpSpPr/>
          <p:nvPr/>
        </p:nvGrpSpPr>
        <p:grpSpPr>
          <a:xfrm>
            <a:off x="6353568" y="3400425"/>
            <a:ext cx="675883" cy="228601"/>
            <a:chOff x="6353568" y="3400425"/>
            <a:chExt cx="675883" cy="228601"/>
          </a:xfrm>
        </p:grpSpPr>
        <p:sp>
          <p:nvSpPr>
            <p:cNvPr id="41" name="SMARTInkShape-141"/>
            <p:cNvSpPr/>
            <p:nvPr>
              <p:custDataLst>
                <p:tags r:id="rId149"/>
              </p:custDataLst>
            </p:nvPr>
          </p:nvSpPr>
          <p:spPr>
            <a:xfrm>
              <a:off x="6657975" y="3476635"/>
              <a:ext cx="19051" cy="85716"/>
            </a:xfrm>
            <a:custGeom>
              <a:avLst/>
              <a:gdLst/>
              <a:ahLst/>
              <a:cxnLst/>
              <a:rect l="0" t="0" r="0" b="0"/>
              <a:pathLst>
                <a:path w="19051" h="85716">
                  <a:moveTo>
                    <a:pt x="19050" y="28565"/>
                  </a:moveTo>
                  <a:lnTo>
                    <a:pt x="19050" y="28565"/>
                  </a:lnTo>
                  <a:lnTo>
                    <a:pt x="19050" y="0"/>
                  </a:lnTo>
                  <a:lnTo>
                    <a:pt x="19050" y="17600"/>
                  </a:lnTo>
                  <a:lnTo>
                    <a:pt x="12505" y="26360"/>
                  </a:lnTo>
                  <a:lnTo>
                    <a:pt x="10408" y="35203"/>
                  </a:lnTo>
                  <a:lnTo>
                    <a:pt x="9559" y="55270"/>
                  </a:lnTo>
                  <a:lnTo>
                    <a:pt x="2986" y="64375"/>
                  </a:lnTo>
                  <a:lnTo>
                    <a:pt x="393" y="74425"/>
                  </a:lnTo>
                  <a:lnTo>
                    <a:pt x="0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42"/>
            <p:cNvSpPr/>
            <p:nvPr>
              <p:custDataLst>
                <p:tags r:id="rId150"/>
              </p:custDataLst>
            </p:nvPr>
          </p:nvSpPr>
          <p:spPr>
            <a:xfrm>
              <a:off x="6829463" y="3457575"/>
              <a:ext cx="199988" cy="76201"/>
            </a:xfrm>
            <a:custGeom>
              <a:avLst/>
              <a:gdLst/>
              <a:ahLst/>
              <a:cxnLst/>
              <a:rect l="0" t="0" r="0" b="0"/>
              <a:pathLst>
                <a:path w="199988" h="76201">
                  <a:moveTo>
                    <a:pt x="57112" y="76200"/>
                  </a:moveTo>
                  <a:lnTo>
                    <a:pt x="57112" y="76200"/>
                  </a:lnTo>
                  <a:lnTo>
                    <a:pt x="34722" y="76200"/>
                  </a:lnTo>
                  <a:lnTo>
                    <a:pt x="28463" y="73378"/>
                  </a:lnTo>
                  <a:lnTo>
                    <a:pt x="22154" y="69654"/>
                  </a:lnTo>
                  <a:lnTo>
                    <a:pt x="15822" y="67999"/>
                  </a:lnTo>
                  <a:lnTo>
                    <a:pt x="13710" y="68616"/>
                  </a:lnTo>
                  <a:lnTo>
                    <a:pt x="12302" y="70086"/>
                  </a:lnTo>
                  <a:lnTo>
                    <a:pt x="11364" y="72124"/>
                  </a:lnTo>
                  <a:lnTo>
                    <a:pt x="9680" y="72424"/>
                  </a:lnTo>
                  <a:lnTo>
                    <a:pt x="0" y="66700"/>
                  </a:lnTo>
                  <a:lnTo>
                    <a:pt x="22629" y="66675"/>
                  </a:lnTo>
                  <a:lnTo>
                    <a:pt x="28733" y="63853"/>
                  </a:lnTo>
                  <a:lnTo>
                    <a:pt x="34975" y="60129"/>
                  </a:lnTo>
                  <a:lnTo>
                    <a:pt x="44438" y="56974"/>
                  </a:lnTo>
                  <a:lnTo>
                    <a:pt x="55003" y="50866"/>
                  </a:lnTo>
                  <a:lnTo>
                    <a:pt x="70010" y="47527"/>
                  </a:lnTo>
                  <a:lnTo>
                    <a:pt x="82688" y="41363"/>
                  </a:lnTo>
                  <a:lnTo>
                    <a:pt x="130028" y="28484"/>
                  </a:lnTo>
                  <a:lnTo>
                    <a:pt x="150146" y="18405"/>
                  </a:lnTo>
                  <a:lnTo>
                    <a:pt x="157728" y="13472"/>
                  </a:lnTo>
                  <a:lnTo>
                    <a:pt x="171217" y="7482"/>
                  </a:lnTo>
                  <a:lnTo>
                    <a:pt x="177676" y="3326"/>
                  </a:lnTo>
                  <a:lnTo>
                    <a:pt x="187261" y="986"/>
                  </a:lnTo>
                  <a:lnTo>
                    <a:pt x="1999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43"/>
            <p:cNvSpPr/>
            <p:nvPr>
              <p:custDataLst>
                <p:tags r:id="rId151"/>
              </p:custDataLst>
            </p:nvPr>
          </p:nvSpPr>
          <p:spPr>
            <a:xfrm>
              <a:off x="6553593" y="3400425"/>
              <a:ext cx="332983" cy="171451"/>
            </a:xfrm>
            <a:custGeom>
              <a:avLst/>
              <a:gdLst/>
              <a:ahLst/>
              <a:cxnLst/>
              <a:rect l="0" t="0" r="0" b="0"/>
              <a:pathLst>
                <a:path w="332983" h="171451">
                  <a:moveTo>
                    <a:pt x="9132" y="95250"/>
                  </a:moveTo>
                  <a:lnTo>
                    <a:pt x="9132" y="95250"/>
                  </a:lnTo>
                  <a:lnTo>
                    <a:pt x="932" y="87049"/>
                  </a:lnTo>
                  <a:lnTo>
                    <a:pt x="0" y="81061"/>
                  </a:lnTo>
                  <a:lnTo>
                    <a:pt x="927" y="79441"/>
                  </a:lnTo>
                  <a:lnTo>
                    <a:pt x="2604" y="78360"/>
                  </a:lnTo>
                  <a:lnTo>
                    <a:pt x="4780" y="77640"/>
                  </a:lnTo>
                  <a:lnTo>
                    <a:pt x="6231" y="76102"/>
                  </a:lnTo>
                  <a:lnTo>
                    <a:pt x="9020" y="67105"/>
                  </a:lnTo>
                  <a:lnTo>
                    <a:pt x="26741" y="49069"/>
                  </a:lnTo>
                  <a:lnTo>
                    <a:pt x="35502" y="46852"/>
                  </a:lnTo>
                  <a:lnTo>
                    <a:pt x="45403" y="41163"/>
                  </a:lnTo>
                  <a:lnTo>
                    <a:pt x="81904" y="37121"/>
                  </a:lnTo>
                  <a:lnTo>
                    <a:pt x="92666" y="31578"/>
                  </a:lnTo>
                  <a:lnTo>
                    <a:pt x="137123" y="27595"/>
                  </a:lnTo>
                  <a:lnTo>
                    <a:pt x="183607" y="12767"/>
                  </a:lnTo>
                  <a:lnTo>
                    <a:pt x="206749" y="9810"/>
                  </a:lnTo>
                  <a:lnTo>
                    <a:pt x="221966" y="8551"/>
                  </a:lnTo>
                  <a:lnTo>
                    <a:pt x="237267" y="890"/>
                  </a:lnTo>
                  <a:lnTo>
                    <a:pt x="264982" y="0"/>
                  </a:lnTo>
                  <a:lnTo>
                    <a:pt x="265424" y="1058"/>
                  </a:lnTo>
                  <a:lnTo>
                    <a:pt x="266191" y="8201"/>
                  </a:lnTo>
                  <a:lnTo>
                    <a:pt x="272830" y="16868"/>
                  </a:lnTo>
                  <a:lnTo>
                    <a:pt x="274943" y="25694"/>
                  </a:lnTo>
                  <a:lnTo>
                    <a:pt x="275827" y="69499"/>
                  </a:lnTo>
                  <a:lnTo>
                    <a:pt x="275832" y="112890"/>
                  </a:lnTo>
                  <a:lnTo>
                    <a:pt x="275832" y="136122"/>
                  </a:lnTo>
                  <a:lnTo>
                    <a:pt x="278654" y="142696"/>
                  </a:lnTo>
                  <a:lnTo>
                    <a:pt x="291641" y="159626"/>
                  </a:lnTo>
                  <a:lnTo>
                    <a:pt x="293442" y="165490"/>
                  </a:lnTo>
                  <a:lnTo>
                    <a:pt x="294980" y="167476"/>
                  </a:lnTo>
                  <a:lnTo>
                    <a:pt x="302957" y="170927"/>
                  </a:lnTo>
                  <a:lnTo>
                    <a:pt x="33298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44"/>
            <p:cNvSpPr/>
            <p:nvPr>
              <p:custDataLst>
                <p:tags r:id="rId152"/>
              </p:custDataLst>
            </p:nvPr>
          </p:nvSpPr>
          <p:spPr>
            <a:xfrm>
              <a:off x="6534150" y="3486150"/>
              <a:ext cx="285751" cy="133351"/>
            </a:xfrm>
            <a:custGeom>
              <a:avLst/>
              <a:gdLst/>
              <a:ahLst/>
              <a:cxnLst/>
              <a:rect l="0" t="0" r="0" b="0"/>
              <a:pathLst>
                <a:path w="285751" h="133351">
                  <a:moveTo>
                    <a:pt x="19050" y="19050"/>
                  </a:moveTo>
                  <a:lnTo>
                    <a:pt x="19050" y="19050"/>
                  </a:lnTo>
                  <a:lnTo>
                    <a:pt x="1" y="0"/>
                  </a:lnTo>
                  <a:lnTo>
                    <a:pt x="0" y="44719"/>
                  </a:lnTo>
                  <a:lnTo>
                    <a:pt x="0" y="88901"/>
                  </a:lnTo>
                  <a:lnTo>
                    <a:pt x="2822" y="95250"/>
                  </a:lnTo>
                  <a:lnTo>
                    <a:pt x="8200" y="102893"/>
                  </a:lnTo>
                  <a:lnTo>
                    <a:pt x="9409" y="112811"/>
                  </a:lnTo>
                  <a:lnTo>
                    <a:pt x="9525" y="133312"/>
                  </a:lnTo>
                  <a:lnTo>
                    <a:pt x="28458" y="133350"/>
                  </a:lnTo>
                  <a:lnTo>
                    <a:pt x="28541" y="128293"/>
                  </a:lnTo>
                  <a:lnTo>
                    <a:pt x="29611" y="126804"/>
                  </a:lnTo>
                  <a:lnTo>
                    <a:pt x="37216" y="124087"/>
                  </a:lnTo>
                  <a:lnTo>
                    <a:pt x="37707" y="123942"/>
                  </a:lnTo>
                  <a:lnTo>
                    <a:pt x="51323" y="123835"/>
                  </a:lnTo>
                  <a:lnTo>
                    <a:pt x="57383" y="121007"/>
                  </a:lnTo>
                  <a:lnTo>
                    <a:pt x="63603" y="117281"/>
                  </a:lnTo>
                  <a:lnTo>
                    <a:pt x="76220" y="114889"/>
                  </a:lnTo>
                  <a:lnTo>
                    <a:pt x="83617" y="113504"/>
                  </a:lnTo>
                  <a:lnTo>
                    <a:pt x="131190" y="97415"/>
                  </a:lnTo>
                  <a:lnTo>
                    <a:pt x="178345" y="87767"/>
                  </a:lnTo>
                  <a:lnTo>
                    <a:pt x="221812" y="85760"/>
                  </a:lnTo>
                  <a:lnTo>
                    <a:pt x="266521" y="76375"/>
                  </a:lnTo>
                  <a:lnTo>
                    <a:pt x="2857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45"/>
            <p:cNvSpPr/>
            <p:nvPr>
              <p:custDataLst>
                <p:tags r:id="rId153"/>
              </p:custDataLst>
            </p:nvPr>
          </p:nvSpPr>
          <p:spPr>
            <a:xfrm>
              <a:off x="6353568" y="3562350"/>
              <a:ext cx="161533" cy="66676"/>
            </a:xfrm>
            <a:custGeom>
              <a:avLst/>
              <a:gdLst/>
              <a:ahLst/>
              <a:cxnLst/>
              <a:rect l="0" t="0" r="0" b="0"/>
              <a:pathLst>
                <a:path w="161533" h="66676">
                  <a:moveTo>
                    <a:pt x="37707" y="66675"/>
                  </a:moveTo>
                  <a:lnTo>
                    <a:pt x="37707" y="66675"/>
                  </a:lnTo>
                  <a:lnTo>
                    <a:pt x="28298" y="66675"/>
                  </a:lnTo>
                  <a:lnTo>
                    <a:pt x="28216" y="61618"/>
                  </a:lnTo>
                  <a:lnTo>
                    <a:pt x="27146" y="60129"/>
                  </a:lnTo>
                  <a:lnTo>
                    <a:pt x="19542" y="57412"/>
                  </a:lnTo>
                  <a:lnTo>
                    <a:pt x="18773" y="57184"/>
                  </a:lnTo>
                  <a:lnTo>
                    <a:pt x="18667" y="48952"/>
                  </a:lnTo>
                  <a:lnTo>
                    <a:pt x="17606" y="48510"/>
                  </a:lnTo>
                  <a:lnTo>
                    <a:pt x="0" y="47625"/>
                  </a:lnTo>
                  <a:lnTo>
                    <a:pt x="7842" y="39424"/>
                  </a:lnTo>
                  <a:lnTo>
                    <a:pt x="16482" y="37303"/>
                  </a:lnTo>
                  <a:lnTo>
                    <a:pt x="25303" y="31631"/>
                  </a:lnTo>
                  <a:lnTo>
                    <a:pt x="34620" y="29480"/>
                  </a:lnTo>
                  <a:lnTo>
                    <a:pt x="40921" y="28977"/>
                  </a:lnTo>
                  <a:lnTo>
                    <a:pt x="47249" y="25931"/>
                  </a:lnTo>
                  <a:lnTo>
                    <a:pt x="53589" y="22108"/>
                  </a:lnTo>
                  <a:lnTo>
                    <a:pt x="63109" y="18898"/>
                  </a:lnTo>
                  <a:lnTo>
                    <a:pt x="72632" y="12772"/>
                  </a:lnTo>
                  <a:lnTo>
                    <a:pt x="82157" y="10487"/>
                  </a:lnTo>
                  <a:lnTo>
                    <a:pt x="127931" y="9526"/>
                  </a:lnTo>
                  <a:lnTo>
                    <a:pt x="145774" y="9525"/>
                  </a:lnTo>
                  <a:lnTo>
                    <a:pt x="147851" y="8467"/>
                  </a:lnTo>
                  <a:lnTo>
                    <a:pt x="149236" y="6703"/>
                  </a:lnTo>
                  <a:lnTo>
                    <a:pt x="150160" y="4468"/>
                  </a:lnTo>
                  <a:lnTo>
                    <a:pt x="151834" y="2979"/>
                  </a:lnTo>
                  <a:lnTo>
                    <a:pt x="16153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SMARTInkShape-Group37"/>
          <p:cNvGrpSpPr/>
          <p:nvPr/>
        </p:nvGrpSpPr>
        <p:grpSpPr>
          <a:xfrm>
            <a:off x="6362700" y="3457578"/>
            <a:ext cx="695326" cy="361937"/>
            <a:chOff x="6362700" y="3457578"/>
            <a:chExt cx="695326" cy="361937"/>
          </a:xfrm>
        </p:grpSpPr>
        <p:sp>
          <p:nvSpPr>
            <p:cNvPr id="47" name="SMARTInkShape-146"/>
            <p:cNvSpPr/>
            <p:nvPr>
              <p:custDataLst>
                <p:tags r:id="rId144"/>
              </p:custDataLst>
            </p:nvPr>
          </p:nvSpPr>
          <p:spPr>
            <a:xfrm>
              <a:off x="6934200" y="3457578"/>
              <a:ext cx="123826" cy="257173"/>
            </a:xfrm>
            <a:custGeom>
              <a:avLst/>
              <a:gdLst/>
              <a:ahLst/>
              <a:cxnLst/>
              <a:rect l="0" t="0" r="0" b="0"/>
              <a:pathLst>
                <a:path w="123826" h="257173">
                  <a:moveTo>
                    <a:pt x="9525" y="257172"/>
                  </a:moveTo>
                  <a:lnTo>
                    <a:pt x="9525" y="257172"/>
                  </a:lnTo>
                  <a:lnTo>
                    <a:pt x="0" y="257172"/>
                  </a:lnTo>
                  <a:lnTo>
                    <a:pt x="14465" y="257172"/>
                  </a:lnTo>
                  <a:lnTo>
                    <a:pt x="15994" y="256114"/>
                  </a:lnTo>
                  <a:lnTo>
                    <a:pt x="17012" y="254350"/>
                  </a:lnTo>
                  <a:lnTo>
                    <a:pt x="18648" y="248971"/>
                  </a:lnTo>
                  <a:lnTo>
                    <a:pt x="21693" y="248236"/>
                  </a:lnTo>
                  <a:lnTo>
                    <a:pt x="33229" y="247681"/>
                  </a:lnTo>
                  <a:lnTo>
                    <a:pt x="34853" y="246612"/>
                  </a:lnTo>
                  <a:lnTo>
                    <a:pt x="35935" y="244840"/>
                  </a:lnTo>
                  <a:lnTo>
                    <a:pt x="36657" y="242600"/>
                  </a:lnTo>
                  <a:lnTo>
                    <a:pt x="38195" y="241108"/>
                  </a:lnTo>
                  <a:lnTo>
                    <a:pt x="42728" y="239449"/>
                  </a:lnTo>
                  <a:lnTo>
                    <a:pt x="44361" y="237948"/>
                  </a:lnTo>
                  <a:lnTo>
                    <a:pt x="46174" y="233459"/>
                  </a:lnTo>
                  <a:lnTo>
                    <a:pt x="47716" y="231838"/>
                  </a:lnTo>
                  <a:lnTo>
                    <a:pt x="52251" y="230038"/>
                  </a:lnTo>
                  <a:lnTo>
                    <a:pt x="53884" y="228499"/>
                  </a:lnTo>
                  <a:lnTo>
                    <a:pt x="64498" y="209355"/>
                  </a:lnTo>
                  <a:lnTo>
                    <a:pt x="65224" y="206244"/>
                  </a:lnTo>
                  <a:lnTo>
                    <a:pt x="86370" y="172843"/>
                  </a:lnTo>
                  <a:lnTo>
                    <a:pt x="91303" y="165718"/>
                  </a:lnTo>
                  <a:lnTo>
                    <a:pt x="97293" y="152519"/>
                  </a:lnTo>
                  <a:lnTo>
                    <a:pt x="101450" y="146102"/>
                  </a:lnTo>
                  <a:lnTo>
                    <a:pt x="103790" y="136538"/>
                  </a:lnTo>
                  <a:lnTo>
                    <a:pt x="105807" y="107947"/>
                  </a:lnTo>
                  <a:lnTo>
                    <a:pt x="112973" y="97129"/>
                  </a:lnTo>
                  <a:lnTo>
                    <a:pt x="114039" y="88014"/>
                  </a:lnTo>
                  <a:lnTo>
                    <a:pt x="114300" y="41368"/>
                  </a:lnTo>
                  <a:lnTo>
                    <a:pt x="114300" y="39551"/>
                  </a:lnTo>
                  <a:lnTo>
                    <a:pt x="123432" y="29002"/>
                  </a:lnTo>
                  <a:lnTo>
                    <a:pt x="123825" y="0"/>
                  </a:lnTo>
                  <a:lnTo>
                    <a:pt x="123825" y="14569"/>
                  </a:lnTo>
                  <a:lnTo>
                    <a:pt x="122767" y="16061"/>
                  </a:lnTo>
                  <a:lnTo>
                    <a:pt x="121003" y="17056"/>
                  </a:lnTo>
                  <a:lnTo>
                    <a:pt x="11430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47"/>
            <p:cNvSpPr/>
            <p:nvPr>
              <p:custDataLst>
                <p:tags r:id="rId145"/>
              </p:custDataLst>
            </p:nvPr>
          </p:nvSpPr>
          <p:spPr>
            <a:xfrm>
              <a:off x="6748031" y="3695710"/>
              <a:ext cx="148070" cy="66539"/>
            </a:xfrm>
            <a:custGeom>
              <a:avLst/>
              <a:gdLst/>
              <a:ahLst/>
              <a:cxnLst/>
              <a:rect l="0" t="0" r="0" b="0"/>
              <a:pathLst>
                <a:path w="148070" h="66539">
                  <a:moveTo>
                    <a:pt x="43294" y="28565"/>
                  </a:moveTo>
                  <a:lnTo>
                    <a:pt x="43294" y="28565"/>
                  </a:lnTo>
                  <a:lnTo>
                    <a:pt x="577" y="28565"/>
                  </a:lnTo>
                  <a:lnTo>
                    <a:pt x="0" y="27507"/>
                  </a:lnTo>
                  <a:lnTo>
                    <a:pt x="673" y="25743"/>
                  </a:lnTo>
                  <a:lnTo>
                    <a:pt x="13388" y="10849"/>
                  </a:lnTo>
                  <a:lnTo>
                    <a:pt x="19381" y="9911"/>
                  </a:lnTo>
                  <a:lnTo>
                    <a:pt x="46508" y="9525"/>
                  </a:lnTo>
                  <a:lnTo>
                    <a:pt x="52836" y="6697"/>
                  </a:lnTo>
                  <a:lnTo>
                    <a:pt x="59176" y="2971"/>
                  </a:lnTo>
                  <a:lnTo>
                    <a:pt x="71870" y="579"/>
                  </a:lnTo>
                  <a:lnTo>
                    <a:pt x="94487" y="0"/>
                  </a:lnTo>
                  <a:lnTo>
                    <a:pt x="100618" y="2817"/>
                  </a:lnTo>
                  <a:lnTo>
                    <a:pt x="109921" y="9481"/>
                  </a:lnTo>
                  <a:lnTo>
                    <a:pt x="109968" y="18647"/>
                  </a:lnTo>
                  <a:lnTo>
                    <a:pt x="101768" y="27207"/>
                  </a:lnTo>
                  <a:lnTo>
                    <a:pt x="95779" y="28163"/>
                  </a:lnTo>
                  <a:lnTo>
                    <a:pt x="94160" y="29355"/>
                  </a:lnTo>
                  <a:lnTo>
                    <a:pt x="81824" y="47103"/>
                  </a:lnTo>
                  <a:lnTo>
                    <a:pt x="95595" y="61791"/>
                  </a:lnTo>
                  <a:lnTo>
                    <a:pt x="101111" y="64499"/>
                  </a:lnTo>
                  <a:lnTo>
                    <a:pt x="122709" y="66538"/>
                  </a:lnTo>
                  <a:lnTo>
                    <a:pt x="148069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48"/>
            <p:cNvSpPr/>
            <p:nvPr>
              <p:custDataLst>
                <p:tags r:id="rId146"/>
              </p:custDataLst>
            </p:nvPr>
          </p:nvSpPr>
          <p:spPr>
            <a:xfrm>
              <a:off x="6671876" y="3638550"/>
              <a:ext cx="243264" cy="133351"/>
            </a:xfrm>
            <a:custGeom>
              <a:avLst/>
              <a:gdLst/>
              <a:ahLst/>
              <a:cxnLst/>
              <a:rect l="0" t="0" r="0" b="0"/>
              <a:pathLst>
                <a:path w="243264" h="133351">
                  <a:moveTo>
                    <a:pt x="24199" y="66675"/>
                  </a:moveTo>
                  <a:lnTo>
                    <a:pt x="24199" y="66675"/>
                  </a:lnTo>
                  <a:lnTo>
                    <a:pt x="10942" y="66675"/>
                  </a:lnTo>
                  <a:lnTo>
                    <a:pt x="9011" y="65617"/>
                  </a:lnTo>
                  <a:lnTo>
                    <a:pt x="7724" y="63853"/>
                  </a:lnTo>
                  <a:lnTo>
                    <a:pt x="6866" y="61618"/>
                  </a:lnTo>
                  <a:lnTo>
                    <a:pt x="5236" y="60129"/>
                  </a:lnTo>
                  <a:lnTo>
                    <a:pt x="0" y="58033"/>
                  </a:lnTo>
                  <a:lnTo>
                    <a:pt x="659" y="57739"/>
                  </a:lnTo>
                  <a:lnTo>
                    <a:pt x="2155" y="57543"/>
                  </a:lnTo>
                  <a:lnTo>
                    <a:pt x="3154" y="56353"/>
                  </a:lnTo>
                  <a:lnTo>
                    <a:pt x="4885" y="48983"/>
                  </a:lnTo>
                  <a:lnTo>
                    <a:pt x="10128" y="42971"/>
                  </a:lnTo>
                  <a:lnTo>
                    <a:pt x="15476" y="40265"/>
                  </a:lnTo>
                  <a:lnTo>
                    <a:pt x="30654" y="37327"/>
                  </a:lnTo>
                  <a:lnTo>
                    <a:pt x="43270" y="30617"/>
                  </a:lnTo>
                  <a:lnTo>
                    <a:pt x="46438" y="29937"/>
                  </a:lnTo>
                  <a:lnTo>
                    <a:pt x="60185" y="22298"/>
                  </a:lnTo>
                  <a:lnTo>
                    <a:pt x="75196" y="18954"/>
                  </a:lnTo>
                  <a:lnTo>
                    <a:pt x="87875" y="12789"/>
                  </a:lnTo>
                  <a:lnTo>
                    <a:pt x="126348" y="6894"/>
                  </a:lnTo>
                  <a:lnTo>
                    <a:pt x="135215" y="3064"/>
                  </a:lnTo>
                  <a:lnTo>
                    <a:pt x="181775" y="80"/>
                  </a:lnTo>
                  <a:lnTo>
                    <a:pt x="227395" y="0"/>
                  </a:lnTo>
                  <a:lnTo>
                    <a:pt x="241901" y="0"/>
                  </a:lnTo>
                  <a:lnTo>
                    <a:pt x="242359" y="1058"/>
                  </a:lnTo>
                  <a:lnTo>
                    <a:pt x="243263" y="9408"/>
                  </a:lnTo>
                  <a:lnTo>
                    <a:pt x="238214" y="9491"/>
                  </a:lnTo>
                  <a:lnTo>
                    <a:pt x="236726" y="10560"/>
                  </a:lnTo>
                  <a:lnTo>
                    <a:pt x="234140" y="17723"/>
                  </a:lnTo>
                  <a:lnTo>
                    <a:pt x="233750" y="60336"/>
                  </a:lnTo>
                  <a:lnTo>
                    <a:pt x="230927" y="66680"/>
                  </a:lnTo>
                  <a:lnTo>
                    <a:pt x="227204" y="73027"/>
                  </a:lnTo>
                  <a:lnTo>
                    <a:pt x="224812" y="85725"/>
                  </a:lnTo>
                  <a:lnTo>
                    <a:pt x="224258" y="107950"/>
                  </a:lnTo>
                  <a:lnTo>
                    <a:pt x="223188" y="110067"/>
                  </a:lnTo>
                  <a:lnTo>
                    <a:pt x="221417" y="111478"/>
                  </a:lnTo>
                  <a:lnTo>
                    <a:pt x="219178" y="112418"/>
                  </a:lnTo>
                  <a:lnTo>
                    <a:pt x="217685" y="114104"/>
                  </a:lnTo>
                  <a:lnTo>
                    <a:pt x="215092" y="122336"/>
                  </a:lnTo>
                  <a:lnTo>
                    <a:pt x="21469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49"/>
            <p:cNvSpPr/>
            <p:nvPr>
              <p:custDataLst>
                <p:tags r:id="rId147"/>
              </p:custDataLst>
            </p:nvPr>
          </p:nvSpPr>
          <p:spPr>
            <a:xfrm>
              <a:off x="6648484" y="3695734"/>
              <a:ext cx="285717" cy="123781"/>
            </a:xfrm>
            <a:custGeom>
              <a:avLst/>
              <a:gdLst/>
              <a:ahLst/>
              <a:cxnLst/>
              <a:rect l="0" t="0" r="0" b="0"/>
              <a:pathLst>
                <a:path w="285717" h="123781">
                  <a:moveTo>
                    <a:pt x="28541" y="28541"/>
                  </a:moveTo>
                  <a:lnTo>
                    <a:pt x="28541" y="28541"/>
                  </a:lnTo>
                  <a:lnTo>
                    <a:pt x="19409" y="28541"/>
                  </a:lnTo>
                  <a:lnTo>
                    <a:pt x="19132" y="23484"/>
                  </a:lnTo>
                  <a:lnTo>
                    <a:pt x="18035" y="21995"/>
                  </a:lnTo>
                  <a:lnTo>
                    <a:pt x="13994" y="20340"/>
                  </a:lnTo>
                  <a:lnTo>
                    <a:pt x="12493" y="18840"/>
                  </a:lnTo>
                  <a:lnTo>
                    <a:pt x="9501" y="9529"/>
                  </a:lnTo>
                  <a:lnTo>
                    <a:pt x="9491" y="0"/>
                  </a:lnTo>
                  <a:lnTo>
                    <a:pt x="9491" y="14156"/>
                  </a:lnTo>
                  <a:lnTo>
                    <a:pt x="6669" y="19678"/>
                  </a:lnTo>
                  <a:lnTo>
                    <a:pt x="1291" y="26790"/>
                  </a:lnTo>
                  <a:lnTo>
                    <a:pt x="0" y="51817"/>
                  </a:lnTo>
                  <a:lnTo>
                    <a:pt x="2804" y="57583"/>
                  </a:lnTo>
                  <a:lnTo>
                    <a:pt x="6519" y="63674"/>
                  </a:lnTo>
                  <a:lnTo>
                    <a:pt x="8904" y="76207"/>
                  </a:lnTo>
                  <a:lnTo>
                    <a:pt x="9490" y="113708"/>
                  </a:lnTo>
                  <a:lnTo>
                    <a:pt x="18623" y="123384"/>
                  </a:lnTo>
                  <a:lnTo>
                    <a:pt x="33195" y="123780"/>
                  </a:lnTo>
                  <a:lnTo>
                    <a:pt x="38723" y="120964"/>
                  </a:lnTo>
                  <a:lnTo>
                    <a:pt x="44708" y="117243"/>
                  </a:lnTo>
                  <a:lnTo>
                    <a:pt x="57173" y="114854"/>
                  </a:lnTo>
                  <a:lnTo>
                    <a:pt x="60330" y="114658"/>
                  </a:lnTo>
                  <a:lnTo>
                    <a:pt x="66658" y="111618"/>
                  </a:lnTo>
                  <a:lnTo>
                    <a:pt x="72998" y="107797"/>
                  </a:lnTo>
                  <a:lnTo>
                    <a:pt x="116501" y="93035"/>
                  </a:lnTo>
                  <a:lnTo>
                    <a:pt x="131156" y="87867"/>
                  </a:lnTo>
                  <a:lnTo>
                    <a:pt x="145023" y="83514"/>
                  </a:lnTo>
                  <a:lnTo>
                    <a:pt x="159715" y="78343"/>
                  </a:lnTo>
                  <a:lnTo>
                    <a:pt x="177480" y="75394"/>
                  </a:lnTo>
                  <a:lnTo>
                    <a:pt x="188265" y="69705"/>
                  </a:lnTo>
                  <a:lnTo>
                    <a:pt x="203337" y="66490"/>
                  </a:lnTo>
                  <a:lnTo>
                    <a:pt x="218448" y="59281"/>
                  </a:lnTo>
                  <a:lnTo>
                    <a:pt x="264110" y="46802"/>
                  </a:lnTo>
                  <a:lnTo>
                    <a:pt x="273200" y="41125"/>
                  </a:lnTo>
                  <a:lnTo>
                    <a:pt x="285716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50"/>
            <p:cNvSpPr/>
            <p:nvPr>
              <p:custDataLst>
                <p:tags r:id="rId148"/>
              </p:custDataLst>
            </p:nvPr>
          </p:nvSpPr>
          <p:spPr>
            <a:xfrm>
              <a:off x="6362700" y="3638550"/>
              <a:ext cx="276226" cy="104776"/>
            </a:xfrm>
            <a:custGeom>
              <a:avLst/>
              <a:gdLst/>
              <a:ahLst/>
              <a:cxnLst/>
              <a:rect l="0" t="0" r="0" b="0"/>
              <a:pathLst>
                <a:path w="276226" h="10477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23680"/>
                  </a:lnTo>
                  <a:lnTo>
                    <a:pt x="2822" y="29222"/>
                  </a:lnTo>
                  <a:lnTo>
                    <a:pt x="15809" y="45358"/>
                  </a:lnTo>
                  <a:lnTo>
                    <a:pt x="17610" y="51203"/>
                  </a:lnTo>
                  <a:lnTo>
                    <a:pt x="19148" y="53186"/>
                  </a:lnTo>
                  <a:lnTo>
                    <a:pt x="46416" y="72929"/>
                  </a:lnTo>
                  <a:lnTo>
                    <a:pt x="59731" y="76289"/>
                  </a:lnTo>
                  <a:lnTo>
                    <a:pt x="62046" y="78376"/>
                  </a:lnTo>
                  <a:lnTo>
                    <a:pt x="63589" y="80826"/>
                  </a:lnTo>
                  <a:lnTo>
                    <a:pt x="66734" y="82459"/>
                  </a:lnTo>
                  <a:lnTo>
                    <a:pt x="92441" y="85439"/>
                  </a:lnTo>
                  <a:lnTo>
                    <a:pt x="107941" y="86699"/>
                  </a:lnTo>
                  <a:lnTo>
                    <a:pt x="126581" y="93915"/>
                  </a:lnTo>
                  <a:lnTo>
                    <a:pt x="145642" y="97896"/>
                  </a:lnTo>
                  <a:lnTo>
                    <a:pt x="160839" y="103869"/>
                  </a:lnTo>
                  <a:lnTo>
                    <a:pt x="206564" y="104773"/>
                  </a:lnTo>
                  <a:lnTo>
                    <a:pt x="253204" y="104775"/>
                  </a:lnTo>
                  <a:lnTo>
                    <a:pt x="2762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38"/>
          <p:cNvGrpSpPr/>
          <p:nvPr/>
        </p:nvGrpSpPr>
        <p:grpSpPr>
          <a:xfrm>
            <a:off x="6391275" y="2676525"/>
            <a:ext cx="1181101" cy="933451"/>
            <a:chOff x="6391275" y="2676525"/>
            <a:chExt cx="1181101" cy="933451"/>
          </a:xfrm>
        </p:grpSpPr>
        <p:sp>
          <p:nvSpPr>
            <p:cNvPr id="53" name="SMARTInkShape-151"/>
            <p:cNvSpPr/>
            <p:nvPr>
              <p:custDataLst>
                <p:tags r:id="rId140"/>
              </p:custDataLst>
            </p:nvPr>
          </p:nvSpPr>
          <p:spPr>
            <a:xfrm>
              <a:off x="7296150" y="2724150"/>
              <a:ext cx="152397" cy="104773"/>
            </a:xfrm>
            <a:custGeom>
              <a:avLst/>
              <a:gdLst/>
              <a:ahLst/>
              <a:cxnLst/>
              <a:rect l="0" t="0" r="0" b="0"/>
              <a:pathLst>
                <a:path w="152397" h="104773">
                  <a:moveTo>
                    <a:pt x="85725" y="0"/>
                  </a:moveTo>
                  <a:lnTo>
                    <a:pt x="85725" y="0"/>
                  </a:lnTo>
                  <a:lnTo>
                    <a:pt x="109429" y="0"/>
                  </a:lnTo>
                  <a:lnTo>
                    <a:pt x="111053" y="1058"/>
                  </a:lnTo>
                  <a:lnTo>
                    <a:pt x="112135" y="2822"/>
                  </a:lnTo>
                  <a:lnTo>
                    <a:pt x="112857" y="5056"/>
                  </a:lnTo>
                  <a:lnTo>
                    <a:pt x="114395" y="6546"/>
                  </a:lnTo>
                  <a:lnTo>
                    <a:pt x="123396" y="9409"/>
                  </a:lnTo>
                  <a:lnTo>
                    <a:pt x="131988" y="9515"/>
                  </a:lnTo>
                  <a:lnTo>
                    <a:pt x="132442" y="10576"/>
                  </a:lnTo>
                  <a:lnTo>
                    <a:pt x="133346" y="19015"/>
                  </a:lnTo>
                  <a:lnTo>
                    <a:pt x="124216" y="28182"/>
                  </a:lnTo>
                  <a:lnTo>
                    <a:pt x="123940" y="33515"/>
                  </a:lnTo>
                  <a:lnTo>
                    <a:pt x="122844" y="35043"/>
                  </a:lnTo>
                  <a:lnTo>
                    <a:pt x="121054" y="36062"/>
                  </a:lnTo>
                  <a:lnTo>
                    <a:pt x="114695" y="37981"/>
                  </a:lnTo>
                  <a:lnTo>
                    <a:pt x="104775" y="38100"/>
                  </a:lnTo>
                  <a:lnTo>
                    <a:pt x="104775" y="47233"/>
                  </a:lnTo>
                  <a:lnTo>
                    <a:pt x="109831" y="47509"/>
                  </a:lnTo>
                  <a:lnTo>
                    <a:pt x="111322" y="48606"/>
                  </a:lnTo>
                  <a:lnTo>
                    <a:pt x="112976" y="52647"/>
                  </a:lnTo>
                  <a:lnTo>
                    <a:pt x="114476" y="54148"/>
                  </a:lnTo>
                  <a:lnTo>
                    <a:pt x="123923" y="57945"/>
                  </a:lnTo>
                  <a:lnTo>
                    <a:pt x="141513" y="74841"/>
                  </a:lnTo>
                  <a:lnTo>
                    <a:pt x="147528" y="75798"/>
                  </a:lnTo>
                  <a:lnTo>
                    <a:pt x="149151" y="76990"/>
                  </a:lnTo>
                  <a:lnTo>
                    <a:pt x="150235" y="78843"/>
                  </a:lnTo>
                  <a:lnTo>
                    <a:pt x="152274" y="85323"/>
                  </a:lnTo>
                  <a:lnTo>
                    <a:pt x="152396" y="94848"/>
                  </a:lnTo>
                  <a:lnTo>
                    <a:pt x="138210" y="95240"/>
                  </a:lnTo>
                  <a:lnTo>
                    <a:pt x="136591" y="96301"/>
                  </a:lnTo>
                  <a:lnTo>
                    <a:pt x="135510" y="98068"/>
                  </a:lnTo>
                  <a:lnTo>
                    <a:pt x="134790" y="100303"/>
                  </a:lnTo>
                  <a:lnTo>
                    <a:pt x="133252" y="101794"/>
                  </a:lnTo>
                  <a:lnTo>
                    <a:pt x="128721" y="103450"/>
                  </a:lnTo>
                  <a:lnTo>
                    <a:pt x="91679" y="104772"/>
                  </a:lnTo>
                  <a:lnTo>
                    <a:pt x="85549" y="101952"/>
                  </a:lnTo>
                  <a:lnTo>
                    <a:pt x="79297" y="98228"/>
                  </a:lnTo>
                  <a:lnTo>
                    <a:pt x="66659" y="95838"/>
                  </a:lnTo>
                  <a:lnTo>
                    <a:pt x="43126" y="95260"/>
                  </a:lnTo>
                  <a:lnTo>
                    <a:pt x="37512" y="92432"/>
                  </a:lnTo>
                  <a:lnTo>
                    <a:pt x="31490" y="88706"/>
                  </a:lnTo>
                  <a:lnTo>
                    <a:pt x="20897" y="86118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52"/>
            <p:cNvSpPr/>
            <p:nvPr>
              <p:custDataLst>
                <p:tags r:id="rId141"/>
              </p:custDataLst>
            </p:nvPr>
          </p:nvSpPr>
          <p:spPr>
            <a:xfrm>
              <a:off x="7258050" y="2676525"/>
              <a:ext cx="314326" cy="57151"/>
            </a:xfrm>
            <a:custGeom>
              <a:avLst/>
              <a:gdLst/>
              <a:ahLst/>
              <a:cxnLst/>
              <a:rect l="0" t="0" r="0" b="0"/>
              <a:pathLst>
                <a:path w="314326" h="57151">
                  <a:moveTo>
                    <a:pt x="19050" y="57150"/>
                  </a:moveTo>
                  <a:lnTo>
                    <a:pt x="19050" y="57150"/>
                  </a:lnTo>
                  <a:lnTo>
                    <a:pt x="10849" y="57150"/>
                  </a:lnTo>
                  <a:lnTo>
                    <a:pt x="4860" y="52094"/>
                  </a:lnTo>
                  <a:lnTo>
                    <a:pt x="2160" y="46789"/>
                  </a:lnTo>
                  <a:lnTo>
                    <a:pt x="12" y="29012"/>
                  </a:lnTo>
                  <a:lnTo>
                    <a:pt x="0" y="19454"/>
                  </a:lnTo>
                  <a:lnTo>
                    <a:pt x="8201" y="19085"/>
                  </a:lnTo>
                  <a:lnTo>
                    <a:pt x="8643" y="18015"/>
                  </a:lnTo>
                  <a:lnTo>
                    <a:pt x="9134" y="14004"/>
                  </a:lnTo>
                  <a:lnTo>
                    <a:pt x="10323" y="12511"/>
                  </a:lnTo>
                  <a:lnTo>
                    <a:pt x="17691" y="9918"/>
                  </a:lnTo>
                  <a:lnTo>
                    <a:pt x="42440" y="8474"/>
                  </a:lnTo>
                  <a:lnTo>
                    <a:pt x="56753" y="1987"/>
                  </a:lnTo>
                  <a:lnTo>
                    <a:pt x="102151" y="35"/>
                  </a:lnTo>
                  <a:lnTo>
                    <a:pt x="146083" y="2"/>
                  </a:lnTo>
                  <a:lnTo>
                    <a:pt x="190502" y="0"/>
                  </a:lnTo>
                  <a:lnTo>
                    <a:pt x="234753" y="0"/>
                  </a:lnTo>
                  <a:lnTo>
                    <a:pt x="279269" y="0"/>
                  </a:lnTo>
                  <a:lnTo>
                    <a:pt x="314321" y="0"/>
                  </a:lnTo>
                  <a:lnTo>
                    <a:pt x="314325" y="23704"/>
                  </a:lnTo>
                  <a:lnTo>
                    <a:pt x="313267" y="25328"/>
                  </a:lnTo>
                  <a:lnTo>
                    <a:pt x="311503" y="26410"/>
                  </a:lnTo>
                  <a:lnTo>
                    <a:pt x="309269" y="27132"/>
                  </a:lnTo>
                  <a:lnTo>
                    <a:pt x="307778" y="28671"/>
                  </a:lnTo>
                  <a:lnTo>
                    <a:pt x="307394" y="297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53"/>
            <p:cNvSpPr/>
            <p:nvPr>
              <p:custDataLst>
                <p:tags r:id="rId142"/>
              </p:custDataLst>
            </p:nvPr>
          </p:nvSpPr>
          <p:spPr>
            <a:xfrm>
              <a:off x="7191375" y="2695578"/>
              <a:ext cx="291775" cy="133348"/>
            </a:xfrm>
            <a:custGeom>
              <a:avLst/>
              <a:gdLst/>
              <a:ahLst/>
              <a:cxnLst/>
              <a:rect l="0" t="0" r="0" b="0"/>
              <a:pathLst>
                <a:path w="291775" h="133348">
                  <a:moveTo>
                    <a:pt x="0" y="57147"/>
                  </a:moveTo>
                  <a:lnTo>
                    <a:pt x="0" y="57147"/>
                  </a:lnTo>
                  <a:lnTo>
                    <a:pt x="0" y="39537"/>
                  </a:lnTo>
                  <a:lnTo>
                    <a:pt x="5056" y="33467"/>
                  </a:lnTo>
                  <a:lnTo>
                    <a:pt x="5488" y="31835"/>
                  </a:lnTo>
                  <a:lnTo>
                    <a:pt x="4717" y="30748"/>
                  </a:lnTo>
                  <a:lnTo>
                    <a:pt x="3145" y="30022"/>
                  </a:lnTo>
                  <a:lnTo>
                    <a:pt x="2097" y="28481"/>
                  </a:lnTo>
                  <a:lnTo>
                    <a:pt x="276" y="20498"/>
                  </a:lnTo>
                  <a:lnTo>
                    <a:pt x="25" y="10973"/>
                  </a:lnTo>
                  <a:lnTo>
                    <a:pt x="1075" y="10489"/>
                  </a:lnTo>
                  <a:lnTo>
                    <a:pt x="8203" y="9650"/>
                  </a:lnTo>
                  <a:lnTo>
                    <a:pt x="8937" y="6756"/>
                  </a:lnTo>
                  <a:lnTo>
                    <a:pt x="9525" y="0"/>
                  </a:lnTo>
                  <a:lnTo>
                    <a:pt x="9525" y="44478"/>
                  </a:lnTo>
                  <a:lnTo>
                    <a:pt x="9525" y="92072"/>
                  </a:lnTo>
                  <a:lnTo>
                    <a:pt x="9525" y="117864"/>
                  </a:lnTo>
                  <a:lnTo>
                    <a:pt x="10583" y="119850"/>
                  </a:lnTo>
                  <a:lnTo>
                    <a:pt x="12347" y="121175"/>
                  </a:lnTo>
                  <a:lnTo>
                    <a:pt x="18935" y="123776"/>
                  </a:lnTo>
                  <a:lnTo>
                    <a:pt x="19046" y="132953"/>
                  </a:lnTo>
                  <a:lnTo>
                    <a:pt x="62016" y="133347"/>
                  </a:lnTo>
                  <a:lnTo>
                    <a:pt x="107562" y="133347"/>
                  </a:lnTo>
                  <a:lnTo>
                    <a:pt x="154459" y="133347"/>
                  </a:lnTo>
                  <a:lnTo>
                    <a:pt x="196970" y="133347"/>
                  </a:lnTo>
                  <a:lnTo>
                    <a:pt x="221215" y="132289"/>
                  </a:lnTo>
                  <a:lnTo>
                    <a:pt x="240116" y="125808"/>
                  </a:lnTo>
                  <a:lnTo>
                    <a:pt x="282691" y="123938"/>
                  </a:lnTo>
                  <a:lnTo>
                    <a:pt x="291774" y="1239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54"/>
            <p:cNvSpPr/>
            <p:nvPr>
              <p:custDataLst>
                <p:tags r:id="rId143"/>
              </p:custDataLst>
            </p:nvPr>
          </p:nvSpPr>
          <p:spPr>
            <a:xfrm>
              <a:off x="6391275" y="2762250"/>
              <a:ext cx="771526" cy="847726"/>
            </a:xfrm>
            <a:custGeom>
              <a:avLst/>
              <a:gdLst/>
              <a:ahLst/>
              <a:cxnLst/>
              <a:rect l="0" t="0" r="0" b="0"/>
              <a:pathLst>
                <a:path w="771526" h="847726">
                  <a:moveTo>
                    <a:pt x="28575" y="847725"/>
                  </a:moveTo>
                  <a:lnTo>
                    <a:pt x="28575" y="847725"/>
                  </a:lnTo>
                  <a:lnTo>
                    <a:pt x="20374" y="847725"/>
                  </a:lnTo>
                  <a:lnTo>
                    <a:pt x="19933" y="846667"/>
                  </a:lnTo>
                  <a:lnTo>
                    <a:pt x="19060" y="838317"/>
                  </a:lnTo>
                  <a:lnTo>
                    <a:pt x="10850" y="838210"/>
                  </a:lnTo>
                  <a:lnTo>
                    <a:pt x="10409" y="837149"/>
                  </a:lnTo>
                  <a:lnTo>
                    <a:pt x="9559" y="829068"/>
                  </a:lnTo>
                  <a:lnTo>
                    <a:pt x="1327" y="828709"/>
                  </a:lnTo>
                  <a:lnTo>
                    <a:pt x="885" y="827640"/>
                  </a:lnTo>
                  <a:lnTo>
                    <a:pt x="0" y="780858"/>
                  </a:lnTo>
                  <a:lnTo>
                    <a:pt x="0" y="777747"/>
                  </a:lnTo>
                  <a:lnTo>
                    <a:pt x="1058" y="775673"/>
                  </a:lnTo>
                  <a:lnTo>
                    <a:pt x="2822" y="774290"/>
                  </a:lnTo>
                  <a:lnTo>
                    <a:pt x="5056" y="773369"/>
                  </a:lnTo>
                  <a:lnTo>
                    <a:pt x="6545" y="771696"/>
                  </a:lnTo>
                  <a:lnTo>
                    <a:pt x="8201" y="767015"/>
                  </a:lnTo>
                  <a:lnTo>
                    <a:pt x="12296" y="740076"/>
                  </a:lnTo>
                  <a:lnTo>
                    <a:pt x="17716" y="722039"/>
                  </a:lnTo>
                  <a:lnTo>
                    <a:pt x="19845" y="707226"/>
                  </a:lnTo>
                  <a:lnTo>
                    <a:pt x="30793" y="676878"/>
                  </a:lnTo>
                  <a:lnTo>
                    <a:pt x="33229" y="673503"/>
                  </a:lnTo>
                  <a:lnTo>
                    <a:pt x="35935" y="664106"/>
                  </a:lnTo>
                  <a:lnTo>
                    <a:pt x="38195" y="653933"/>
                  </a:lnTo>
                  <a:lnTo>
                    <a:pt x="63909" y="607419"/>
                  </a:lnTo>
                  <a:lnTo>
                    <a:pt x="66504" y="596989"/>
                  </a:lnTo>
                  <a:lnTo>
                    <a:pt x="83079" y="564152"/>
                  </a:lnTo>
                  <a:lnTo>
                    <a:pt x="85608" y="556592"/>
                  </a:lnTo>
                  <a:lnTo>
                    <a:pt x="110146" y="517374"/>
                  </a:lnTo>
                  <a:lnTo>
                    <a:pt x="116301" y="497465"/>
                  </a:lnTo>
                  <a:lnTo>
                    <a:pt x="139778" y="453738"/>
                  </a:lnTo>
                  <a:lnTo>
                    <a:pt x="155238" y="428568"/>
                  </a:lnTo>
                  <a:lnTo>
                    <a:pt x="188123" y="386465"/>
                  </a:lnTo>
                  <a:lnTo>
                    <a:pt x="230048" y="341572"/>
                  </a:lnTo>
                  <a:lnTo>
                    <a:pt x="268867" y="295099"/>
                  </a:lnTo>
                  <a:lnTo>
                    <a:pt x="308942" y="251014"/>
                  </a:lnTo>
                  <a:lnTo>
                    <a:pt x="352482" y="209375"/>
                  </a:lnTo>
                  <a:lnTo>
                    <a:pt x="394584" y="168444"/>
                  </a:lnTo>
                  <a:lnTo>
                    <a:pt x="438202" y="135531"/>
                  </a:lnTo>
                  <a:lnTo>
                    <a:pt x="482602" y="103052"/>
                  </a:lnTo>
                  <a:lnTo>
                    <a:pt x="525756" y="82678"/>
                  </a:lnTo>
                  <a:lnTo>
                    <a:pt x="567932" y="63511"/>
                  </a:lnTo>
                  <a:lnTo>
                    <a:pt x="611571" y="38101"/>
                  </a:lnTo>
                  <a:lnTo>
                    <a:pt x="623177" y="32808"/>
                  </a:lnTo>
                  <a:lnTo>
                    <a:pt x="645051" y="26589"/>
                  </a:lnTo>
                  <a:lnTo>
                    <a:pt x="652873" y="22401"/>
                  </a:lnTo>
                  <a:lnTo>
                    <a:pt x="663225" y="18984"/>
                  </a:lnTo>
                  <a:lnTo>
                    <a:pt x="674056" y="12798"/>
                  </a:lnTo>
                  <a:lnTo>
                    <a:pt x="700783" y="8754"/>
                  </a:lnTo>
                  <a:lnTo>
                    <a:pt x="714199" y="2043"/>
                  </a:lnTo>
                  <a:lnTo>
                    <a:pt x="760511" y="1"/>
                  </a:lnTo>
                  <a:lnTo>
                    <a:pt x="770070" y="0"/>
                  </a:lnTo>
                  <a:lnTo>
                    <a:pt x="770555" y="1058"/>
                  </a:lnTo>
                  <a:lnTo>
                    <a:pt x="771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SMARTInkShape-155"/>
          <p:cNvSpPr/>
          <p:nvPr>
            <p:custDataLst>
              <p:tags r:id="rId5"/>
            </p:custDataLst>
          </p:nvPr>
        </p:nvSpPr>
        <p:spPr>
          <a:xfrm>
            <a:off x="7893512" y="3065287"/>
            <a:ext cx="40810" cy="430389"/>
          </a:xfrm>
          <a:custGeom>
            <a:avLst/>
            <a:gdLst/>
            <a:ahLst/>
            <a:cxnLst/>
            <a:rect l="0" t="0" r="0" b="0"/>
            <a:pathLst>
              <a:path w="40810" h="430389">
                <a:moveTo>
                  <a:pt x="0" y="0"/>
                </a:moveTo>
                <a:lnTo>
                  <a:pt x="0" y="0"/>
                </a:lnTo>
                <a:lnTo>
                  <a:pt x="2311" y="9407"/>
                </a:lnTo>
                <a:lnTo>
                  <a:pt x="2703" y="34561"/>
                </a:lnTo>
                <a:lnTo>
                  <a:pt x="5531" y="40329"/>
                </a:lnTo>
                <a:lnTo>
                  <a:pt x="9257" y="46420"/>
                </a:lnTo>
                <a:lnTo>
                  <a:pt x="11649" y="58954"/>
                </a:lnTo>
                <a:lnTo>
                  <a:pt x="12238" y="106349"/>
                </a:lnTo>
                <a:lnTo>
                  <a:pt x="12238" y="119631"/>
                </a:lnTo>
                <a:lnTo>
                  <a:pt x="15060" y="125763"/>
                </a:lnTo>
                <a:lnTo>
                  <a:pt x="18785" y="132016"/>
                </a:lnTo>
                <a:lnTo>
                  <a:pt x="21175" y="144653"/>
                </a:lnTo>
                <a:lnTo>
                  <a:pt x="21753" y="176388"/>
                </a:lnTo>
                <a:lnTo>
                  <a:pt x="24581" y="182738"/>
                </a:lnTo>
                <a:lnTo>
                  <a:pt x="28307" y="189088"/>
                </a:lnTo>
                <a:lnTo>
                  <a:pt x="30699" y="201788"/>
                </a:lnTo>
                <a:lnTo>
                  <a:pt x="31172" y="214488"/>
                </a:lnTo>
                <a:lnTo>
                  <a:pt x="30152" y="216605"/>
                </a:lnTo>
                <a:lnTo>
                  <a:pt x="28415" y="218016"/>
                </a:lnTo>
                <a:lnTo>
                  <a:pt x="26198" y="218956"/>
                </a:lnTo>
                <a:lnTo>
                  <a:pt x="24719" y="220642"/>
                </a:lnTo>
                <a:lnTo>
                  <a:pt x="23077" y="225337"/>
                </a:lnTo>
                <a:lnTo>
                  <a:pt x="21764" y="272031"/>
                </a:lnTo>
                <a:lnTo>
                  <a:pt x="21763" y="318125"/>
                </a:lnTo>
                <a:lnTo>
                  <a:pt x="21763" y="320621"/>
                </a:lnTo>
                <a:lnTo>
                  <a:pt x="20705" y="322285"/>
                </a:lnTo>
                <a:lnTo>
                  <a:pt x="18941" y="323395"/>
                </a:lnTo>
                <a:lnTo>
                  <a:pt x="16707" y="324134"/>
                </a:lnTo>
                <a:lnTo>
                  <a:pt x="15216" y="325685"/>
                </a:lnTo>
                <a:lnTo>
                  <a:pt x="12629" y="333684"/>
                </a:lnTo>
                <a:lnTo>
                  <a:pt x="12238" y="380598"/>
                </a:lnTo>
                <a:lnTo>
                  <a:pt x="12238" y="400362"/>
                </a:lnTo>
                <a:lnTo>
                  <a:pt x="13296" y="400846"/>
                </a:lnTo>
                <a:lnTo>
                  <a:pt x="17294" y="401383"/>
                </a:lnTo>
                <a:lnTo>
                  <a:pt x="18785" y="402585"/>
                </a:lnTo>
                <a:lnTo>
                  <a:pt x="21753" y="411303"/>
                </a:lnTo>
                <a:lnTo>
                  <a:pt x="21762" y="411335"/>
                </a:lnTo>
                <a:lnTo>
                  <a:pt x="21763" y="411337"/>
                </a:lnTo>
                <a:lnTo>
                  <a:pt x="21763" y="419539"/>
                </a:lnTo>
                <a:lnTo>
                  <a:pt x="22821" y="419980"/>
                </a:lnTo>
                <a:lnTo>
                  <a:pt x="29964" y="420746"/>
                </a:lnTo>
                <a:lnTo>
                  <a:pt x="30700" y="423633"/>
                </a:lnTo>
                <a:lnTo>
                  <a:pt x="31284" y="430354"/>
                </a:lnTo>
                <a:lnTo>
                  <a:pt x="40809" y="430388"/>
                </a:lnTo>
                <a:lnTo>
                  <a:pt x="32612" y="430388"/>
                </a:lnTo>
                <a:lnTo>
                  <a:pt x="32170" y="429330"/>
                </a:lnTo>
                <a:lnTo>
                  <a:pt x="31679" y="425331"/>
                </a:lnTo>
                <a:lnTo>
                  <a:pt x="30490" y="423842"/>
                </a:lnTo>
                <a:lnTo>
                  <a:pt x="21763" y="42086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40"/>
          <p:cNvGrpSpPr/>
          <p:nvPr/>
        </p:nvGrpSpPr>
        <p:grpSpPr>
          <a:xfrm>
            <a:off x="7486654" y="2714625"/>
            <a:ext cx="400046" cy="476251"/>
            <a:chOff x="7486654" y="2714625"/>
            <a:chExt cx="400046" cy="476251"/>
          </a:xfrm>
        </p:grpSpPr>
        <p:sp>
          <p:nvSpPr>
            <p:cNvPr id="59" name="SMARTInkShape-156"/>
            <p:cNvSpPr/>
            <p:nvPr>
              <p:custDataLst>
                <p:tags r:id="rId138"/>
              </p:custDataLst>
            </p:nvPr>
          </p:nvSpPr>
          <p:spPr>
            <a:xfrm>
              <a:off x="7591425" y="2790825"/>
              <a:ext cx="295275" cy="400051"/>
            </a:xfrm>
            <a:custGeom>
              <a:avLst/>
              <a:gdLst/>
              <a:ahLst/>
              <a:cxnLst/>
              <a:rect l="0" t="0" r="0" b="0"/>
              <a:pathLst>
                <a:path w="295275" h="400051">
                  <a:moveTo>
                    <a:pt x="38100" y="38100"/>
                  </a:moveTo>
                  <a:lnTo>
                    <a:pt x="38100" y="38100"/>
                  </a:lnTo>
                  <a:lnTo>
                    <a:pt x="29899" y="38100"/>
                  </a:lnTo>
                  <a:lnTo>
                    <a:pt x="20490" y="29899"/>
                  </a:lnTo>
                  <a:lnTo>
                    <a:pt x="10975" y="28691"/>
                  </a:lnTo>
                  <a:lnTo>
                    <a:pt x="10492" y="27594"/>
                  </a:lnTo>
                  <a:lnTo>
                    <a:pt x="9954" y="23553"/>
                  </a:lnTo>
                  <a:lnTo>
                    <a:pt x="8754" y="22052"/>
                  </a:lnTo>
                  <a:lnTo>
                    <a:pt x="4596" y="20384"/>
                  </a:lnTo>
                  <a:lnTo>
                    <a:pt x="3064" y="18881"/>
                  </a:lnTo>
                  <a:lnTo>
                    <a:pt x="10" y="9562"/>
                  </a:lnTo>
                  <a:lnTo>
                    <a:pt x="4" y="9536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8201" y="5056"/>
                  </a:lnTo>
                  <a:lnTo>
                    <a:pt x="9701" y="6546"/>
                  </a:lnTo>
                  <a:lnTo>
                    <a:pt x="19148" y="10322"/>
                  </a:lnTo>
                  <a:lnTo>
                    <a:pt x="26370" y="15994"/>
                  </a:lnTo>
                  <a:lnTo>
                    <a:pt x="35213" y="19203"/>
                  </a:lnTo>
                  <a:lnTo>
                    <a:pt x="44534" y="25328"/>
                  </a:lnTo>
                  <a:lnTo>
                    <a:pt x="55059" y="27612"/>
                  </a:lnTo>
                  <a:lnTo>
                    <a:pt x="70054" y="29348"/>
                  </a:lnTo>
                  <a:lnTo>
                    <a:pt x="112262" y="45460"/>
                  </a:lnTo>
                  <a:lnTo>
                    <a:pt x="119745" y="47721"/>
                  </a:lnTo>
                  <a:lnTo>
                    <a:pt x="133171" y="54974"/>
                  </a:lnTo>
                  <a:lnTo>
                    <a:pt x="136406" y="55699"/>
                  </a:lnTo>
                  <a:lnTo>
                    <a:pt x="165096" y="71302"/>
                  </a:lnTo>
                  <a:lnTo>
                    <a:pt x="168626" y="76846"/>
                  </a:lnTo>
                  <a:lnTo>
                    <a:pt x="169567" y="79805"/>
                  </a:lnTo>
                  <a:lnTo>
                    <a:pt x="171254" y="81779"/>
                  </a:lnTo>
                  <a:lnTo>
                    <a:pt x="175948" y="83971"/>
                  </a:lnTo>
                  <a:lnTo>
                    <a:pt x="177623" y="85614"/>
                  </a:lnTo>
                  <a:lnTo>
                    <a:pt x="188318" y="104955"/>
                  </a:lnTo>
                  <a:lnTo>
                    <a:pt x="189045" y="108070"/>
                  </a:lnTo>
                  <a:lnTo>
                    <a:pt x="190588" y="110147"/>
                  </a:lnTo>
                  <a:lnTo>
                    <a:pt x="192676" y="111531"/>
                  </a:lnTo>
                  <a:lnTo>
                    <a:pt x="195125" y="112454"/>
                  </a:lnTo>
                  <a:lnTo>
                    <a:pt x="196759" y="114128"/>
                  </a:lnTo>
                  <a:lnTo>
                    <a:pt x="202202" y="124418"/>
                  </a:lnTo>
                  <a:lnTo>
                    <a:pt x="208098" y="131586"/>
                  </a:lnTo>
                  <a:lnTo>
                    <a:pt x="210321" y="140606"/>
                  </a:lnTo>
                  <a:lnTo>
                    <a:pt x="217713" y="150638"/>
                  </a:lnTo>
                  <a:lnTo>
                    <a:pt x="218672" y="156934"/>
                  </a:lnTo>
                  <a:lnTo>
                    <a:pt x="219865" y="158598"/>
                  </a:lnTo>
                  <a:lnTo>
                    <a:pt x="221719" y="159707"/>
                  </a:lnTo>
                  <a:lnTo>
                    <a:pt x="224013" y="160446"/>
                  </a:lnTo>
                  <a:lnTo>
                    <a:pt x="225541" y="161998"/>
                  </a:lnTo>
                  <a:lnTo>
                    <a:pt x="227241" y="166544"/>
                  </a:lnTo>
                  <a:lnTo>
                    <a:pt x="228481" y="179220"/>
                  </a:lnTo>
                  <a:lnTo>
                    <a:pt x="236790" y="189022"/>
                  </a:lnTo>
                  <a:lnTo>
                    <a:pt x="237730" y="195119"/>
                  </a:lnTo>
                  <a:lnTo>
                    <a:pt x="238008" y="203628"/>
                  </a:lnTo>
                  <a:lnTo>
                    <a:pt x="240895" y="209740"/>
                  </a:lnTo>
                  <a:lnTo>
                    <a:pt x="246315" y="217231"/>
                  </a:lnTo>
                  <a:lnTo>
                    <a:pt x="247386" y="226315"/>
                  </a:lnTo>
                  <a:lnTo>
                    <a:pt x="247616" y="241417"/>
                  </a:lnTo>
                  <a:lnTo>
                    <a:pt x="248686" y="243495"/>
                  </a:lnTo>
                  <a:lnTo>
                    <a:pt x="250457" y="244880"/>
                  </a:lnTo>
                  <a:lnTo>
                    <a:pt x="252696" y="245803"/>
                  </a:lnTo>
                  <a:lnTo>
                    <a:pt x="254189" y="247477"/>
                  </a:lnTo>
                  <a:lnTo>
                    <a:pt x="256781" y="255689"/>
                  </a:lnTo>
                  <a:lnTo>
                    <a:pt x="257171" y="274773"/>
                  </a:lnTo>
                  <a:lnTo>
                    <a:pt x="258232" y="275257"/>
                  </a:lnTo>
                  <a:lnTo>
                    <a:pt x="262231" y="275795"/>
                  </a:lnTo>
                  <a:lnTo>
                    <a:pt x="263720" y="276997"/>
                  </a:lnTo>
                  <a:lnTo>
                    <a:pt x="266585" y="285346"/>
                  </a:lnTo>
                  <a:lnTo>
                    <a:pt x="266700" y="328477"/>
                  </a:lnTo>
                  <a:lnTo>
                    <a:pt x="267758" y="330110"/>
                  </a:lnTo>
                  <a:lnTo>
                    <a:pt x="269522" y="331198"/>
                  </a:lnTo>
                  <a:lnTo>
                    <a:pt x="271756" y="331924"/>
                  </a:lnTo>
                  <a:lnTo>
                    <a:pt x="273247" y="333466"/>
                  </a:lnTo>
                  <a:lnTo>
                    <a:pt x="276110" y="342470"/>
                  </a:lnTo>
                  <a:lnTo>
                    <a:pt x="276224" y="352305"/>
                  </a:lnTo>
                  <a:lnTo>
                    <a:pt x="284426" y="360615"/>
                  </a:lnTo>
                  <a:lnTo>
                    <a:pt x="285635" y="370034"/>
                  </a:lnTo>
                  <a:lnTo>
                    <a:pt x="286731" y="370514"/>
                  </a:lnTo>
                  <a:lnTo>
                    <a:pt x="290772" y="371048"/>
                  </a:lnTo>
                  <a:lnTo>
                    <a:pt x="292273" y="372249"/>
                  </a:lnTo>
                  <a:lnTo>
                    <a:pt x="295158" y="380596"/>
                  </a:lnTo>
                  <a:lnTo>
                    <a:pt x="295274" y="398606"/>
                  </a:lnTo>
                  <a:lnTo>
                    <a:pt x="294217" y="399087"/>
                  </a:lnTo>
                  <a:lnTo>
                    <a:pt x="285750" y="400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57"/>
            <p:cNvSpPr/>
            <p:nvPr>
              <p:custDataLst>
                <p:tags r:id="rId139"/>
              </p:custDataLst>
            </p:nvPr>
          </p:nvSpPr>
          <p:spPr>
            <a:xfrm>
              <a:off x="7486654" y="2714625"/>
              <a:ext cx="104772" cy="142876"/>
            </a:xfrm>
            <a:custGeom>
              <a:avLst/>
              <a:gdLst/>
              <a:ahLst/>
              <a:cxnLst/>
              <a:rect l="0" t="0" r="0" b="0"/>
              <a:pathLst>
                <a:path w="104772" h="142876">
                  <a:moveTo>
                    <a:pt x="95246" y="28575"/>
                  </a:moveTo>
                  <a:lnTo>
                    <a:pt x="95246" y="28575"/>
                  </a:lnTo>
                  <a:lnTo>
                    <a:pt x="95246" y="10883"/>
                  </a:lnTo>
                  <a:lnTo>
                    <a:pt x="96304" y="10430"/>
                  </a:lnTo>
                  <a:lnTo>
                    <a:pt x="103447" y="9644"/>
                  </a:lnTo>
                  <a:lnTo>
                    <a:pt x="104183" y="6756"/>
                  </a:lnTo>
                  <a:lnTo>
                    <a:pt x="104771" y="0"/>
                  </a:lnTo>
                  <a:lnTo>
                    <a:pt x="104771" y="14189"/>
                  </a:lnTo>
                  <a:lnTo>
                    <a:pt x="103713" y="15809"/>
                  </a:lnTo>
                  <a:lnTo>
                    <a:pt x="101949" y="16890"/>
                  </a:lnTo>
                  <a:lnTo>
                    <a:pt x="99715" y="17610"/>
                  </a:lnTo>
                  <a:lnTo>
                    <a:pt x="98224" y="19148"/>
                  </a:lnTo>
                  <a:lnTo>
                    <a:pt x="96570" y="23680"/>
                  </a:lnTo>
                  <a:lnTo>
                    <a:pt x="94448" y="35213"/>
                  </a:lnTo>
                  <a:lnTo>
                    <a:pt x="87080" y="45782"/>
                  </a:lnTo>
                  <a:lnTo>
                    <a:pt x="85989" y="54865"/>
                  </a:lnTo>
                  <a:lnTo>
                    <a:pt x="85721" y="101447"/>
                  </a:lnTo>
                  <a:lnTo>
                    <a:pt x="85721" y="133350"/>
                  </a:lnTo>
                  <a:lnTo>
                    <a:pt x="71531" y="133350"/>
                  </a:lnTo>
                  <a:lnTo>
                    <a:pt x="69912" y="134408"/>
                  </a:lnTo>
                  <a:lnTo>
                    <a:pt x="68831" y="136172"/>
                  </a:lnTo>
                  <a:lnTo>
                    <a:pt x="68111" y="138406"/>
                  </a:lnTo>
                  <a:lnTo>
                    <a:pt x="66573" y="139896"/>
                  </a:lnTo>
                  <a:lnTo>
                    <a:pt x="62042" y="141551"/>
                  </a:lnTo>
                  <a:lnTo>
                    <a:pt x="14512" y="142875"/>
                  </a:lnTo>
                  <a:lnTo>
                    <a:pt x="0" y="142875"/>
                  </a:lnTo>
                  <a:lnTo>
                    <a:pt x="5053" y="137819"/>
                  </a:lnTo>
                  <a:lnTo>
                    <a:pt x="10357" y="135336"/>
                  </a:lnTo>
                  <a:lnTo>
                    <a:pt x="1904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48" name="SMARTInkShape-Group41"/>
          <p:cNvGrpSpPr/>
          <p:nvPr/>
        </p:nvGrpSpPr>
        <p:grpSpPr>
          <a:xfrm>
            <a:off x="7905750" y="3514725"/>
            <a:ext cx="657226" cy="333376"/>
            <a:chOff x="7905750" y="3514725"/>
            <a:chExt cx="657226" cy="333376"/>
          </a:xfrm>
        </p:grpSpPr>
        <p:sp>
          <p:nvSpPr>
            <p:cNvPr id="62" name="SMARTInkShape-158"/>
            <p:cNvSpPr/>
            <p:nvPr>
              <p:custDataLst>
                <p:tags r:id="rId134"/>
              </p:custDataLst>
            </p:nvPr>
          </p:nvSpPr>
          <p:spPr>
            <a:xfrm>
              <a:off x="8296391" y="3733800"/>
              <a:ext cx="266585" cy="114301"/>
            </a:xfrm>
            <a:custGeom>
              <a:avLst/>
              <a:gdLst/>
              <a:ahLst/>
              <a:cxnLst/>
              <a:rect l="0" t="0" r="0" b="0"/>
              <a:pathLst>
                <a:path w="266585" h="114301">
                  <a:moveTo>
                    <a:pt x="9409" y="19050"/>
                  </a:moveTo>
                  <a:lnTo>
                    <a:pt x="9409" y="19050"/>
                  </a:lnTo>
                  <a:lnTo>
                    <a:pt x="9409" y="9642"/>
                  </a:lnTo>
                  <a:lnTo>
                    <a:pt x="0" y="117"/>
                  </a:lnTo>
                  <a:lnTo>
                    <a:pt x="17599" y="0"/>
                  </a:lnTo>
                  <a:lnTo>
                    <a:pt x="26274" y="6546"/>
                  </a:lnTo>
                  <a:lnTo>
                    <a:pt x="62771" y="18145"/>
                  </a:lnTo>
                  <a:lnTo>
                    <a:pt x="69461" y="18648"/>
                  </a:lnTo>
                  <a:lnTo>
                    <a:pt x="75963" y="21694"/>
                  </a:lnTo>
                  <a:lnTo>
                    <a:pt x="93817" y="32272"/>
                  </a:lnTo>
                  <a:lnTo>
                    <a:pt x="121132" y="40155"/>
                  </a:lnTo>
                  <a:lnTo>
                    <a:pt x="155554" y="62522"/>
                  </a:lnTo>
                  <a:lnTo>
                    <a:pt x="167247" y="66503"/>
                  </a:lnTo>
                  <a:lnTo>
                    <a:pt x="177413" y="72856"/>
                  </a:lnTo>
                  <a:lnTo>
                    <a:pt x="187129" y="75209"/>
                  </a:lnTo>
                  <a:lnTo>
                    <a:pt x="193523" y="75760"/>
                  </a:lnTo>
                  <a:lnTo>
                    <a:pt x="199894" y="78827"/>
                  </a:lnTo>
                  <a:lnTo>
                    <a:pt x="206252" y="82659"/>
                  </a:lnTo>
                  <a:lnTo>
                    <a:pt x="215782" y="85875"/>
                  </a:lnTo>
                  <a:lnTo>
                    <a:pt x="226603" y="93806"/>
                  </a:lnTo>
                  <a:lnTo>
                    <a:pt x="232982" y="94822"/>
                  </a:lnTo>
                  <a:lnTo>
                    <a:pt x="241576" y="95123"/>
                  </a:lnTo>
                  <a:lnTo>
                    <a:pt x="243562" y="96224"/>
                  </a:lnTo>
                  <a:lnTo>
                    <a:pt x="244887" y="98016"/>
                  </a:lnTo>
                  <a:lnTo>
                    <a:pt x="245769" y="100269"/>
                  </a:lnTo>
                  <a:lnTo>
                    <a:pt x="247415" y="101771"/>
                  </a:lnTo>
                  <a:lnTo>
                    <a:pt x="256621" y="104658"/>
                  </a:lnTo>
                  <a:lnTo>
                    <a:pt x="265221" y="104765"/>
                  </a:lnTo>
                  <a:lnTo>
                    <a:pt x="265676" y="105826"/>
                  </a:lnTo>
                  <a:lnTo>
                    <a:pt x="266584" y="114300"/>
                  </a:lnTo>
                  <a:lnTo>
                    <a:pt x="258382" y="114300"/>
                  </a:lnTo>
                  <a:lnTo>
                    <a:pt x="257942" y="113242"/>
                  </a:lnTo>
                  <a:lnTo>
                    <a:pt x="257450" y="109243"/>
                  </a:lnTo>
                  <a:lnTo>
                    <a:pt x="256261" y="107754"/>
                  </a:lnTo>
                  <a:lnTo>
                    <a:pt x="24753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59"/>
            <p:cNvSpPr/>
            <p:nvPr>
              <p:custDataLst>
                <p:tags r:id="rId135"/>
              </p:custDataLst>
            </p:nvPr>
          </p:nvSpPr>
          <p:spPr>
            <a:xfrm>
              <a:off x="8143887" y="3562350"/>
              <a:ext cx="209525" cy="238126"/>
            </a:xfrm>
            <a:custGeom>
              <a:avLst/>
              <a:gdLst/>
              <a:ahLst/>
              <a:cxnLst/>
              <a:rect l="0" t="0" r="0" b="0"/>
              <a:pathLst>
                <a:path w="209525" h="238126">
                  <a:moveTo>
                    <a:pt x="28563" y="38100"/>
                  </a:moveTo>
                  <a:lnTo>
                    <a:pt x="28563" y="38100"/>
                  </a:lnTo>
                  <a:lnTo>
                    <a:pt x="10221" y="28399"/>
                  </a:lnTo>
                  <a:lnTo>
                    <a:pt x="5241" y="23911"/>
                  </a:lnTo>
                  <a:lnTo>
                    <a:pt x="2323" y="18388"/>
                  </a:lnTo>
                  <a:lnTo>
                    <a:pt x="80" y="8813"/>
                  </a:lnTo>
                  <a:lnTo>
                    <a:pt x="0" y="1369"/>
                  </a:lnTo>
                  <a:lnTo>
                    <a:pt x="1055" y="913"/>
                  </a:lnTo>
                  <a:lnTo>
                    <a:pt x="47619" y="2"/>
                  </a:lnTo>
                  <a:lnTo>
                    <a:pt x="93554" y="0"/>
                  </a:lnTo>
                  <a:lnTo>
                    <a:pt x="102603" y="2822"/>
                  </a:lnTo>
                  <a:lnTo>
                    <a:pt x="111211" y="6546"/>
                  </a:lnTo>
                  <a:lnTo>
                    <a:pt x="155472" y="15994"/>
                  </a:lnTo>
                  <a:lnTo>
                    <a:pt x="187156" y="27131"/>
                  </a:lnTo>
                  <a:lnTo>
                    <a:pt x="197434" y="34836"/>
                  </a:lnTo>
                  <a:lnTo>
                    <a:pt x="203454" y="36649"/>
                  </a:lnTo>
                  <a:lnTo>
                    <a:pt x="205482" y="38191"/>
                  </a:lnTo>
                  <a:lnTo>
                    <a:pt x="209004" y="46174"/>
                  </a:lnTo>
                  <a:lnTo>
                    <a:pt x="209491" y="47497"/>
                  </a:lnTo>
                  <a:lnTo>
                    <a:pt x="209524" y="52644"/>
                  </a:lnTo>
                  <a:lnTo>
                    <a:pt x="208471" y="54146"/>
                  </a:lnTo>
                  <a:lnTo>
                    <a:pt x="206709" y="55147"/>
                  </a:lnTo>
                  <a:lnTo>
                    <a:pt x="201336" y="56754"/>
                  </a:lnTo>
                  <a:lnTo>
                    <a:pt x="200601" y="59796"/>
                  </a:lnTo>
                  <a:lnTo>
                    <a:pt x="200404" y="62089"/>
                  </a:lnTo>
                  <a:lnTo>
                    <a:pt x="199215" y="63618"/>
                  </a:lnTo>
                  <a:lnTo>
                    <a:pt x="191847" y="66273"/>
                  </a:lnTo>
                  <a:lnTo>
                    <a:pt x="191092" y="69319"/>
                  </a:lnTo>
                  <a:lnTo>
                    <a:pt x="190608" y="79897"/>
                  </a:lnTo>
                  <a:lnTo>
                    <a:pt x="189509" y="81840"/>
                  </a:lnTo>
                  <a:lnTo>
                    <a:pt x="187718" y="83135"/>
                  </a:lnTo>
                  <a:lnTo>
                    <a:pt x="185466" y="83998"/>
                  </a:lnTo>
                  <a:lnTo>
                    <a:pt x="183965" y="85632"/>
                  </a:lnTo>
                  <a:lnTo>
                    <a:pt x="182298" y="90270"/>
                  </a:lnTo>
                  <a:lnTo>
                    <a:pt x="180168" y="101871"/>
                  </a:lnTo>
                  <a:lnTo>
                    <a:pt x="174496" y="111205"/>
                  </a:lnTo>
                  <a:lnTo>
                    <a:pt x="164103" y="136728"/>
                  </a:lnTo>
                  <a:lnTo>
                    <a:pt x="145628" y="161751"/>
                  </a:lnTo>
                  <a:lnTo>
                    <a:pt x="143034" y="168198"/>
                  </a:lnTo>
                  <a:lnTo>
                    <a:pt x="126459" y="190495"/>
                  </a:lnTo>
                  <a:lnTo>
                    <a:pt x="123930" y="196848"/>
                  </a:lnTo>
                  <a:lnTo>
                    <a:pt x="115767" y="207668"/>
                  </a:lnTo>
                  <a:lnTo>
                    <a:pt x="114726" y="214049"/>
                  </a:lnTo>
                  <a:lnTo>
                    <a:pt x="114300" y="233133"/>
                  </a:lnTo>
                  <a:lnTo>
                    <a:pt x="115354" y="234797"/>
                  </a:lnTo>
                  <a:lnTo>
                    <a:pt x="117115" y="235907"/>
                  </a:lnTo>
                  <a:lnTo>
                    <a:pt x="123813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4" name="SMARTInkShape-160"/>
            <p:cNvSpPr/>
            <p:nvPr>
              <p:custDataLst>
                <p:tags r:id="rId136"/>
              </p:custDataLst>
            </p:nvPr>
          </p:nvSpPr>
          <p:spPr>
            <a:xfrm>
              <a:off x="8067675" y="3552825"/>
              <a:ext cx="200026" cy="200026"/>
            </a:xfrm>
            <a:custGeom>
              <a:avLst/>
              <a:gdLst/>
              <a:ahLst/>
              <a:cxnLst/>
              <a:rect l="0" t="0" r="0" b="0"/>
              <a:pathLst>
                <a:path w="200026" h="200026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77524" y="0"/>
                  </a:lnTo>
                  <a:lnTo>
                    <a:pt x="77082" y="1058"/>
                  </a:lnTo>
                  <a:lnTo>
                    <a:pt x="76591" y="5057"/>
                  </a:lnTo>
                  <a:lnTo>
                    <a:pt x="75402" y="6546"/>
                  </a:lnTo>
                  <a:lnTo>
                    <a:pt x="71260" y="8201"/>
                  </a:lnTo>
                  <a:lnTo>
                    <a:pt x="69731" y="9701"/>
                  </a:lnTo>
                  <a:lnTo>
                    <a:pt x="64457" y="19712"/>
                  </a:lnTo>
                  <a:lnTo>
                    <a:pt x="32724" y="54055"/>
                  </a:lnTo>
                  <a:lnTo>
                    <a:pt x="30419" y="60361"/>
                  </a:lnTo>
                  <a:lnTo>
                    <a:pt x="28746" y="62466"/>
                  </a:lnTo>
                  <a:lnTo>
                    <a:pt x="22393" y="66486"/>
                  </a:lnTo>
                  <a:lnTo>
                    <a:pt x="10980" y="83960"/>
                  </a:lnTo>
                  <a:lnTo>
                    <a:pt x="127" y="95120"/>
                  </a:lnTo>
                  <a:lnTo>
                    <a:pt x="0" y="112976"/>
                  </a:lnTo>
                  <a:lnTo>
                    <a:pt x="14190" y="128455"/>
                  </a:lnTo>
                  <a:lnTo>
                    <a:pt x="19713" y="131175"/>
                  </a:lnTo>
                  <a:lnTo>
                    <a:pt x="22667" y="131899"/>
                  </a:lnTo>
                  <a:lnTo>
                    <a:pt x="24636" y="133441"/>
                  </a:lnTo>
                  <a:lnTo>
                    <a:pt x="26824" y="137977"/>
                  </a:lnTo>
                  <a:lnTo>
                    <a:pt x="28467" y="139610"/>
                  </a:lnTo>
                  <a:lnTo>
                    <a:pt x="47805" y="150223"/>
                  </a:lnTo>
                  <a:lnTo>
                    <a:pt x="50920" y="150949"/>
                  </a:lnTo>
                  <a:lnTo>
                    <a:pt x="66691" y="159748"/>
                  </a:lnTo>
                  <a:lnTo>
                    <a:pt x="69860" y="160474"/>
                  </a:lnTo>
                  <a:lnTo>
                    <a:pt x="71974" y="162016"/>
                  </a:lnTo>
                  <a:lnTo>
                    <a:pt x="73382" y="164102"/>
                  </a:lnTo>
                  <a:lnTo>
                    <a:pt x="74322" y="166552"/>
                  </a:lnTo>
                  <a:lnTo>
                    <a:pt x="76006" y="168185"/>
                  </a:lnTo>
                  <a:lnTo>
                    <a:pt x="86314" y="173627"/>
                  </a:lnTo>
                  <a:lnTo>
                    <a:pt x="89293" y="176077"/>
                  </a:lnTo>
                  <a:lnTo>
                    <a:pt x="98247" y="178798"/>
                  </a:lnTo>
                  <a:lnTo>
                    <a:pt x="108224" y="181066"/>
                  </a:lnTo>
                  <a:lnTo>
                    <a:pt x="123251" y="188323"/>
                  </a:lnTo>
                  <a:lnTo>
                    <a:pt x="170857" y="199420"/>
                  </a:lnTo>
                  <a:lnTo>
                    <a:pt x="2000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5" name="SMARTInkShape-161"/>
            <p:cNvSpPr/>
            <p:nvPr>
              <p:custDataLst>
                <p:tags r:id="rId137"/>
              </p:custDataLst>
            </p:nvPr>
          </p:nvSpPr>
          <p:spPr>
            <a:xfrm>
              <a:off x="7905750" y="3514725"/>
              <a:ext cx="171451" cy="85726"/>
            </a:xfrm>
            <a:custGeom>
              <a:avLst/>
              <a:gdLst/>
              <a:ahLst/>
              <a:cxnLst/>
              <a:rect l="0" t="0" r="0" b="0"/>
              <a:pathLst>
                <a:path w="171451" h="85726">
                  <a:moveTo>
                    <a:pt x="9525" y="9525"/>
                  </a:moveTo>
                  <a:lnTo>
                    <a:pt x="9525" y="9525"/>
                  </a:lnTo>
                  <a:lnTo>
                    <a:pt x="115" y="9525"/>
                  </a:lnTo>
                  <a:lnTo>
                    <a:pt x="34" y="4468"/>
                  </a:lnTo>
                  <a:lnTo>
                    <a:pt x="1081" y="2979"/>
                  </a:lnTo>
                  <a:lnTo>
                    <a:pt x="2837" y="1986"/>
                  </a:lnTo>
                  <a:lnTo>
                    <a:pt x="5066" y="1324"/>
                  </a:lnTo>
                  <a:lnTo>
                    <a:pt x="5493" y="883"/>
                  </a:lnTo>
                  <a:lnTo>
                    <a:pt x="4721" y="589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10361" y="7539"/>
                  </a:lnTo>
                  <a:lnTo>
                    <a:pt x="25510" y="10322"/>
                  </a:lnTo>
                  <a:lnTo>
                    <a:pt x="45517" y="24690"/>
                  </a:lnTo>
                  <a:lnTo>
                    <a:pt x="64691" y="30630"/>
                  </a:lnTo>
                  <a:lnTo>
                    <a:pt x="108244" y="54055"/>
                  </a:lnTo>
                  <a:lnTo>
                    <a:pt x="130587" y="63869"/>
                  </a:lnTo>
                  <a:lnTo>
                    <a:pt x="150561" y="71177"/>
                  </a:lnTo>
                  <a:lnTo>
                    <a:pt x="1714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54" name="SMARTInkShape-Group42"/>
          <p:cNvGrpSpPr/>
          <p:nvPr/>
        </p:nvGrpSpPr>
        <p:grpSpPr>
          <a:xfrm>
            <a:off x="7067550" y="3467100"/>
            <a:ext cx="876301" cy="533400"/>
            <a:chOff x="7067550" y="3467100"/>
            <a:chExt cx="876301" cy="533400"/>
          </a:xfrm>
        </p:grpSpPr>
        <p:sp>
          <p:nvSpPr>
            <p:cNvPr id="6149" name="SMARTInkShape-162"/>
            <p:cNvSpPr/>
            <p:nvPr>
              <p:custDataLst>
                <p:tags r:id="rId129"/>
              </p:custDataLst>
            </p:nvPr>
          </p:nvSpPr>
          <p:spPr>
            <a:xfrm>
              <a:off x="7724775" y="3543300"/>
              <a:ext cx="219076" cy="371476"/>
            </a:xfrm>
            <a:custGeom>
              <a:avLst/>
              <a:gdLst/>
              <a:ahLst/>
              <a:cxnLst/>
              <a:rect l="0" t="0" r="0" b="0"/>
              <a:pathLst>
                <a:path w="219076" h="371476">
                  <a:moveTo>
                    <a:pt x="0" y="361950"/>
                  </a:moveTo>
                  <a:lnTo>
                    <a:pt x="0" y="361950"/>
                  </a:lnTo>
                  <a:lnTo>
                    <a:pt x="9410" y="371358"/>
                  </a:lnTo>
                  <a:lnTo>
                    <a:pt x="33628" y="371475"/>
                  </a:lnTo>
                  <a:lnTo>
                    <a:pt x="35119" y="370417"/>
                  </a:lnTo>
                  <a:lnTo>
                    <a:pt x="36113" y="368653"/>
                  </a:lnTo>
                  <a:lnTo>
                    <a:pt x="37707" y="363274"/>
                  </a:lnTo>
                  <a:lnTo>
                    <a:pt x="40748" y="362539"/>
                  </a:lnTo>
                  <a:lnTo>
                    <a:pt x="52279" y="361984"/>
                  </a:lnTo>
                  <a:lnTo>
                    <a:pt x="57807" y="359143"/>
                  </a:lnTo>
                  <a:lnTo>
                    <a:pt x="64923" y="353752"/>
                  </a:lnTo>
                  <a:lnTo>
                    <a:pt x="71212" y="352818"/>
                  </a:lnTo>
                  <a:lnTo>
                    <a:pt x="72875" y="351629"/>
                  </a:lnTo>
                  <a:lnTo>
                    <a:pt x="73983" y="349777"/>
                  </a:lnTo>
                  <a:lnTo>
                    <a:pt x="74722" y="347485"/>
                  </a:lnTo>
                  <a:lnTo>
                    <a:pt x="76274" y="345956"/>
                  </a:lnTo>
                  <a:lnTo>
                    <a:pt x="80818" y="344258"/>
                  </a:lnTo>
                  <a:lnTo>
                    <a:pt x="82455" y="342747"/>
                  </a:lnTo>
                  <a:lnTo>
                    <a:pt x="86496" y="333279"/>
                  </a:lnTo>
                  <a:lnTo>
                    <a:pt x="93888" y="325301"/>
                  </a:lnTo>
                  <a:lnTo>
                    <a:pt x="95131" y="315776"/>
                  </a:lnTo>
                  <a:lnTo>
                    <a:pt x="103440" y="306251"/>
                  </a:lnTo>
                  <a:lnTo>
                    <a:pt x="105570" y="297482"/>
                  </a:lnTo>
                  <a:lnTo>
                    <a:pt x="112941" y="287504"/>
                  </a:lnTo>
                  <a:lnTo>
                    <a:pt x="115090" y="278492"/>
                  </a:lnTo>
                  <a:lnTo>
                    <a:pt x="122466" y="268462"/>
                  </a:lnTo>
                  <a:lnTo>
                    <a:pt x="123706" y="258654"/>
                  </a:lnTo>
                  <a:lnTo>
                    <a:pt x="130348" y="249863"/>
                  </a:lnTo>
                  <a:lnTo>
                    <a:pt x="132955" y="239880"/>
                  </a:lnTo>
                  <a:lnTo>
                    <a:pt x="133350" y="195491"/>
                  </a:lnTo>
                  <a:lnTo>
                    <a:pt x="134408" y="193827"/>
                  </a:lnTo>
                  <a:lnTo>
                    <a:pt x="136172" y="192718"/>
                  </a:lnTo>
                  <a:lnTo>
                    <a:pt x="138406" y="191979"/>
                  </a:lnTo>
                  <a:lnTo>
                    <a:pt x="139897" y="190428"/>
                  </a:lnTo>
                  <a:lnTo>
                    <a:pt x="141551" y="185881"/>
                  </a:lnTo>
                  <a:lnTo>
                    <a:pt x="142760" y="173205"/>
                  </a:lnTo>
                  <a:lnTo>
                    <a:pt x="152005" y="162363"/>
                  </a:lnTo>
                  <a:lnTo>
                    <a:pt x="152400" y="125276"/>
                  </a:lnTo>
                  <a:lnTo>
                    <a:pt x="160601" y="115751"/>
                  </a:lnTo>
                  <a:lnTo>
                    <a:pt x="161810" y="106226"/>
                  </a:lnTo>
                  <a:lnTo>
                    <a:pt x="161925" y="71573"/>
                  </a:lnTo>
                  <a:lnTo>
                    <a:pt x="162983" y="69940"/>
                  </a:lnTo>
                  <a:lnTo>
                    <a:pt x="164747" y="68852"/>
                  </a:lnTo>
                  <a:lnTo>
                    <a:pt x="166981" y="68126"/>
                  </a:lnTo>
                  <a:lnTo>
                    <a:pt x="168472" y="66584"/>
                  </a:lnTo>
                  <a:lnTo>
                    <a:pt x="171335" y="57580"/>
                  </a:lnTo>
                  <a:lnTo>
                    <a:pt x="171450" y="30026"/>
                  </a:lnTo>
                  <a:lnTo>
                    <a:pt x="172508" y="29542"/>
                  </a:lnTo>
                  <a:lnTo>
                    <a:pt x="179651" y="28703"/>
                  </a:lnTo>
                  <a:lnTo>
                    <a:pt x="180387" y="25810"/>
                  </a:lnTo>
                  <a:lnTo>
                    <a:pt x="180975" y="19053"/>
                  </a:lnTo>
                  <a:lnTo>
                    <a:pt x="190109" y="9918"/>
                  </a:lnTo>
                  <a:lnTo>
                    <a:pt x="204963" y="9528"/>
                  </a:lnTo>
                  <a:lnTo>
                    <a:pt x="206491" y="8469"/>
                  </a:lnTo>
                  <a:lnTo>
                    <a:pt x="207511" y="6704"/>
                  </a:lnTo>
                  <a:lnTo>
                    <a:pt x="209431" y="393"/>
                  </a:lnTo>
                  <a:lnTo>
                    <a:pt x="219075" y="0"/>
                  </a:lnTo>
                  <a:lnTo>
                    <a:pt x="209941" y="0"/>
                  </a:lnTo>
                  <a:lnTo>
                    <a:pt x="202023" y="6546"/>
                  </a:lnTo>
                  <a:lnTo>
                    <a:pt x="193326" y="8642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0" name="SMARTInkShape-163"/>
            <p:cNvSpPr/>
            <p:nvPr>
              <p:custDataLst>
                <p:tags r:id="rId130"/>
              </p:custDataLst>
            </p:nvPr>
          </p:nvSpPr>
          <p:spPr>
            <a:xfrm>
              <a:off x="7515237" y="3810001"/>
              <a:ext cx="66664" cy="171450"/>
            </a:xfrm>
            <a:custGeom>
              <a:avLst/>
              <a:gdLst/>
              <a:ahLst/>
              <a:cxnLst/>
              <a:rect l="0" t="0" r="0" b="0"/>
              <a:pathLst>
                <a:path w="66664" h="171450">
                  <a:moveTo>
                    <a:pt x="66663" y="28574"/>
                  </a:moveTo>
                  <a:lnTo>
                    <a:pt x="66663" y="28574"/>
                  </a:lnTo>
                  <a:lnTo>
                    <a:pt x="66663" y="20373"/>
                  </a:lnTo>
                  <a:lnTo>
                    <a:pt x="58462" y="10964"/>
                  </a:lnTo>
                  <a:lnTo>
                    <a:pt x="57529" y="4894"/>
                  </a:lnTo>
                  <a:lnTo>
                    <a:pt x="56340" y="3262"/>
                  </a:lnTo>
                  <a:lnTo>
                    <a:pt x="54490" y="2174"/>
                  </a:lnTo>
                  <a:lnTo>
                    <a:pt x="47648" y="10"/>
                  </a:lnTo>
                  <a:lnTo>
                    <a:pt x="39415" y="0"/>
                  </a:lnTo>
                  <a:lnTo>
                    <a:pt x="38972" y="1058"/>
                  </a:lnTo>
                  <a:lnTo>
                    <a:pt x="35281" y="31470"/>
                  </a:lnTo>
                  <a:lnTo>
                    <a:pt x="26331" y="56567"/>
                  </a:lnTo>
                  <a:lnTo>
                    <a:pt x="23900" y="59936"/>
                  </a:lnTo>
                  <a:lnTo>
                    <a:pt x="21199" y="69324"/>
                  </a:lnTo>
                  <a:lnTo>
                    <a:pt x="16856" y="86509"/>
                  </a:lnTo>
                  <a:lnTo>
                    <a:pt x="7336" y="113532"/>
                  </a:lnTo>
                  <a:lnTo>
                    <a:pt x="3253" y="120308"/>
                  </a:lnTo>
                  <a:lnTo>
                    <a:pt x="633" y="133282"/>
                  </a:lnTo>
                  <a:lnTo>
                    <a:pt x="0" y="160041"/>
                  </a:lnTo>
                  <a:lnTo>
                    <a:pt x="9513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1" name="SMARTInkShape-164"/>
            <p:cNvSpPr/>
            <p:nvPr>
              <p:custDataLst>
                <p:tags r:id="rId131"/>
              </p:custDataLst>
            </p:nvPr>
          </p:nvSpPr>
          <p:spPr>
            <a:xfrm>
              <a:off x="7467600" y="3791067"/>
              <a:ext cx="57151" cy="152153"/>
            </a:xfrm>
            <a:custGeom>
              <a:avLst/>
              <a:gdLst/>
              <a:ahLst/>
              <a:cxnLst/>
              <a:rect l="0" t="0" r="0" b="0"/>
              <a:pathLst>
                <a:path w="57151" h="152153">
                  <a:moveTo>
                    <a:pt x="9525" y="18933"/>
                  </a:moveTo>
                  <a:lnTo>
                    <a:pt x="9525" y="18933"/>
                  </a:lnTo>
                  <a:lnTo>
                    <a:pt x="9525" y="13876"/>
                  </a:lnTo>
                  <a:lnTo>
                    <a:pt x="8467" y="12387"/>
                  </a:lnTo>
                  <a:lnTo>
                    <a:pt x="6703" y="11394"/>
                  </a:lnTo>
                  <a:lnTo>
                    <a:pt x="391" y="9525"/>
                  </a:lnTo>
                  <a:lnTo>
                    <a:pt x="4" y="0"/>
                  </a:lnTo>
                  <a:lnTo>
                    <a:pt x="0" y="31788"/>
                  </a:lnTo>
                  <a:lnTo>
                    <a:pt x="2822" y="38052"/>
                  </a:lnTo>
                  <a:lnTo>
                    <a:pt x="5056" y="41204"/>
                  </a:lnTo>
                  <a:lnTo>
                    <a:pt x="8201" y="55753"/>
                  </a:lnTo>
                  <a:lnTo>
                    <a:pt x="9509" y="102621"/>
                  </a:lnTo>
                  <a:lnTo>
                    <a:pt x="9515" y="106475"/>
                  </a:lnTo>
                  <a:lnTo>
                    <a:pt x="12343" y="113579"/>
                  </a:lnTo>
                  <a:lnTo>
                    <a:pt x="16069" y="120264"/>
                  </a:lnTo>
                  <a:lnTo>
                    <a:pt x="18461" y="133180"/>
                  </a:lnTo>
                  <a:lnTo>
                    <a:pt x="18657" y="136373"/>
                  </a:lnTo>
                  <a:lnTo>
                    <a:pt x="19846" y="138501"/>
                  </a:lnTo>
                  <a:lnTo>
                    <a:pt x="21698" y="139920"/>
                  </a:lnTo>
                  <a:lnTo>
                    <a:pt x="23990" y="140866"/>
                  </a:lnTo>
                  <a:lnTo>
                    <a:pt x="25519" y="142555"/>
                  </a:lnTo>
                  <a:lnTo>
                    <a:pt x="27216" y="147254"/>
                  </a:lnTo>
                  <a:lnTo>
                    <a:pt x="28728" y="148930"/>
                  </a:lnTo>
                  <a:lnTo>
                    <a:pt x="36657" y="151842"/>
                  </a:lnTo>
                  <a:lnTo>
                    <a:pt x="42728" y="152152"/>
                  </a:lnTo>
                  <a:lnTo>
                    <a:pt x="48271" y="149403"/>
                  </a:lnTo>
                  <a:lnTo>
                    <a:pt x="57150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2" name="SMARTInkShape-165"/>
            <p:cNvSpPr/>
            <p:nvPr>
              <p:custDataLst>
                <p:tags r:id="rId132"/>
              </p:custDataLst>
            </p:nvPr>
          </p:nvSpPr>
          <p:spPr>
            <a:xfrm>
              <a:off x="7334773" y="3714750"/>
              <a:ext cx="389872" cy="285750"/>
            </a:xfrm>
            <a:custGeom>
              <a:avLst/>
              <a:gdLst/>
              <a:ahLst/>
              <a:cxnLst/>
              <a:rect l="0" t="0" r="0" b="0"/>
              <a:pathLst>
                <a:path w="389872" h="285750">
                  <a:moveTo>
                    <a:pt x="37577" y="114300"/>
                  </a:moveTo>
                  <a:lnTo>
                    <a:pt x="37577" y="114300"/>
                  </a:lnTo>
                  <a:lnTo>
                    <a:pt x="37577" y="104892"/>
                  </a:lnTo>
                  <a:lnTo>
                    <a:pt x="28443" y="104778"/>
                  </a:lnTo>
                  <a:lnTo>
                    <a:pt x="28052" y="95260"/>
                  </a:lnTo>
                  <a:lnTo>
                    <a:pt x="19851" y="95250"/>
                  </a:lnTo>
                  <a:lnTo>
                    <a:pt x="19409" y="96308"/>
                  </a:lnTo>
                  <a:lnTo>
                    <a:pt x="18527" y="141005"/>
                  </a:lnTo>
                  <a:lnTo>
                    <a:pt x="11980" y="150110"/>
                  </a:lnTo>
                  <a:lnTo>
                    <a:pt x="9884" y="159012"/>
                  </a:lnTo>
                  <a:lnTo>
                    <a:pt x="9004" y="206375"/>
                  </a:lnTo>
                  <a:lnTo>
                    <a:pt x="9002" y="236243"/>
                  </a:lnTo>
                  <a:lnTo>
                    <a:pt x="15549" y="245358"/>
                  </a:lnTo>
                  <a:lnTo>
                    <a:pt x="18703" y="254262"/>
                  </a:lnTo>
                  <a:lnTo>
                    <a:pt x="31669" y="269909"/>
                  </a:lnTo>
                  <a:lnTo>
                    <a:pt x="37773" y="273418"/>
                  </a:lnTo>
                  <a:lnTo>
                    <a:pt x="72686" y="284758"/>
                  </a:lnTo>
                  <a:lnTo>
                    <a:pt x="120018" y="285724"/>
                  </a:lnTo>
                  <a:lnTo>
                    <a:pt x="167637" y="285749"/>
                  </a:lnTo>
                  <a:lnTo>
                    <a:pt x="201887" y="284692"/>
                  </a:lnTo>
                  <a:lnTo>
                    <a:pt x="220591" y="278211"/>
                  </a:lnTo>
                  <a:lnTo>
                    <a:pt x="249292" y="273577"/>
                  </a:lnTo>
                  <a:lnTo>
                    <a:pt x="266819" y="268737"/>
                  </a:lnTo>
                  <a:lnTo>
                    <a:pt x="278103" y="266547"/>
                  </a:lnTo>
                  <a:lnTo>
                    <a:pt x="290407" y="259364"/>
                  </a:lnTo>
                  <a:lnTo>
                    <a:pt x="335621" y="225414"/>
                  </a:lnTo>
                  <a:lnTo>
                    <a:pt x="342197" y="221892"/>
                  </a:lnTo>
                  <a:lnTo>
                    <a:pt x="348647" y="219269"/>
                  </a:lnTo>
                  <a:lnTo>
                    <a:pt x="355041" y="214575"/>
                  </a:lnTo>
                  <a:lnTo>
                    <a:pt x="367770" y="197451"/>
                  </a:lnTo>
                  <a:lnTo>
                    <a:pt x="376242" y="191501"/>
                  </a:lnTo>
                  <a:lnTo>
                    <a:pt x="387767" y="171322"/>
                  </a:lnTo>
                  <a:lnTo>
                    <a:pt x="389871" y="144161"/>
                  </a:lnTo>
                  <a:lnTo>
                    <a:pt x="387122" y="135333"/>
                  </a:lnTo>
                  <a:lnTo>
                    <a:pt x="383430" y="127881"/>
                  </a:lnTo>
                  <a:lnTo>
                    <a:pt x="372391" y="93433"/>
                  </a:lnTo>
                  <a:lnTo>
                    <a:pt x="365947" y="86329"/>
                  </a:lnTo>
                  <a:lnTo>
                    <a:pt x="320175" y="44453"/>
                  </a:lnTo>
                  <a:lnTo>
                    <a:pt x="277388" y="15875"/>
                  </a:lnTo>
                  <a:lnTo>
                    <a:pt x="233281" y="3351"/>
                  </a:lnTo>
                  <a:lnTo>
                    <a:pt x="187676" y="294"/>
                  </a:lnTo>
                  <a:lnTo>
                    <a:pt x="142404" y="17"/>
                  </a:lnTo>
                  <a:lnTo>
                    <a:pt x="97905" y="1"/>
                  </a:lnTo>
                  <a:lnTo>
                    <a:pt x="64858" y="0"/>
                  </a:lnTo>
                  <a:lnTo>
                    <a:pt x="57463" y="2822"/>
                  </a:lnTo>
                  <a:lnTo>
                    <a:pt x="44092" y="13257"/>
                  </a:lnTo>
                  <a:lnTo>
                    <a:pt x="24892" y="39999"/>
                  </a:lnTo>
                  <a:lnTo>
                    <a:pt x="21356" y="49880"/>
                  </a:lnTo>
                  <a:lnTo>
                    <a:pt x="14029" y="73470"/>
                  </a:lnTo>
                  <a:lnTo>
                    <a:pt x="3450" y="99571"/>
                  </a:lnTo>
                  <a:lnTo>
                    <a:pt x="0" y="138388"/>
                  </a:lnTo>
                  <a:lnTo>
                    <a:pt x="2532" y="148995"/>
                  </a:lnTo>
                  <a:lnTo>
                    <a:pt x="6127" y="158295"/>
                  </a:lnTo>
                  <a:lnTo>
                    <a:pt x="9002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3" name="SMARTInkShape-166"/>
            <p:cNvSpPr/>
            <p:nvPr>
              <p:custDataLst>
                <p:tags r:id="rId133"/>
              </p:custDataLst>
            </p:nvPr>
          </p:nvSpPr>
          <p:spPr>
            <a:xfrm>
              <a:off x="7067550" y="3467100"/>
              <a:ext cx="257176" cy="371476"/>
            </a:xfrm>
            <a:custGeom>
              <a:avLst/>
              <a:gdLst/>
              <a:ahLst/>
              <a:cxnLst/>
              <a:rect l="0" t="0" r="0" b="0"/>
              <a:pathLst>
                <a:path w="257176" h="371476">
                  <a:moveTo>
                    <a:pt x="0" y="28575"/>
                  </a:moveTo>
                  <a:lnTo>
                    <a:pt x="0" y="28575"/>
                  </a:lnTo>
                  <a:lnTo>
                    <a:pt x="0" y="9563"/>
                  </a:lnTo>
                  <a:lnTo>
                    <a:pt x="9525" y="0"/>
                  </a:lnTo>
                  <a:lnTo>
                    <a:pt x="17725" y="0"/>
                  </a:lnTo>
                  <a:lnTo>
                    <a:pt x="18167" y="1058"/>
                  </a:lnTo>
                  <a:lnTo>
                    <a:pt x="18657" y="5057"/>
                  </a:lnTo>
                  <a:lnTo>
                    <a:pt x="19846" y="6546"/>
                  </a:lnTo>
                  <a:lnTo>
                    <a:pt x="27216" y="9132"/>
                  </a:lnTo>
                  <a:lnTo>
                    <a:pt x="41713" y="9491"/>
                  </a:lnTo>
                  <a:lnTo>
                    <a:pt x="43684" y="10560"/>
                  </a:lnTo>
                  <a:lnTo>
                    <a:pt x="44998" y="12332"/>
                  </a:lnTo>
                  <a:lnTo>
                    <a:pt x="45873" y="14572"/>
                  </a:lnTo>
                  <a:lnTo>
                    <a:pt x="47516" y="16064"/>
                  </a:lnTo>
                  <a:lnTo>
                    <a:pt x="57755" y="21282"/>
                  </a:lnTo>
                  <a:lnTo>
                    <a:pt x="74722" y="36649"/>
                  </a:lnTo>
                  <a:lnTo>
                    <a:pt x="75762" y="42727"/>
                  </a:lnTo>
                  <a:lnTo>
                    <a:pt x="76967" y="44360"/>
                  </a:lnTo>
                  <a:lnTo>
                    <a:pt x="81126" y="46174"/>
                  </a:lnTo>
                  <a:lnTo>
                    <a:pt x="82659" y="47716"/>
                  </a:lnTo>
                  <a:lnTo>
                    <a:pt x="85322" y="55699"/>
                  </a:lnTo>
                  <a:lnTo>
                    <a:pt x="85690" y="65224"/>
                  </a:lnTo>
                  <a:lnTo>
                    <a:pt x="92264" y="73993"/>
                  </a:lnTo>
                  <a:lnTo>
                    <a:pt x="94856" y="83971"/>
                  </a:lnTo>
                  <a:lnTo>
                    <a:pt x="95134" y="90262"/>
                  </a:lnTo>
                  <a:lnTo>
                    <a:pt x="98021" y="95855"/>
                  </a:lnTo>
                  <a:lnTo>
                    <a:pt x="103440" y="103013"/>
                  </a:lnTo>
                  <a:lnTo>
                    <a:pt x="104511" y="112031"/>
                  </a:lnTo>
                  <a:lnTo>
                    <a:pt x="104658" y="117878"/>
                  </a:lnTo>
                  <a:lnTo>
                    <a:pt x="107545" y="124004"/>
                  </a:lnTo>
                  <a:lnTo>
                    <a:pt x="111298" y="130254"/>
                  </a:lnTo>
                  <a:lnTo>
                    <a:pt x="113707" y="142891"/>
                  </a:lnTo>
                  <a:lnTo>
                    <a:pt x="114296" y="174741"/>
                  </a:lnTo>
                  <a:lnTo>
                    <a:pt x="111476" y="181027"/>
                  </a:lnTo>
                  <a:lnTo>
                    <a:pt x="107753" y="187348"/>
                  </a:lnTo>
                  <a:lnTo>
                    <a:pt x="105363" y="200030"/>
                  </a:lnTo>
                  <a:lnTo>
                    <a:pt x="104779" y="232168"/>
                  </a:lnTo>
                  <a:lnTo>
                    <a:pt x="107599" y="238300"/>
                  </a:lnTo>
                  <a:lnTo>
                    <a:pt x="112976" y="245803"/>
                  </a:lnTo>
                  <a:lnTo>
                    <a:pt x="114039" y="254889"/>
                  </a:lnTo>
                  <a:lnTo>
                    <a:pt x="114185" y="260745"/>
                  </a:lnTo>
                  <a:lnTo>
                    <a:pt x="117071" y="266876"/>
                  </a:lnTo>
                  <a:lnTo>
                    <a:pt x="122490" y="274378"/>
                  </a:lnTo>
                  <a:lnTo>
                    <a:pt x="123430" y="280734"/>
                  </a:lnTo>
                  <a:lnTo>
                    <a:pt x="124620" y="282406"/>
                  </a:lnTo>
                  <a:lnTo>
                    <a:pt x="126472" y="283521"/>
                  </a:lnTo>
                  <a:lnTo>
                    <a:pt x="128765" y="284264"/>
                  </a:lnTo>
                  <a:lnTo>
                    <a:pt x="130293" y="285817"/>
                  </a:lnTo>
                  <a:lnTo>
                    <a:pt x="135568" y="295916"/>
                  </a:lnTo>
                  <a:lnTo>
                    <a:pt x="158660" y="321637"/>
                  </a:lnTo>
                  <a:lnTo>
                    <a:pt x="160474" y="327453"/>
                  </a:lnTo>
                  <a:lnTo>
                    <a:pt x="162016" y="329427"/>
                  </a:lnTo>
                  <a:lnTo>
                    <a:pt x="166552" y="331620"/>
                  </a:lnTo>
                  <a:lnTo>
                    <a:pt x="168185" y="333263"/>
                  </a:lnTo>
                  <a:lnTo>
                    <a:pt x="176077" y="346478"/>
                  </a:lnTo>
                  <a:lnTo>
                    <a:pt x="181621" y="349782"/>
                  </a:lnTo>
                  <a:lnTo>
                    <a:pt x="184580" y="350663"/>
                  </a:lnTo>
                  <a:lnTo>
                    <a:pt x="186553" y="352309"/>
                  </a:lnTo>
                  <a:lnTo>
                    <a:pt x="188746" y="356959"/>
                  </a:lnTo>
                  <a:lnTo>
                    <a:pt x="190389" y="358623"/>
                  </a:lnTo>
                  <a:lnTo>
                    <a:pt x="195036" y="360471"/>
                  </a:lnTo>
                  <a:lnTo>
                    <a:pt x="206643" y="362716"/>
                  </a:lnTo>
                  <a:lnTo>
                    <a:pt x="217229" y="370113"/>
                  </a:lnTo>
                  <a:lnTo>
                    <a:pt x="226314" y="371206"/>
                  </a:lnTo>
                  <a:lnTo>
                    <a:pt x="257175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58" name="SMARTInkShape-Group44"/>
          <p:cNvGrpSpPr/>
          <p:nvPr/>
        </p:nvGrpSpPr>
        <p:grpSpPr>
          <a:xfrm>
            <a:off x="95261" y="3033454"/>
            <a:ext cx="257165" cy="319336"/>
            <a:chOff x="95261" y="3033454"/>
            <a:chExt cx="257165" cy="319336"/>
          </a:xfrm>
        </p:grpSpPr>
        <p:sp>
          <p:nvSpPr>
            <p:cNvPr id="6155" name="SMARTInkShape-167"/>
            <p:cNvSpPr/>
            <p:nvPr>
              <p:custDataLst>
                <p:tags r:id="rId126"/>
              </p:custDataLst>
            </p:nvPr>
          </p:nvSpPr>
          <p:spPr>
            <a:xfrm>
              <a:off x="95261" y="3276600"/>
              <a:ext cx="247640" cy="76190"/>
            </a:xfrm>
            <a:custGeom>
              <a:avLst/>
              <a:gdLst/>
              <a:ahLst/>
              <a:cxnLst/>
              <a:rect l="0" t="0" r="0" b="0"/>
              <a:pathLst>
                <a:path w="247640" h="76190">
                  <a:moveTo>
                    <a:pt x="38089" y="38100"/>
                  </a:moveTo>
                  <a:lnTo>
                    <a:pt x="38089" y="38100"/>
                  </a:lnTo>
                  <a:lnTo>
                    <a:pt x="0" y="76189"/>
                  </a:lnTo>
                  <a:lnTo>
                    <a:pt x="8191" y="67998"/>
                  </a:lnTo>
                  <a:lnTo>
                    <a:pt x="16857" y="65878"/>
                  </a:lnTo>
                  <a:lnTo>
                    <a:pt x="25683" y="60206"/>
                  </a:lnTo>
                  <a:lnTo>
                    <a:pt x="35001" y="56997"/>
                  </a:lnTo>
                  <a:lnTo>
                    <a:pt x="45523" y="50872"/>
                  </a:lnTo>
                  <a:lnTo>
                    <a:pt x="92230" y="39551"/>
                  </a:lnTo>
                  <a:lnTo>
                    <a:pt x="138380" y="24970"/>
                  </a:lnTo>
                  <a:lnTo>
                    <a:pt x="185875" y="14513"/>
                  </a:lnTo>
                  <a:lnTo>
                    <a:pt x="216052" y="7360"/>
                  </a:lnTo>
                  <a:lnTo>
                    <a:pt x="225134" y="3271"/>
                  </a:lnTo>
                  <a:lnTo>
                    <a:pt x="2476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6" name="SMARTInkShape-168"/>
            <p:cNvSpPr/>
            <p:nvPr>
              <p:custDataLst>
                <p:tags r:id="rId127"/>
              </p:custDataLst>
            </p:nvPr>
          </p:nvSpPr>
          <p:spPr>
            <a:xfrm>
              <a:off x="144235" y="3033454"/>
              <a:ext cx="208191" cy="62172"/>
            </a:xfrm>
            <a:custGeom>
              <a:avLst/>
              <a:gdLst/>
              <a:ahLst/>
              <a:cxnLst/>
              <a:rect l="0" t="0" r="0" b="0"/>
              <a:pathLst>
                <a:path w="208191" h="62172">
                  <a:moveTo>
                    <a:pt x="46265" y="62171"/>
                  </a:moveTo>
                  <a:lnTo>
                    <a:pt x="46265" y="62171"/>
                  </a:lnTo>
                  <a:lnTo>
                    <a:pt x="46265" y="57115"/>
                  </a:lnTo>
                  <a:lnTo>
                    <a:pt x="45207" y="55625"/>
                  </a:lnTo>
                  <a:lnTo>
                    <a:pt x="43443" y="54632"/>
                  </a:lnTo>
                  <a:lnTo>
                    <a:pt x="41209" y="53970"/>
                  </a:lnTo>
                  <a:lnTo>
                    <a:pt x="26967" y="45281"/>
                  </a:lnTo>
                  <a:lnTo>
                    <a:pt x="19522" y="43547"/>
                  </a:lnTo>
                  <a:lnTo>
                    <a:pt x="18912" y="42347"/>
                  </a:lnTo>
                  <a:lnTo>
                    <a:pt x="18233" y="38191"/>
                  </a:lnTo>
                  <a:lnTo>
                    <a:pt x="16994" y="36659"/>
                  </a:lnTo>
                  <a:lnTo>
                    <a:pt x="8572" y="33716"/>
                  </a:lnTo>
                  <a:lnTo>
                    <a:pt x="0" y="25406"/>
                  </a:lnTo>
                  <a:lnTo>
                    <a:pt x="605" y="24961"/>
                  </a:lnTo>
                  <a:lnTo>
                    <a:pt x="14966" y="23091"/>
                  </a:lnTo>
                  <a:lnTo>
                    <a:pt x="24174" y="17548"/>
                  </a:lnTo>
                  <a:lnTo>
                    <a:pt x="36766" y="15139"/>
                  </a:lnTo>
                  <a:lnTo>
                    <a:pt x="44160" y="13751"/>
                  </a:lnTo>
                  <a:lnTo>
                    <a:pt x="66153" y="7059"/>
                  </a:lnTo>
                  <a:lnTo>
                    <a:pt x="113550" y="2252"/>
                  </a:lnTo>
                  <a:lnTo>
                    <a:pt x="119697" y="0"/>
                  </a:lnTo>
                  <a:lnTo>
                    <a:pt x="132171" y="320"/>
                  </a:lnTo>
                  <a:lnTo>
                    <a:pt x="168250" y="4746"/>
                  </a:lnTo>
                  <a:lnTo>
                    <a:pt x="191875" y="4997"/>
                  </a:lnTo>
                  <a:lnTo>
                    <a:pt x="194138" y="6063"/>
                  </a:lnTo>
                  <a:lnTo>
                    <a:pt x="195647" y="7832"/>
                  </a:lnTo>
                  <a:lnTo>
                    <a:pt x="196653" y="10070"/>
                  </a:lnTo>
                  <a:lnTo>
                    <a:pt x="198382" y="11562"/>
                  </a:lnTo>
                  <a:lnTo>
                    <a:pt x="203125" y="13220"/>
                  </a:lnTo>
                  <a:lnTo>
                    <a:pt x="204814" y="14720"/>
                  </a:lnTo>
                  <a:lnTo>
                    <a:pt x="208190" y="240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7" name="SMARTInkShape-169"/>
            <p:cNvSpPr/>
            <p:nvPr>
              <p:custDataLst>
                <p:tags r:id="rId128"/>
              </p:custDataLst>
            </p:nvPr>
          </p:nvSpPr>
          <p:spPr>
            <a:xfrm>
              <a:off x="209550" y="3057525"/>
              <a:ext cx="28576" cy="171321"/>
            </a:xfrm>
            <a:custGeom>
              <a:avLst/>
              <a:gdLst/>
              <a:ahLst/>
              <a:cxnLst/>
              <a:rect l="0" t="0" r="0" b="0"/>
              <a:pathLst>
                <a:path w="28576" h="171321">
                  <a:moveTo>
                    <a:pt x="28575" y="0"/>
                  </a:moveTo>
                  <a:lnTo>
                    <a:pt x="28575" y="0"/>
                  </a:lnTo>
                  <a:lnTo>
                    <a:pt x="28575" y="22748"/>
                  </a:lnTo>
                  <a:lnTo>
                    <a:pt x="27517" y="24691"/>
                  </a:lnTo>
                  <a:lnTo>
                    <a:pt x="25753" y="25985"/>
                  </a:lnTo>
                  <a:lnTo>
                    <a:pt x="23519" y="26849"/>
                  </a:lnTo>
                  <a:lnTo>
                    <a:pt x="22029" y="28482"/>
                  </a:lnTo>
                  <a:lnTo>
                    <a:pt x="20374" y="33120"/>
                  </a:lnTo>
                  <a:lnTo>
                    <a:pt x="18069" y="54055"/>
                  </a:lnTo>
                  <a:lnTo>
                    <a:pt x="11526" y="66691"/>
                  </a:lnTo>
                  <a:lnTo>
                    <a:pt x="8490" y="101600"/>
                  </a:lnTo>
                  <a:lnTo>
                    <a:pt x="2986" y="112183"/>
                  </a:lnTo>
                  <a:lnTo>
                    <a:pt x="5" y="159262"/>
                  </a:lnTo>
                  <a:lnTo>
                    <a:pt x="0" y="169970"/>
                  </a:lnTo>
                  <a:lnTo>
                    <a:pt x="1059" y="170463"/>
                  </a:lnTo>
                  <a:lnTo>
                    <a:pt x="8201" y="171320"/>
                  </a:lnTo>
                  <a:lnTo>
                    <a:pt x="8642" y="170305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61" name="SMARTInkShape-Group45"/>
          <p:cNvGrpSpPr/>
          <p:nvPr/>
        </p:nvGrpSpPr>
        <p:grpSpPr>
          <a:xfrm>
            <a:off x="104775" y="3362325"/>
            <a:ext cx="342505" cy="95251"/>
            <a:chOff x="104775" y="3362325"/>
            <a:chExt cx="342505" cy="95251"/>
          </a:xfrm>
        </p:grpSpPr>
        <p:sp>
          <p:nvSpPr>
            <p:cNvPr id="6159" name="SMARTInkShape-170"/>
            <p:cNvSpPr/>
            <p:nvPr>
              <p:custDataLst>
                <p:tags r:id="rId124"/>
              </p:custDataLst>
            </p:nvPr>
          </p:nvSpPr>
          <p:spPr>
            <a:xfrm>
              <a:off x="353762" y="3362325"/>
              <a:ext cx="93518" cy="95251"/>
            </a:xfrm>
            <a:custGeom>
              <a:avLst/>
              <a:gdLst/>
              <a:ahLst/>
              <a:cxnLst/>
              <a:rect l="0" t="0" r="0" b="0"/>
              <a:pathLst>
                <a:path w="93518" h="95251">
                  <a:moveTo>
                    <a:pt x="27238" y="19050"/>
                  </a:moveTo>
                  <a:lnTo>
                    <a:pt x="27238" y="19050"/>
                  </a:lnTo>
                  <a:lnTo>
                    <a:pt x="0" y="19050"/>
                  </a:lnTo>
                  <a:lnTo>
                    <a:pt x="7830" y="9918"/>
                  </a:lnTo>
                  <a:lnTo>
                    <a:pt x="16358" y="9559"/>
                  </a:lnTo>
                  <a:lnTo>
                    <a:pt x="25050" y="2986"/>
                  </a:lnTo>
                  <a:lnTo>
                    <a:pt x="33880" y="885"/>
                  </a:lnTo>
                  <a:lnTo>
                    <a:pt x="80416" y="0"/>
                  </a:lnTo>
                  <a:lnTo>
                    <a:pt x="93517" y="0"/>
                  </a:lnTo>
                  <a:lnTo>
                    <a:pt x="78097" y="16868"/>
                  </a:lnTo>
                  <a:lnTo>
                    <a:pt x="74763" y="25694"/>
                  </a:lnTo>
                  <a:lnTo>
                    <a:pt x="70232" y="31881"/>
                  </a:lnTo>
                  <a:lnTo>
                    <a:pt x="64691" y="35336"/>
                  </a:lnTo>
                  <a:lnTo>
                    <a:pt x="58700" y="37930"/>
                  </a:lnTo>
                  <a:lnTo>
                    <a:pt x="52510" y="42610"/>
                  </a:lnTo>
                  <a:lnTo>
                    <a:pt x="49054" y="51041"/>
                  </a:lnTo>
                  <a:lnTo>
                    <a:pt x="48132" y="56252"/>
                  </a:lnTo>
                  <a:lnTo>
                    <a:pt x="46459" y="59727"/>
                  </a:lnTo>
                  <a:lnTo>
                    <a:pt x="44285" y="62043"/>
                  </a:lnTo>
                  <a:lnTo>
                    <a:pt x="41778" y="63587"/>
                  </a:lnTo>
                  <a:lnTo>
                    <a:pt x="40106" y="65675"/>
                  </a:lnTo>
                  <a:lnTo>
                    <a:pt x="38249" y="70817"/>
                  </a:lnTo>
                  <a:lnTo>
                    <a:pt x="37203" y="79662"/>
                  </a:lnTo>
                  <a:lnTo>
                    <a:pt x="39781" y="85853"/>
                  </a:lnTo>
                  <a:lnTo>
                    <a:pt x="41950" y="88985"/>
                  </a:lnTo>
                  <a:lnTo>
                    <a:pt x="47182" y="92465"/>
                  </a:lnTo>
                  <a:lnTo>
                    <a:pt x="65338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0" name="SMARTInkShape-171"/>
            <p:cNvSpPr/>
            <p:nvPr>
              <p:custDataLst>
                <p:tags r:id="rId125"/>
              </p:custDataLst>
            </p:nvPr>
          </p:nvSpPr>
          <p:spPr>
            <a:xfrm>
              <a:off x="104775" y="3362325"/>
              <a:ext cx="304801" cy="76201"/>
            </a:xfrm>
            <a:custGeom>
              <a:avLst/>
              <a:gdLst/>
              <a:ahLst/>
              <a:cxnLst/>
              <a:rect l="0" t="0" r="0" b="0"/>
              <a:pathLst>
                <a:path w="304801" h="76201">
                  <a:moveTo>
                    <a:pt x="9525" y="76200"/>
                  </a:moveTo>
                  <a:lnTo>
                    <a:pt x="9525" y="76200"/>
                  </a:lnTo>
                  <a:lnTo>
                    <a:pt x="0" y="76200"/>
                  </a:lnTo>
                  <a:lnTo>
                    <a:pt x="0" y="67999"/>
                  </a:lnTo>
                  <a:lnTo>
                    <a:pt x="1058" y="67558"/>
                  </a:lnTo>
                  <a:lnTo>
                    <a:pt x="32240" y="65624"/>
                  </a:lnTo>
                  <a:lnTo>
                    <a:pt x="49917" y="59137"/>
                  </a:lnTo>
                  <a:lnTo>
                    <a:pt x="67354" y="54916"/>
                  </a:lnTo>
                  <a:lnTo>
                    <a:pt x="85926" y="49785"/>
                  </a:lnTo>
                  <a:lnTo>
                    <a:pt x="104835" y="45443"/>
                  </a:lnTo>
                  <a:lnTo>
                    <a:pt x="118560" y="41363"/>
                  </a:lnTo>
                  <a:lnTo>
                    <a:pt x="162486" y="33473"/>
                  </a:lnTo>
                  <a:lnTo>
                    <a:pt x="202085" y="26398"/>
                  </a:lnTo>
                  <a:lnTo>
                    <a:pt x="246995" y="16873"/>
                  </a:lnTo>
                  <a:lnTo>
                    <a:pt x="266506" y="11702"/>
                  </a:lnTo>
                  <a:lnTo>
                    <a:pt x="278255" y="9434"/>
                  </a:lnTo>
                  <a:lnTo>
                    <a:pt x="3048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66" name="SMARTInkShape-Group46"/>
          <p:cNvGrpSpPr/>
          <p:nvPr/>
        </p:nvGrpSpPr>
        <p:grpSpPr>
          <a:xfrm>
            <a:off x="6057900" y="2943250"/>
            <a:ext cx="381001" cy="571476"/>
            <a:chOff x="6057900" y="2943250"/>
            <a:chExt cx="381001" cy="571476"/>
          </a:xfrm>
        </p:grpSpPr>
        <p:sp>
          <p:nvSpPr>
            <p:cNvPr id="6162" name="SMARTInkShape-172"/>
            <p:cNvSpPr/>
            <p:nvPr>
              <p:custDataLst>
                <p:tags r:id="rId120"/>
              </p:custDataLst>
            </p:nvPr>
          </p:nvSpPr>
          <p:spPr>
            <a:xfrm>
              <a:off x="6115050" y="3257550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66675" y="0"/>
                  </a:moveTo>
                  <a:lnTo>
                    <a:pt x="66675" y="0"/>
                  </a:lnTo>
                  <a:lnTo>
                    <a:pt x="56562" y="0"/>
                  </a:lnTo>
                  <a:lnTo>
                    <a:pt x="48775" y="2822"/>
                  </a:lnTo>
                  <a:lnTo>
                    <a:pt x="41785" y="6546"/>
                  </a:lnTo>
                  <a:lnTo>
                    <a:pt x="28676" y="8936"/>
                  </a:lnTo>
                  <a:lnTo>
                    <a:pt x="20952" y="9408"/>
                  </a:lnTo>
                  <a:lnTo>
                    <a:pt x="11016" y="17716"/>
                  </a:lnTo>
                  <a:lnTo>
                    <a:pt x="11" y="19050"/>
                  </a:lnTo>
                  <a:lnTo>
                    <a:pt x="0" y="19050"/>
                  </a:lnTo>
                  <a:lnTo>
                    <a:pt x="46233" y="19050"/>
                  </a:lnTo>
                  <a:lnTo>
                    <a:pt x="89218" y="17992"/>
                  </a:lnTo>
                  <a:lnTo>
                    <a:pt x="108044" y="13562"/>
                  </a:lnTo>
                  <a:lnTo>
                    <a:pt x="127028" y="15895"/>
                  </a:lnTo>
                  <a:lnTo>
                    <a:pt x="146058" y="12941"/>
                  </a:lnTo>
                  <a:lnTo>
                    <a:pt x="19050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3" name="SMARTInkShape-173"/>
            <p:cNvSpPr/>
            <p:nvPr>
              <p:custDataLst>
                <p:tags r:id="rId121"/>
              </p:custDataLst>
            </p:nvPr>
          </p:nvSpPr>
          <p:spPr>
            <a:xfrm>
              <a:off x="6276975" y="2943250"/>
              <a:ext cx="161926" cy="76176"/>
            </a:xfrm>
            <a:custGeom>
              <a:avLst/>
              <a:gdLst/>
              <a:ahLst/>
              <a:cxnLst/>
              <a:rect l="0" t="0" r="0" b="0"/>
              <a:pathLst>
                <a:path w="161926" h="76176">
                  <a:moveTo>
                    <a:pt x="9525" y="66650"/>
                  </a:moveTo>
                  <a:lnTo>
                    <a:pt x="9525" y="66650"/>
                  </a:lnTo>
                  <a:lnTo>
                    <a:pt x="9525" y="61594"/>
                  </a:lnTo>
                  <a:lnTo>
                    <a:pt x="8467" y="60104"/>
                  </a:lnTo>
                  <a:lnTo>
                    <a:pt x="6703" y="59111"/>
                  </a:lnTo>
                  <a:lnTo>
                    <a:pt x="4469" y="58449"/>
                  </a:lnTo>
                  <a:lnTo>
                    <a:pt x="2980" y="56949"/>
                  </a:lnTo>
                  <a:lnTo>
                    <a:pt x="1324" y="52461"/>
                  </a:lnTo>
                  <a:lnTo>
                    <a:pt x="0" y="23899"/>
                  </a:lnTo>
                  <a:lnTo>
                    <a:pt x="1058" y="22274"/>
                  </a:lnTo>
                  <a:lnTo>
                    <a:pt x="2822" y="21191"/>
                  </a:lnTo>
                  <a:lnTo>
                    <a:pt x="5056" y="20469"/>
                  </a:lnTo>
                  <a:lnTo>
                    <a:pt x="19298" y="11676"/>
                  </a:lnTo>
                  <a:lnTo>
                    <a:pt x="64993" y="405"/>
                  </a:lnTo>
                  <a:lnTo>
                    <a:pt x="110134" y="0"/>
                  </a:lnTo>
                  <a:lnTo>
                    <a:pt x="126588" y="1041"/>
                  </a:lnTo>
                  <a:lnTo>
                    <a:pt x="138637" y="7582"/>
                  </a:lnTo>
                  <a:lnTo>
                    <a:pt x="155434" y="22365"/>
                  </a:lnTo>
                  <a:lnTo>
                    <a:pt x="159040" y="28623"/>
                  </a:lnTo>
                  <a:lnTo>
                    <a:pt x="161070" y="40919"/>
                  </a:lnTo>
                  <a:lnTo>
                    <a:pt x="161925" y="76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4" name="SMARTInkShape-174"/>
            <p:cNvSpPr/>
            <p:nvPr>
              <p:custDataLst>
                <p:tags r:id="rId122"/>
              </p:custDataLst>
            </p:nvPr>
          </p:nvSpPr>
          <p:spPr>
            <a:xfrm>
              <a:off x="6200790" y="3011228"/>
              <a:ext cx="142858" cy="198697"/>
            </a:xfrm>
            <a:custGeom>
              <a:avLst/>
              <a:gdLst/>
              <a:ahLst/>
              <a:cxnLst/>
              <a:rect l="0" t="0" r="0" b="0"/>
              <a:pathLst>
                <a:path w="142858" h="198697">
                  <a:moveTo>
                    <a:pt x="123810" y="36772"/>
                  </a:moveTo>
                  <a:lnTo>
                    <a:pt x="123810" y="36772"/>
                  </a:lnTo>
                  <a:lnTo>
                    <a:pt x="132011" y="36772"/>
                  </a:lnTo>
                  <a:lnTo>
                    <a:pt x="132452" y="35714"/>
                  </a:lnTo>
                  <a:lnTo>
                    <a:pt x="133335" y="8716"/>
                  </a:lnTo>
                  <a:lnTo>
                    <a:pt x="141536" y="8243"/>
                  </a:lnTo>
                  <a:lnTo>
                    <a:pt x="141977" y="7169"/>
                  </a:lnTo>
                  <a:lnTo>
                    <a:pt x="142744" y="0"/>
                  </a:lnTo>
                  <a:lnTo>
                    <a:pt x="142857" y="12896"/>
                  </a:lnTo>
                  <a:lnTo>
                    <a:pt x="141800" y="14504"/>
                  </a:lnTo>
                  <a:lnTo>
                    <a:pt x="140037" y="15577"/>
                  </a:lnTo>
                  <a:lnTo>
                    <a:pt x="137803" y="16292"/>
                  </a:lnTo>
                  <a:lnTo>
                    <a:pt x="136313" y="17827"/>
                  </a:lnTo>
                  <a:lnTo>
                    <a:pt x="131101" y="27895"/>
                  </a:lnTo>
                  <a:lnTo>
                    <a:pt x="101880" y="75137"/>
                  </a:lnTo>
                  <a:lnTo>
                    <a:pt x="73945" y="110173"/>
                  </a:lnTo>
                  <a:lnTo>
                    <a:pt x="45199" y="136082"/>
                  </a:lnTo>
                  <a:lnTo>
                    <a:pt x="16013" y="180975"/>
                  </a:lnTo>
                  <a:lnTo>
                    <a:pt x="9579" y="185529"/>
                  </a:lnTo>
                  <a:lnTo>
                    <a:pt x="6380" y="186743"/>
                  </a:lnTo>
                  <a:lnTo>
                    <a:pt x="4249" y="188611"/>
                  </a:lnTo>
                  <a:lnTo>
                    <a:pt x="0" y="198657"/>
                  </a:lnTo>
                  <a:lnTo>
                    <a:pt x="14175" y="198696"/>
                  </a:lnTo>
                  <a:lnTo>
                    <a:pt x="15795" y="197638"/>
                  </a:lnTo>
                  <a:lnTo>
                    <a:pt x="16875" y="195874"/>
                  </a:lnTo>
                  <a:lnTo>
                    <a:pt x="18608" y="190496"/>
                  </a:lnTo>
                  <a:lnTo>
                    <a:pt x="21667" y="189761"/>
                  </a:lnTo>
                  <a:lnTo>
                    <a:pt x="28560" y="189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5" name="SMARTInkShape-175"/>
            <p:cNvSpPr/>
            <p:nvPr>
              <p:custDataLst>
                <p:tags r:id="rId123"/>
              </p:custDataLst>
            </p:nvPr>
          </p:nvSpPr>
          <p:spPr>
            <a:xfrm>
              <a:off x="6057900" y="3390900"/>
              <a:ext cx="294881" cy="123826"/>
            </a:xfrm>
            <a:custGeom>
              <a:avLst/>
              <a:gdLst/>
              <a:ahLst/>
              <a:cxnLst/>
              <a:rect l="0" t="0" r="0" b="0"/>
              <a:pathLst>
                <a:path w="294881" h="123826">
                  <a:moveTo>
                    <a:pt x="19050" y="114300"/>
                  </a:moveTo>
                  <a:lnTo>
                    <a:pt x="19050" y="114300"/>
                  </a:lnTo>
                  <a:lnTo>
                    <a:pt x="10849" y="122501"/>
                  </a:lnTo>
                  <a:lnTo>
                    <a:pt x="11" y="123825"/>
                  </a:lnTo>
                  <a:lnTo>
                    <a:pt x="0" y="123825"/>
                  </a:lnTo>
                  <a:lnTo>
                    <a:pt x="0" y="118768"/>
                  </a:lnTo>
                  <a:lnTo>
                    <a:pt x="1058" y="117279"/>
                  </a:lnTo>
                  <a:lnTo>
                    <a:pt x="2822" y="116286"/>
                  </a:lnTo>
                  <a:lnTo>
                    <a:pt x="9701" y="114562"/>
                  </a:lnTo>
                  <a:lnTo>
                    <a:pt x="14189" y="114417"/>
                  </a:lnTo>
                  <a:lnTo>
                    <a:pt x="19712" y="111530"/>
                  </a:lnTo>
                  <a:lnTo>
                    <a:pt x="25693" y="107777"/>
                  </a:lnTo>
                  <a:lnTo>
                    <a:pt x="69171" y="89665"/>
                  </a:lnTo>
                  <a:lnTo>
                    <a:pt x="111532" y="77677"/>
                  </a:lnTo>
                  <a:lnTo>
                    <a:pt x="142929" y="73572"/>
                  </a:lnTo>
                  <a:lnTo>
                    <a:pt x="170619" y="64458"/>
                  </a:lnTo>
                  <a:lnTo>
                    <a:pt x="174071" y="62022"/>
                  </a:lnTo>
                  <a:lnTo>
                    <a:pt x="189042" y="58594"/>
                  </a:lnTo>
                  <a:lnTo>
                    <a:pt x="206518" y="56377"/>
                  </a:lnTo>
                  <a:lnTo>
                    <a:pt x="229944" y="48230"/>
                  </a:lnTo>
                  <a:lnTo>
                    <a:pt x="241565" y="47745"/>
                  </a:lnTo>
                  <a:lnTo>
                    <a:pt x="243593" y="46646"/>
                  </a:lnTo>
                  <a:lnTo>
                    <a:pt x="244945" y="44856"/>
                  </a:lnTo>
                  <a:lnTo>
                    <a:pt x="247491" y="38496"/>
                  </a:lnTo>
                  <a:lnTo>
                    <a:pt x="247646" y="28977"/>
                  </a:lnTo>
                  <a:lnTo>
                    <a:pt x="228610" y="9535"/>
                  </a:lnTo>
                  <a:lnTo>
                    <a:pt x="236802" y="9525"/>
                  </a:lnTo>
                  <a:lnTo>
                    <a:pt x="246210" y="1324"/>
                  </a:lnTo>
                  <a:lnTo>
                    <a:pt x="252280" y="393"/>
                  </a:lnTo>
                  <a:lnTo>
                    <a:pt x="285623" y="0"/>
                  </a:lnTo>
                  <a:lnTo>
                    <a:pt x="294880" y="9132"/>
                  </a:lnTo>
                  <a:lnTo>
                    <a:pt x="287040" y="17692"/>
                  </a:lnTo>
                  <a:lnTo>
                    <a:pt x="284946" y="26386"/>
                  </a:lnTo>
                  <a:lnTo>
                    <a:pt x="277583" y="36349"/>
                  </a:lnTo>
                  <a:lnTo>
                    <a:pt x="276627" y="42637"/>
                  </a:lnTo>
                  <a:lnTo>
                    <a:pt x="275435" y="44300"/>
                  </a:lnTo>
                  <a:lnTo>
                    <a:pt x="273582" y="45408"/>
                  </a:lnTo>
                  <a:lnTo>
                    <a:pt x="271287" y="46148"/>
                  </a:lnTo>
                  <a:lnTo>
                    <a:pt x="269759" y="47698"/>
                  </a:lnTo>
                  <a:lnTo>
                    <a:pt x="268058" y="52244"/>
                  </a:lnTo>
                  <a:lnTo>
                    <a:pt x="266548" y="53879"/>
                  </a:lnTo>
                  <a:lnTo>
                    <a:pt x="262046" y="55696"/>
                  </a:lnTo>
                  <a:lnTo>
                    <a:pt x="260422" y="57239"/>
                  </a:lnTo>
                  <a:lnTo>
                    <a:pt x="25717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75" name="SMARTInkShape-Group47"/>
          <p:cNvGrpSpPr/>
          <p:nvPr/>
        </p:nvGrpSpPr>
        <p:grpSpPr>
          <a:xfrm>
            <a:off x="7343813" y="4095750"/>
            <a:ext cx="838128" cy="209551"/>
            <a:chOff x="7343813" y="4095750"/>
            <a:chExt cx="838128" cy="209551"/>
          </a:xfrm>
        </p:grpSpPr>
        <p:sp>
          <p:nvSpPr>
            <p:cNvPr id="6167" name="SMARTInkShape-176"/>
            <p:cNvSpPr/>
            <p:nvPr>
              <p:custDataLst>
                <p:tags r:id="rId112"/>
              </p:custDataLst>
            </p:nvPr>
          </p:nvSpPr>
          <p:spPr>
            <a:xfrm>
              <a:off x="7934325" y="4162425"/>
              <a:ext cx="247616" cy="95251"/>
            </a:xfrm>
            <a:custGeom>
              <a:avLst/>
              <a:gdLst/>
              <a:ahLst/>
              <a:cxnLst/>
              <a:rect l="0" t="0" r="0" b="0"/>
              <a:pathLst>
                <a:path w="247616" h="95251">
                  <a:moveTo>
                    <a:pt x="28575" y="38100"/>
                  </a:moveTo>
                  <a:lnTo>
                    <a:pt x="28575" y="38100"/>
                  </a:lnTo>
                  <a:lnTo>
                    <a:pt x="20374" y="38100"/>
                  </a:lnTo>
                  <a:lnTo>
                    <a:pt x="19932" y="37042"/>
                  </a:lnTo>
                  <a:lnTo>
                    <a:pt x="19050" y="28575"/>
                  </a:lnTo>
                  <a:lnTo>
                    <a:pt x="28575" y="28575"/>
                  </a:lnTo>
                  <a:lnTo>
                    <a:pt x="10860" y="28575"/>
                  </a:lnTo>
                  <a:lnTo>
                    <a:pt x="10414" y="29633"/>
                  </a:lnTo>
                  <a:lnTo>
                    <a:pt x="9920" y="33632"/>
                  </a:lnTo>
                  <a:lnTo>
                    <a:pt x="8730" y="35121"/>
                  </a:lnTo>
                  <a:lnTo>
                    <a:pt x="1359" y="37707"/>
                  </a:lnTo>
                  <a:lnTo>
                    <a:pt x="604" y="40748"/>
                  </a:lnTo>
                  <a:lnTo>
                    <a:pt x="0" y="57031"/>
                  </a:lnTo>
                  <a:lnTo>
                    <a:pt x="8201" y="65341"/>
                  </a:lnTo>
                  <a:lnTo>
                    <a:pt x="18924" y="66665"/>
                  </a:lnTo>
                  <a:lnTo>
                    <a:pt x="42754" y="66675"/>
                  </a:lnTo>
                  <a:lnTo>
                    <a:pt x="44378" y="65617"/>
                  </a:lnTo>
                  <a:lnTo>
                    <a:pt x="45460" y="63853"/>
                  </a:lnTo>
                  <a:lnTo>
                    <a:pt x="46182" y="61618"/>
                  </a:lnTo>
                  <a:lnTo>
                    <a:pt x="47720" y="60129"/>
                  </a:lnTo>
                  <a:lnTo>
                    <a:pt x="57242" y="56354"/>
                  </a:lnTo>
                  <a:lnTo>
                    <a:pt x="75770" y="38528"/>
                  </a:lnTo>
                  <a:lnTo>
                    <a:pt x="76200" y="9535"/>
                  </a:lnTo>
                  <a:lnTo>
                    <a:pt x="89457" y="9525"/>
                  </a:lnTo>
                  <a:lnTo>
                    <a:pt x="91388" y="8467"/>
                  </a:lnTo>
                  <a:lnTo>
                    <a:pt x="92676" y="6703"/>
                  </a:lnTo>
                  <a:lnTo>
                    <a:pt x="93534" y="4469"/>
                  </a:lnTo>
                  <a:lnTo>
                    <a:pt x="95163" y="2979"/>
                  </a:lnTo>
                  <a:lnTo>
                    <a:pt x="99798" y="1324"/>
                  </a:lnTo>
                  <a:lnTo>
                    <a:pt x="146053" y="3"/>
                  </a:lnTo>
                  <a:lnTo>
                    <a:pt x="192485" y="0"/>
                  </a:lnTo>
                  <a:lnTo>
                    <a:pt x="207785" y="0"/>
                  </a:lnTo>
                  <a:lnTo>
                    <a:pt x="216806" y="6546"/>
                  </a:lnTo>
                  <a:lnTo>
                    <a:pt x="226837" y="9132"/>
                  </a:lnTo>
                  <a:lnTo>
                    <a:pt x="247615" y="28540"/>
                  </a:lnTo>
                  <a:lnTo>
                    <a:pt x="239446" y="36773"/>
                  </a:lnTo>
                  <a:lnTo>
                    <a:pt x="230039" y="37983"/>
                  </a:lnTo>
                  <a:lnTo>
                    <a:pt x="221280" y="44623"/>
                  </a:lnTo>
                  <a:lnTo>
                    <a:pt x="211303" y="47229"/>
                  </a:lnTo>
                  <a:lnTo>
                    <a:pt x="172904" y="84271"/>
                  </a:lnTo>
                  <a:lnTo>
                    <a:pt x="171881" y="90351"/>
                  </a:lnTo>
                  <a:lnTo>
                    <a:pt x="170679" y="91984"/>
                  </a:lnTo>
                  <a:lnTo>
                    <a:pt x="162833" y="94964"/>
                  </a:lnTo>
                  <a:lnTo>
                    <a:pt x="161935" y="95247"/>
                  </a:lnTo>
                  <a:lnTo>
                    <a:pt x="125668" y="95250"/>
                  </a:lnTo>
                  <a:lnTo>
                    <a:pt x="119314" y="90193"/>
                  </a:lnTo>
                  <a:lnTo>
                    <a:pt x="117643" y="89762"/>
                  </a:lnTo>
                  <a:lnTo>
                    <a:pt x="116529" y="90533"/>
                  </a:lnTo>
                  <a:lnTo>
                    <a:pt x="115785" y="92106"/>
                  </a:lnTo>
                  <a:lnTo>
                    <a:pt x="114232" y="93154"/>
                  </a:lnTo>
                  <a:lnTo>
                    <a:pt x="109683" y="94318"/>
                  </a:lnTo>
                  <a:lnTo>
                    <a:pt x="106989" y="93571"/>
                  </a:lnTo>
                  <a:lnTo>
                    <a:pt x="95404" y="85834"/>
                  </a:lnTo>
                  <a:lnTo>
                    <a:pt x="10477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8" name="SMARTInkShape-177"/>
            <p:cNvSpPr/>
            <p:nvPr>
              <p:custDataLst>
                <p:tags r:id="rId113"/>
              </p:custDataLst>
            </p:nvPr>
          </p:nvSpPr>
          <p:spPr>
            <a:xfrm>
              <a:off x="7762909" y="4152900"/>
              <a:ext cx="95217" cy="76201"/>
            </a:xfrm>
            <a:custGeom>
              <a:avLst/>
              <a:gdLst/>
              <a:ahLst/>
              <a:cxnLst/>
              <a:rect l="0" t="0" r="0" b="0"/>
              <a:pathLst>
                <a:path w="95217" h="76201">
                  <a:moveTo>
                    <a:pt x="38066" y="9525"/>
                  </a:moveTo>
                  <a:lnTo>
                    <a:pt x="38066" y="9525"/>
                  </a:lnTo>
                  <a:lnTo>
                    <a:pt x="28932" y="393"/>
                  </a:lnTo>
                  <a:lnTo>
                    <a:pt x="0" y="0"/>
                  </a:lnTo>
                  <a:lnTo>
                    <a:pt x="32147" y="0"/>
                  </a:lnTo>
                  <a:lnTo>
                    <a:pt x="38257" y="2822"/>
                  </a:lnTo>
                  <a:lnTo>
                    <a:pt x="44500" y="6546"/>
                  </a:lnTo>
                  <a:lnTo>
                    <a:pt x="57134" y="8936"/>
                  </a:lnTo>
                  <a:lnTo>
                    <a:pt x="84202" y="9522"/>
                  </a:lnTo>
                  <a:lnTo>
                    <a:pt x="94784" y="18657"/>
                  </a:lnTo>
                  <a:lnTo>
                    <a:pt x="95089" y="23990"/>
                  </a:lnTo>
                  <a:lnTo>
                    <a:pt x="94073" y="25519"/>
                  </a:lnTo>
                  <a:lnTo>
                    <a:pt x="92338" y="26538"/>
                  </a:lnTo>
                  <a:lnTo>
                    <a:pt x="87004" y="28173"/>
                  </a:lnTo>
                  <a:lnTo>
                    <a:pt x="68091" y="46181"/>
                  </a:lnTo>
                  <a:lnTo>
                    <a:pt x="62014" y="47197"/>
                  </a:lnTo>
                  <a:lnTo>
                    <a:pt x="60381" y="48398"/>
                  </a:lnTo>
                  <a:lnTo>
                    <a:pt x="57761" y="55108"/>
                  </a:lnTo>
                  <a:lnTo>
                    <a:pt x="57243" y="56747"/>
                  </a:lnTo>
                  <a:lnTo>
                    <a:pt x="57128" y="65315"/>
                  </a:lnTo>
                  <a:lnTo>
                    <a:pt x="62175" y="71329"/>
                  </a:lnTo>
                  <a:lnTo>
                    <a:pt x="67479" y="74035"/>
                  </a:lnTo>
                  <a:lnTo>
                    <a:pt x="88915" y="76073"/>
                  </a:lnTo>
                  <a:lnTo>
                    <a:pt x="95216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9" name="SMARTInkShape-178"/>
            <p:cNvSpPr/>
            <p:nvPr>
              <p:custDataLst>
                <p:tags r:id="rId114"/>
              </p:custDataLst>
            </p:nvPr>
          </p:nvSpPr>
          <p:spPr>
            <a:xfrm>
              <a:off x="7629560" y="4171950"/>
              <a:ext cx="152366" cy="28576"/>
            </a:xfrm>
            <a:custGeom>
              <a:avLst/>
              <a:gdLst/>
              <a:ahLst/>
              <a:cxnLst/>
              <a:rect l="0" t="0" r="0" b="0"/>
              <a:pathLst>
                <a:path w="152366" h="28576">
                  <a:moveTo>
                    <a:pt x="19015" y="28575"/>
                  </a:moveTo>
                  <a:lnTo>
                    <a:pt x="19015" y="28575"/>
                  </a:lnTo>
                  <a:lnTo>
                    <a:pt x="10814" y="28575"/>
                  </a:lnTo>
                  <a:lnTo>
                    <a:pt x="10372" y="27517"/>
                  </a:lnTo>
                  <a:lnTo>
                    <a:pt x="9881" y="23518"/>
                  </a:lnTo>
                  <a:lnTo>
                    <a:pt x="8692" y="22029"/>
                  </a:lnTo>
                  <a:lnTo>
                    <a:pt x="18" y="19065"/>
                  </a:lnTo>
                  <a:lnTo>
                    <a:pt x="0" y="19060"/>
                  </a:lnTo>
                  <a:lnTo>
                    <a:pt x="23645" y="19050"/>
                  </a:lnTo>
                  <a:lnTo>
                    <a:pt x="29187" y="16228"/>
                  </a:lnTo>
                  <a:lnTo>
                    <a:pt x="32146" y="13993"/>
                  </a:lnTo>
                  <a:lnTo>
                    <a:pt x="41079" y="11511"/>
                  </a:lnTo>
                  <a:lnTo>
                    <a:pt x="87428" y="9559"/>
                  </a:lnTo>
                  <a:lnTo>
                    <a:pt x="117552" y="8468"/>
                  </a:lnTo>
                  <a:lnTo>
                    <a:pt x="136087" y="1324"/>
                  </a:lnTo>
                  <a:lnTo>
                    <a:pt x="1523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0" name="SMARTInkShape-179"/>
            <p:cNvSpPr/>
            <p:nvPr>
              <p:custDataLst>
                <p:tags r:id="rId115"/>
              </p:custDataLst>
            </p:nvPr>
          </p:nvSpPr>
          <p:spPr>
            <a:xfrm>
              <a:off x="7562966" y="4219578"/>
              <a:ext cx="37985" cy="85723"/>
            </a:xfrm>
            <a:custGeom>
              <a:avLst/>
              <a:gdLst/>
              <a:ahLst/>
              <a:cxnLst/>
              <a:rect l="0" t="0" r="0" b="0"/>
              <a:pathLst>
                <a:path w="37985" h="85723">
                  <a:moveTo>
                    <a:pt x="37984" y="9522"/>
                  </a:moveTo>
                  <a:lnTo>
                    <a:pt x="37984" y="9522"/>
                  </a:lnTo>
                  <a:lnTo>
                    <a:pt x="28463" y="0"/>
                  </a:lnTo>
                  <a:lnTo>
                    <a:pt x="20259" y="8198"/>
                  </a:lnTo>
                  <a:lnTo>
                    <a:pt x="19049" y="17607"/>
                  </a:lnTo>
                  <a:lnTo>
                    <a:pt x="18968" y="23677"/>
                  </a:lnTo>
                  <a:lnTo>
                    <a:pt x="16127" y="29219"/>
                  </a:lnTo>
                  <a:lnTo>
                    <a:pt x="12395" y="35210"/>
                  </a:lnTo>
                  <a:lnTo>
                    <a:pt x="9999" y="47679"/>
                  </a:lnTo>
                  <a:lnTo>
                    <a:pt x="9443" y="69850"/>
                  </a:lnTo>
                  <a:lnTo>
                    <a:pt x="8373" y="71966"/>
                  </a:lnTo>
                  <a:lnTo>
                    <a:pt x="6602" y="73376"/>
                  </a:lnTo>
                  <a:lnTo>
                    <a:pt x="4363" y="74316"/>
                  </a:lnTo>
                  <a:lnTo>
                    <a:pt x="2870" y="76002"/>
                  </a:lnTo>
                  <a:lnTo>
                    <a:pt x="0" y="85281"/>
                  </a:lnTo>
                  <a:lnTo>
                    <a:pt x="9409" y="857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1" name="SMARTInkShape-180"/>
            <p:cNvSpPr/>
            <p:nvPr>
              <p:custDataLst>
                <p:tags r:id="rId116"/>
              </p:custDataLst>
            </p:nvPr>
          </p:nvSpPr>
          <p:spPr>
            <a:xfrm>
              <a:off x="7496566" y="4210050"/>
              <a:ext cx="56760" cy="85726"/>
            </a:xfrm>
            <a:custGeom>
              <a:avLst/>
              <a:gdLst/>
              <a:ahLst/>
              <a:cxnLst/>
              <a:rect l="0" t="0" r="0" b="0"/>
              <a:pathLst>
                <a:path w="56760" h="85726">
                  <a:moveTo>
                    <a:pt x="28184" y="19050"/>
                  </a:moveTo>
                  <a:lnTo>
                    <a:pt x="28184" y="19050"/>
                  </a:lnTo>
                  <a:lnTo>
                    <a:pt x="28184" y="13993"/>
                  </a:lnTo>
                  <a:lnTo>
                    <a:pt x="27126" y="12504"/>
                  </a:lnTo>
                  <a:lnTo>
                    <a:pt x="25362" y="11511"/>
                  </a:lnTo>
                  <a:lnTo>
                    <a:pt x="19050" y="9642"/>
                  </a:lnTo>
                  <a:lnTo>
                    <a:pt x="9138" y="3"/>
                  </a:lnTo>
                  <a:lnTo>
                    <a:pt x="934" y="0"/>
                  </a:lnTo>
                  <a:lnTo>
                    <a:pt x="492" y="1058"/>
                  </a:lnTo>
                  <a:lnTo>
                    <a:pt x="0" y="5057"/>
                  </a:lnTo>
                  <a:lnTo>
                    <a:pt x="928" y="6546"/>
                  </a:lnTo>
                  <a:lnTo>
                    <a:pt x="2605" y="7539"/>
                  </a:lnTo>
                  <a:lnTo>
                    <a:pt x="4782" y="8201"/>
                  </a:lnTo>
                  <a:lnTo>
                    <a:pt x="6233" y="9701"/>
                  </a:lnTo>
                  <a:lnTo>
                    <a:pt x="7845" y="14189"/>
                  </a:lnTo>
                  <a:lnTo>
                    <a:pt x="9020" y="26824"/>
                  </a:lnTo>
                  <a:lnTo>
                    <a:pt x="15658" y="35833"/>
                  </a:lnTo>
                  <a:lnTo>
                    <a:pt x="18828" y="44719"/>
                  </a:lnTo>
                  <a:lnTo>
                    <a:pt x="26743" y="55304"/>
                  </a:lnTo>
                  <a:lnTo>
                    <a:pt x="28958" y="64389"/>
                  </a:lnTo>
                  <a:lnTo>
                    <a:pt x="45791" y="84246"/>
                  </a:lnTo>
                  <a:lnTo>
                    <a:pt x="56759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2" name="SMARTInkShape-181"/>
            <p:cNvSpPr/>
            <p:nvPr>
              <p:custDataLst>
                <p:tags r:id="rId117"/>
              </p:custDataLst>
            </p:nvPr>
          </p:nvSpPr>
          <p:spPr>
            <a:xfrm>
              <a:off x="7391434" y="4105275"/>
              <a:ext cx="94811" cy="133351"/>
            </a:xfrm>
            <a:custGeom>
              <a:avLst/>
              <a:gdLst/>
              <a:ahLst/>
              <a:cxnLst/>
              <a:rect l="0" t="0" r="0" b="0"/>
              <a:pathLst>
                <a:path w="94811" h="133351">
                  <a:moveTo>
                    <a:pt x="19016" y="57150"/>
                  </a:moveTo>
                  <a:lnTo>
                    <a:pt x="19016" y="57150"/>
                  </a:lnTo>
                  <a:lnTo>
                    <a:pt x="19016" y="43893"/>
                  </a:lnTo>
                  <a:lnTo>
                    <a:pt x="17958" y="41962"/>
                  </a:lnTo>
                  <a:lnTo>
                    <a:pt x="16194" y="40675"/>
                  </a:lnTo>
                  <a:lnTo>
                    <a:pt x="13960" y="39817"/>
                  </a:lnTo>
                  <a:lnTo>
                    <a:pt x="12469" y="38186"/>
                  </a:lnTo>
                  <a:lnTo>
                    <a:pt x="10815" y="33552"/>
                  </a:lnTo>
                  <a:lnTo>
                    <a:pt x="11431" y="31893"/>
                  </a:lnTo>
                  <a:lnTo>
                    <a:pt x="12902" y="30787"/>
                  </a:lnTo>
                  <a:lnTo>
                    <a:pt x="14940" y="30050"/>
                  </a:lnTo>
                  <a:lnTo>
                    <a:pt x="15240" y="28500"/>
                  </a:lnTo>
                  <a:lnTo>
                    <a:pt x="10135" y="18961"/>
                  </a:lnTo>
                  <a:lnTo>
                    <a:pt x="9517" y="9955"/>
                  </a:lnTo>
                  <a:lnTo>
                    <a:pt x="359" y="9536"/>
                  </a:lnTo>
                  <a:lnTo>
                    <a:pt x="0" y="1325"/>
                  </a:lnTo>
                  <a:lnTo>
                    <a:pt x="1047" y="883"/>
                  </a:lnTo>
                  <a:lnTo>
                    <a:pt x="47609" y="0"/>
                  </a:lnTo>
                  <a:lnTo>
                    <a:pt x="79341" y="0"/>
                  </a:lnTo>
                  <a:lnTo>
                    <a:pt x="81458" y="1058"/>
                  </a:lnTo>
                  <a:lnTo>
                    <a:pt x="82869" y="2822"/>
                  </a:lnTo>
                  <a:lnTo>
                    <a:pt x="85134" y="8201"/>
                  </a:lnTo>
                  <a:lnTo>
                    <a:pt x="93843" y="17610"/>
                  </a:lnTo>
                  <a:lnTo>
                    <a:pt x="94810" y="23680"/>
                  </a:lnTo>
                  <a:lnTo>
                    <a:pt x="93887" y="25312"/>
                  </a:lnTo>
                  <a:lnTo>
                    <a:pt x="92214" y="26400"/>
                  </a:lnTo>
                  <a:lnTo>
                    <a:pt x="90040" y="27124"/>
                  </a:lnTo>
                  <a:lnTo>
                    <a:pt x="88590" y="28666"/>
                  </a:lnTo>
                  <a:lnTo>
                    <a:pt x="84887" y="38191"/>
                  </a:lnTo>
                  <a:lnTo>
                    <a:pt x="80747" y="42727"/>
                  </a:lnTo>
                  <a:lnTo>
                    <a:pt x="75379" y="45448"/>
                  </a:lnTo>
                  <a:lnTo>
                    <a:pt x="72467" y="46174"/>
                  </a:lnTo>
                  <a:lnTo>
                    <a:pt x="63311" y="52252"/>
                  </a:lnTo>
                  <a:lnTo>
                    <a:pt x="40355" y="72874"/>
                  </a:lnTo>
                  <a:lnTo>
                    <a:pt x="31453" y="75214"/>
                  </a:lnTo>
                  <a:lnTo>
                    <a:pt x="25249" y="75762"/>
                  </a:lnTo>
                  <a:lnTo>
                    <a:pt x="23172" y="76966"/>
                  </a:lnTo>
                  <a:lnTo>
                    <a:pt x="21787" y="78827"/>
                  </a:lnTo>
                  <a:lnTo>
                    <a:pt x="20863" y="81126"/>
                  </a:lnTo>
                  <a:lnTo>
                    <a:pt x="19189" y="82659"/>
                  </a:lnTo>
                  <a:lnTo>
                    <a:pt x="14506" y="84363"/>
                  </a:lnTo>
                  <a:lnTo>
                    <a:pt x="12835" y="85875"/>
                  </a:lnTo>
                  <a:lnTo>
                    <a:pt x="9931" y="93806"/>
                  </a:lnTo>
                  <a:lnTo>
                    <a:pt x="9622" y="99879"/>
                  </a:lnTo>
                  <a:lnTo>
                    <a:pt x="10637" y="101511"/>
                  </a:lnTo>
                  <a:lnTo>
                    <a:pt x="12371" y="102599"/>
                  </a:lnTo>
                  <a:lnTo>
                    <a:pt x="14586" y="103324"/>
                  </a:lnTo>
                  <a:lnTo>
                    <a:pt x="16063" y="104866"/>
                  </a:lnTo>
                  <a:lnTo>
                    <a:pt x="21255" y="114945"/>
                  </a:lnTo>
                  <a:lnTo>
                    <a:pt x="23685" y="117905"/>
                  </a:lnTo>
                  <a:lnTo>
                    <a:pt x="29205" y="121194"/>
                  </a:lnTo>
                  <a:lnTo>
                    <a:pt x="35186" y="123714"/>
                  </a:lnTo>
                  <a:lnTo>
                    <a:pt x="44504" y="130024"/>
                  </a:lnTo>
                  <a:lnTo>
                    <a:pt x="53967" y="132364"/>
                  </a:lnTo>
                  <a:lnTo>
                    <a:pt x="66641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3" name="SMARTInkShape-182"/>
            <p:cNvSpPr/>
            <p:nvPr>
              <p:custDataLst>
                <p:tags r:id="rId118"/>
              </p:custDataLst>
            </p:nvPr>
          </p:nvSpPr>
          <p:spPr>
            <a:xfrm>
              <a:off x="7343813" y="4095750"/>
              <a:ext cx="76163" cy="171286"/>
            </a:xfrm>
            <a:custGeom>
              <a:avLst/>
              <a:gdLst/>
              <a:ahLst/>
              <a:cxnLst/>
              <a:rect l="0" t="0" r="0" b="0"/>
              <a:pathLst>
                <a:path w="76163" h="171286">
                  <a:moveTo>
                    <a:pt x="76162" y="9525"/>
                  </a:moveTo>
                  <a:lnTo>
                    <a:pt x="76162" y="9525"/>
                  </a:lnTo>
                  <a:lnTo>
                    <a:pt x="76162" y="1324"/>
                  </a:lnTo>
                  <a:lnTo>
                    <a:pt x="75104" y="883"/>
                  </a:lnTo>
                  <a:lnTo>
                    <a:pt x="67028" y="34"/>
                  </a:lnTo>
                  <a:lnTo>
                    <a:pt x="76162" y="0"/>
                  </a:lnTo>
                  <a:lnTo>
                    <a:pt x="76162" y="5057"/>
                  </a:lnTo>
                  <a:lnTo>
                    <a:pt x="75104" y="6546"/>
                  </a:lnTo>
                  <a:lnTo>
                    <a:pt x="73340" y="7539"/>
                  </a:lnTo>
                  <a:lnTo>
                    <a:pt x="71106" y="8201"/>
                  </a:lnTo>
                  <a:lnTo>
                    <a:pt x="69615" y="9701"/>
                  </a:lnTo>
                  <a:lnTo>
                    <a:pt x="67028" y="17610"/>
                  </a:lnTo>
                  <a:lnTo>
                    <a:pt x="65586" y="53178"/>
                  </a:lnTo>
                  <a:lnTo>
                    <a:pt x="59099" y="66518"/>
                  </a:lnTo>
                  <a:lnTo>
                    <a:pt x="58437" y="69745"/>
                  </a:lnTo>
                  <a:lnTo>
                    <a:pt x="33524" y="117082"/>
                  </a:lnTo>
                  <a:lnTo>
                    <a:pt x="13640" y="139677"/>
                  </a:lnTo>
                  <a:lnTo>
                    <a:pt x="7485" y="152395"/>
                  </a:lnTo>
                  <a:lnTo>
                    <a:pt x="3306" y="158748"/>
                  </a:lnTo>
                  <a:lnTo>
                    <a:pt x="0" y="171285"/>
                  </a:lnTo>
                  <a:lnTo>
                    <a:pt x="5030" y="166344"/>
                  </a:lnTo>
                  <a:lnTo>
                    <a:pt x="10328" y="163889"/>
                  </a:lnTo>
                  <a:lnTo>
                    <a:pt x="13222" y="163235"/>
                  </a:lnTo>
                  <a:lnTo>
                    <a:pt x="22353" y="157256"/>
                  </a:lnTo>
                  <a:lnTo>
                    <a:pt x="38062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4" name="SMARTInkShape-183"/>
            <p:cNvSpPr/>
            <p:nvPr>
              <p:custDataLst>
                <p:tags r:id="rId119"/>
              </p:custDataLst>
            </p:nvPr>
          </p:nvSpPr>
          <p:spPr>
            <a:xfrm>
              <a:off x="7400925" y="410527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78" name="SMARTInkShape-Group48"/>
          <p:cNvGrpSpPr/>
          <p:nvPr/>
        </p:nvGrpSpPr>
        <p:grpSpPr>
          <a:xfrm>
            <a:off x="7096128" y="3562350"/>
            <a:ext cx="190498" cy="171058"/>
            <a:chOff x="7096128" y="3562350"/>
            <a:chExt cx="190498" cy="171058"/>
          </a:xfrm>
        </p:grpSpPr>
        <p:sp>
          <p:nvSpPr>
            <p:cNvPr id="6176" name="SMARTInkShape-184"/>
            <p:cNvSpPr/>
            <p:nvPr>
              <p:custDataLst>
                <p:tags r:id="rId110"/>
              </p:custDataLst>
            </p:nvPr>
          </p:nvSpPr>
          <p:spPr>
            <a:xfrm>
              <a:off x="7096128" y="3667125"/>
              <a:ext cx="190498" cy="19051"/>
            </a:xfrm>
            <a:custGeom>
              <a:avLst/>
              <a:gdLst/>
              <a:ahLst/>
              <a:cxnLst/>
              <a:rect l="0" t="0" r="0" b="0"/>
              <a:pathLst>
                <a:path w="190498" h="19051">
                  <a:moveTo>
                    <a:pt x="19047" y="19050"/>
                  </a:moveTo>
                  <a:lnTo>
                    <a:pt x="19047" y="19050"/>
                  </a:lnTo>
                  <a:lnTo>
                    <a:pt x="10847" y="19050"/>
                  </a:lnTo>
                  <a:lnTo>
                    <a:pt x="10405" y="17992"/>
                  </a:lnTo>
                  <a:lnTo>
                    <a:pt x="9522" y="9525"/>
                  </a:lnTo>
                  <a:lnTo>
                    <a:pt x="0" y="9525"/>
                  </a:lnTo>
                  <a:lnTo>
                    <a:pt x="14462" y="9525"/>
                  </a:lnTo>
                  <a:lnTo>
                    <a:pt x="15991" y="10583"/>
                  </a:lnTo>
                  <a:lnTo>
                    <a:pt x="17009" y="12347"/>
                  </a:lnTo>
                  <a:lnTo>
                    <a:pt x="17688" y="14582"/>
                  </a:lnTo>
                  <a:lnTo>
                    <a:pt x="19200" y="16071"/>
                  </a:lnTo>
                  <a:lnTo>
                    <a:pt x="23701" y="17726"/>
                  </a:lnTo>
                  <a:lnTo>
                    <a:pt x="60442" y="19047"/>
                  </a:lnTo>
                  <a:lnTo>
                    <a:pt x="66725" y="16227"/>
                  </a:lnTo>
                  <a:lnTo>
                    <a:pt x="69883" y="13993"/>
                  </a:lnTo>
                  <a:lnTo>
                    <a:pt x="92044" y="9917"/>
                  </a:lnTo>
                  <a:lnTo>
                    <a:pt x="116424" y="9559"/>
                  </a:lnTo>
                  <a:lnTo>
                    <a:pt x="123357" y="6718"/>
                  </a:lnTo>
                  <a:lnTo>
                    <a:pt x="129965" y="2986"/>
                  </a:lnTo>
                  <a:lnTo>
                    <a:pt x="142832" y="590"/>
                  </a:lnTo>
                  <a:lnTo>
                    <a:pt x="190448" y="0"/>
                  </a:lnTo>
                  <a:lnTo>
                    <a:pt x="190497" y="0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7" name="SMARTInkShape-185"/>
            <p:cNvSpPr/>
            <p:nvPr>
              <p:custDataLst>
                <p:tags r:id="rId111"/>
              </p:custDataLst>
            </p:nvPr>
          </p:nvSpPr>
          <p:spPr>
            <a:xfrm>
              <a:off x="7162800" y="3562350"/>
              <a:ext cx="76201" cy="171058"/>
            </a:xfrm>
            <a:custGeom>
              <a:avLst/>
              <a:gdLst/>
              <a:ahLst/>
              <a:cxnLst/>
              <a:rect l="0" t="0" r="0" b="0"/>
              <a:pathLst>
                <a:path w="76201" h="171058">
                  <a:moveTo>
                    <a:pt x="47625" y="28575"/>
                  </a:moveTo>
                  <a:lnTo>
                    <a:pt x="47625" y="28575"/>
                  </a:lnTo>
                  <a:lnTo>
                    <a:pt x="66273" y="9927"/>
                  </a:lnTo>
                  <a:lnTo>
                    <a:pt x="71613" y="9644"/>
                  </a:lnTo>
                  <a:lnTo>
                    <a:pt x="73141" y="8546"/>
                  </a:lnTo>
                  <a:lnTo>
                    <a:pt x="74161" y="6756"/>
                  </a:lnTo>
                  <a:lnTo>
                    <a:pt x="76200" y="0"/>
                  </a:lnTo>
                  <a:lnTo>
                    <a:pt x="76200" y="8201"/>
                  </a:lnTo>
                  <a:lnTo>
                    <a:pt x="67999" y="17610"/>
                  </a:lnTo>
                  <a:lnTo>
                    <a:pt x="67066" y="23680"/>
                  </a:lnTo>
                  <a:lnTo>
                    <a:pt x="66790" y="32181"/>
                  </a:lnTo>
                  <a:lnTo>
                    <a:pt x="63904" y="38292"/>
                  </a:lnTo>
                  <a:lnTo>
                    <a:pt x="60152" y="44535"/>
                  </a:lnTo>
                  <a:lnTo>
                    <a:pt x="58485" y="50838"/>
                  </a:lnTo>
                  <a:lnTo>
                    <a:pt x="56981" y="52942"/>
                  </a:lnTo>
                  <a:lnTo>
                    <a:pt x="54921" y="54345"/>
                  </a:lnTo>
                  <a:lnTo>
                    <a:pt x="52489" y="55280"/>
                  </a:lnTo>
                  <a:lnTo>
                    <a:pt x="50867" y="56962"/>
                  </a:lnTo>
                  <a:lnTo>
                    <a:pt x="45443" y="67265"/>
                  </a:lnTo>
                  <a:lnTo>
                    <a:pt x="32520" y="82628"/>
                  </a:lnTo>
                  <a:lnTo>
                    <a:pt x="29743" y="92098"/>
                  </a:lnTo>
                  <a:lnTo>
                    <a:pt x="29095" y="98435"/>
                  </a:lnTo>
                  <a:lnTo>
                    <a:pt x="25984" y="104780"/>
                  </a:lnTo>
                  <a:lnTo>
                    <a:pt x="22131" y="111127"/>
                  </a:lnTo>
                  <a:lnTo>
                    <a:pt x="20420" y="117476"/>
                  </a:lnTo>
                  <a:lnTo>
                    <a:pt x="18905" y="119592"/>
                  </a:lnTo>
                  <a:lnTo>
                    <a:pt x="16836" y="121003"/>
                  </a:lnTo>
                  <a:lnTo>
                    <a:pt x="14399" y="121944"/>
                  </a:lnTo>
                  <a:lnTo>
                    <a:pt x="12774" y="123629"/>
                  </a:lnTo>
                  <a:lnTo>
                    <a:pt x="10969" y="128324"/>
                  </a:lnTo>
                  <a:lnTo>
                    <a:pt x="9953" y="136918"/>
                  </a:lnTo>
                  <a:lnTo>
                    <a:pt x="8751" y="138903"/>
                  </a:lnTo>
                  <a:lnTo>
                    <a:pt x="6893" y="140227"/>
                  </a:lnTo>
                  <a:lnTo>
                    <a:pt x="4595" y="141110"/>
                  </a:lnTo>
                  <a:lnTo>
                    <a:pt x="3063" y="142756"/>
                  </a:lnTo>
                  <a:lnTo>
                    <a:pt x="119" y="151962"/>
                  </a:lnTo>
                  <a:lnTo>
                    <a:pt x="0" y="171057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81" name="SMARTInkShape-Group49"/>
          <p:cNvGrpSpPr/>
          <p:nvPr/>
        </p:nvGrpSpPr>
        <p:grpSpPr>
          <a:xfrm>
            <a:off x="7800975" y="3657600"/>
            <a:ext cx="161926" cy="133351"/>
            <a:chOff x="7800975" y="3657600"/>
            <a:chExt cx="161926" cy="133351"/>
          </a:xfrm>
        </p:grpSpPr>
        <p:sp>
          <p:nvSpPr>
            <p:cNvPr id="6179" name="SMARTInkShape-186"/>
            <p:cNvSpPr/>
            <p:nvPr>
              <p:custDataLst>
                <p:tags r:id="rId108"/>
              </p:custDataLst>
            </p:nvPr>
          </p:nvSpPr>
          <p:spPr>
            <a:xfrm>
              <a:off x="7800975" y="3714750"/>
              <a:ext cx="161926" cy="76201"/>
            </a:xfrm>
            <a:custGeom>
              <a:avLst/>
              <a:gdLst/>
              <a:ahLst/>
              <a:cxnLst/>
              <a:rect l="0" t="0" r="0" b="0"/>
              <a:pathLst>
                <a:path w="161926" h="76201">
                  <a:moveTo>
                    <a:pt x="9525" y="76200"/>
                  </a:moveTo>
                  <a:lnTo>
                    <a:pt x="9525" y="76200"/>
                  </a:lnTo>
                  <a:lnTo>
                    <a:pt x="34" y="76200"/>
                  </a:lnTo>
                  <a:lnTo>
                    <a:pt x="0" y="66709"/>
                  </a:lnTo>
                  <a:lnTo>
                    <a:pt x="8201" y="66678"/>
                  </a:lnTo>
                  <a:lnTo>
                    <a:pt x="8643" y="65619"/>
                  </a:lnTo>
                  <a:lnTo>
                    <a:pt x="9410" y="58474"/>
                  </a:lnTo>
                  <a:lnTo>
                    <a:pt x="14547" y="52486"/>
                  </a:lnTo>
                  <a:lnTo>
                    <a:pt x="19871" y="49785"/>
                  </a:lnTo>
                  <a:lnTo>
                    <a:pt x="22771" y="49065"/>
                  </a:lnTo>
                  <a:lnTo>
                    <a:pt x="31912" y="42995"/>
                  </a:lnTo>
                  <a:lnTo>
                    <a:pt x="44482" y="32521"/>
                  </a:lnTo>
                  <a:lnTo>
                    <a:pt x="87960" y="16885"/>
                  </a:lnTo>
                  <a:lnTo>
                    <a:pt x="102615" y="11706"/>
                  </a:lnTo>
                  <a:lnTo>
                    <a:pt x="120366" y="8754"/>
                  </a:lnTo>
                  <a:lnTo>
                    <a:pt x="133293" y="2043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0" name="SMARTInkShape-187"/>
            <p:cNvSpPr/>
            <p:nvPr>
              <p:custDataLst>
                <p:tags r:id="rId109"/>
              </p:custDataLst>
            </p:nvPr>
          </p:nvSpPr>
          <p:spPr>
            <a:xfrm>
              <a:off x="7829550" y="3657600"/>
              <a:ext cx="104776" cy="104776"/>
            </a:xfrm>
            <a:custGeom>
              <a:avLst/>
              <a:gdLst/>
              <a:ahLst/>
              <a:cxnLst/>
              <a:rect l="0" t="0" r="0" b="0"/>
              <a:pathLst>
                <a:path w="104776" h="104776">
                  <a:moveTo>
                    <a:pt x="38100" y="19050"/>
                  </a:moveTo>
                  <a:lnTo>
                    <a:pt x="38100" y="19050"/>
                  </a:lnTo>
                  <a:lnTo>
                    <a:pt x="28585" y="9535"/>
                  </a:lnTo>
                  <a:lnTo>
                    <a:pt x="28575" y="117"/>
                  </a:lnTo>
                  <a:lnTo>
                    <a:pt x="9644" y="0"/>
                  </a:lnTo>
                  <a:lnTo>
                    <a:pt x="1335" y="8201"/>
                  </a:lnTo>
                  <a:lnTo>
                    <a:pt x="34" y="18624"/>
                  </a:lnTo>
                  <a:lnTo>
                    <a:pt x="0" y="36656"/>
                  </a:lnTo>
                  <a:lnTo>
                    <a:pt x="8201" y="46174"/>
                  </a:lnTo>
                  <a:lnTo>
                    <a:pt x="16868" y="48397"/>
                  </a:lnTo>
                  <a:lnTo>
                    <a:pt x="38705" y="64510"/>
                  </a:lnTo>
                  <a:lnTo>
                    <a:pt x="54055" y="67448"/>
                  </a:lnTo>
                  <a:lnTo>
                    <a:pt x="66691" y="74158"/>
                  </a:lnTo>
                  <a:lnTo>
                    <a:pt x="69860" y="74838"/>
                  </a:lnTo>
                  <a:lnTo>
                    <a:pt x="71974" y="76351"/>
                  </a:lnTo>
                  <a:lnTo>
                    <a:pt x="73382" y="78417"/>
                  </a:lnTo>
                  <a:lnTo>
                    <a:pt x="74322" y="80853"/>
                  </a:lnTo>
                  <a:lnTo>
                    <a:pt x="76006" y="82477"/>
                  </a:lnTo>
                  <a:lnTo>
                    <a:pt x="85791" y="86498"/>
                  </a:lnTo>
                  <a:lnTo>
                    <a:pt x="93036" y="92187"/>
                  </a:lnTo>
                  <a:lnTo>
                    <a:pt x="104255" y="95130"/>
                  </a:lnTo>
                  <a:lnTo>
                    <a:pt x="10477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82" name="SMARTInkShape-188"/>
          <p:cNvSpPr/>
          <p:nvPr>
            <p:custDataLst>
              <p:tags r:id="rId6"/>
            </p:custDataLst>
          </p:nvPr>
        </p:nvSpPr>
        <p:spPr>
          <a:xfrm>
            <a:off x="8305814" y="3419475"/>
            <a:ext cx="142862" cy="238126"/>
          </a:xfrm>
          <a:custGeom>
            <a:avLst/>
            <a:gdLst/>
            <a:ahLst/>
            <a:cxnLst/>
            <a:rect l="0" t="0" r="0" b="0"/>
            <a:pathLst>
              <a:path w="142862" h="238126">
                <a:moveTo>
                  <a:pt x="76186" y="19050"/>
                </a:moveTo>
                <a:lnTo>
                  <a:pt x="76186" y="19050"/>
                </a:lnTo>
                <a:lnTo>
                  <a:pt x="76186" y="0"/>
                </a:lnTo>
                <a:lnTo>
                  <a:pt x="51550" y="25694"/>
                </a:lnTo>
                <a:lnTo>
                  <a:pt x="45567" y="38158"/>
                </a:lnTo>
                <a:lnTo>
                  <a:pt x="14525" y="71174"/>
                </a:lnTo>
                <a:lnTo>
                  <a:pt x="8918" y="73966"/>
                </a:lnTo>
                <a:lnTo>
                  <a:pt x="5940" y="74711"/>
                </a:lnTo>
                <a:lnTo>
                  <a:pt x="3956" y="76265"/>
                </a:lnTo>
                <a:lnTo>
                  <a:pt x="88" y="85437"/>
                </a:lnTo>
                <a:lnTo>
                  <a:pt x="0" y="85687"/>
                </a:lnTo>
                <a:lnTo>
                  <a:pt x="44517" y="85725"/>
                </a:lnTo>
                <a:lnTo>
                  <a:pt x="83830" y="85725"/>
                </a:lnTo>
                <a:lnTo>
                  <a:pt x="95105" y="95133"/>
                </a:lnTo>
                <a:lnTo>
                  <a:pt x="104644" y="85840"/>
                </a:lnTo>
                <a:lnTo>
                  <a:pt x="119225" y="85725"/>
                </a:lnTo>
                <a:lnTo>
                  <a:pt x="120753" y="84667"/>
                </a:lnTo>
                <a:lnTo>
                  <a:pt x="121773" y="82903"/>
                </a:lnTo>
                <a:lnTo>
                  <a:pt x="123409" y="77524"/>
                </a:lnTo>
                <a:lnTo>
                  <a:pt x="126455" y="76789"/>
                </a:lnTo>
                <a:lnTo>
                  <a:pt x="142823" y="76200"/>
                </a:lnTo>
                <a:lnTo>
                  <a:pt x="142861" y="66675"/>
                </a:lnTo>
                <a:lnTo>
                  <a:pt x="134659" y="66675"/>
                </a:lnTo>
                <a:lnTo>
                  <a:pt x="134219" y="67733"/>
                </a:lnTo>
                <a:lnTo>
                  <a:pt x="133727" y="71732"/>
                </a:lnTo>
                <a:lnTo>
                  <a:pt x="130689" y="77036"/>
                </a:lnTo>
                <a:lnTo>
                  <a:pt x="126867" y="82922"/>
                </a:lnTo>
                <a:lnTo>
                  <a:pt x="125170" y="89065"/>
                </a:lnTo>
                <a:lnTo>
                  <a:pt x="118770" y="95323"/>
                </a:lnTo>
                <a:lnTo>
                  <a:pt x="102472" y="107964"/>
                </a:lnTo>
                <a:lnTo>
                  <a:pt x="69851" y="155510"/>
                </a:lnTo>
                <a:lnTo>
                  <a:pt x="42319" y="187241"/>
                </a:lnTo>
                <a:lnTo>
                  <a:pt x="39341" y="196825"/>
                </a:lnTo>
                <a:lnTo>
                  <a:pt x="38100" y="223574"/>
                </a:lnTo>
                <a:lnTo>
                  <a:pt x="39153" y="225249"/>
                </a:lnTo>
                <a:lnTo>
                  <a:pt x="40915" y="226366"/>
                </a:lnTo>
                <a:lnTo>
                  <a:pt x="46288" y="228159"/>
                </a:lnTo>
                <a:lnTo>
                  <a:pt x="55695" y="228561"/>
                </a:lnTo>
                <a:lnTo>
                  <a:pt x="56176" y="229632"/>
                </a:lnTo>
                <a:lnTo>
                  <a:pt x="56709" y="233645"/>
                </a:lnTo>
                <a:lnTo>
                  <a:pt x="57909" y="235138"/>
                </a:lnTo>
                <a:lnTo>
                  <a:pt x="66257" y="238008"/>
                </a:lnTo>
                <a:lnTo>
                  <a:pt x="57136" y="2381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88" name="SMARTInkShape-Group51"/>
          <p:cNvGrpSpPr/>
          <p:nvPr/>
        </p:nvGrpSpPr>
        <p:grpSpPr>
          <a:xfrm>
            <a:off x="752476" y="4429163"/>
            <a:ext cx="600075" cy="409538"/>
            <a:chOff x="752476" y="4429163"/>
            <a:chExt cx="600075" cy="409538"/>
          </a:xfrm>
        </p:grpSpPr>
        <p:sp>
          <p:nvSpPr>
            <p:cNvPr id="6183" name="SMARTInkShape-189"/>
            <p:cNvSpPr/>
            <p:nvPr>
              <p:custDataLst>
                <p:tags r:id="rId103"/>
              </p:custDataLst>
            </p:nvPr>
          </p:nvSpPr>
          <p:spPr>
            <a:xfrm>
              <a:off x="1171621" y="4657725"/>
              <a:ext cx="180930" cy="57034"/>
            </a:xfrm>
            <a:custGeom>
              <a:avLst/>
              <a:gdLst/>
              <a:ahLst/>
              <a:cxnLst/>
              <a:rect l="0" t="0" r="0" b="0"/>
              <a:pathLst>
                <a:path w="180930" h="57034">
                  <a:moveTo>
                    <a:pt x="57104" y="0"/>
                  </a:moveTo>
                  <a:lnTo>
                    <a:pt x="57104" y="0"/>
                  </a:lnTo>
                  <a:lnTo>
                    <a:pt x="52047" y="0"/>
                  </a:lnTo>
                  <a:lnTo>
                    <a:pt x="46743" y="2822"/>
                  </a:lnTo>
                  <a:lnTo>
                    <a:pt x="40857" y="6546"/>
                  </a:lnTo>
                  <a:lnTo>
                    <a:pt x="34714" y="8201"/>
                  </a:lnTo>
                  <a:lnTo>
                    <a:pt x="32652" y="9701"/>
                  </a:lnTo>
                  <a:lnTo>
                    <a:pt x="31278" y="11759"/>
                  </a:lnTo>
                  <a:lnTo>
                    <a:pt x="30361" y="14189"/>
                  </a:lnTo>
                  <a:lnTo>
                    <a:pt x="28692" y="15810"/>
                  </a:lnTo>
                  <a:lnTo>
                    <a:pt x="24016" y="17610"/>
                  </a:lnTo>
                  <a:lnTo>
                    <a:pt x="22345" y="19148"/>
                  </a:lnTo>
                  <a:lnTo>
                    <a:pt x="20489" y="23680"/>
                  </a:lnTo>
                  <a:lnTo>
                    <a:pt x="18936" y="25312"/>
                  </a:lnTo>
                  <a:lnTo>
                    <a:pt x="14388" y="27124"/>
                  </a:lnTo>
                  <a:lnTo>
                    <a:pt x="1709" y="28447"/>
                  </a:lnTo>
                  <a:lnTo>
                    <a:pt x="1124" y="29549"/>
                  </a:lnTo>
                  <a:lnTo>
                    <a:pt x="0" y="37704"/>
                  </a:lnTo>
                  <a:lnTo>
                    <a:pt x="8159" y="38065"/>
                  </a:lnTo>
                  <a:lnTo>
                    <a:pt x="16822" y="44639"/>
                  </a:lnTo>
                  <a:lnTo>
                    <a:pt x="25648" y="46740"/>
                  </a:lnTo>
                  <a:lnTo>
                    <a:pt x="50765" y="47591"/>
                  </a:lnTo>
                  <a:lnTo>
                    <a:pt x="57109" y="50432"/>
                  </a:lnTo>
                  <a:lnTo>
                    <a:pt x="63456" y="54164"/>
                  </a:lnTo>
                  <a:lnTo>
                    <a:pt x="76154" y="56561"/>
                  </a:lnTo>
                  <a:lnTo>
                    <a:pt x="88854" y="57033"/>
                  </a:lnTo>
                  <a:lnTo>
                    <a:pt x="95204" y="54276"/>
                  </a:lnTo>
                  <a:lnTo>
                    <a:pt x="98379" y="52059"/>
                  </a:lnTo>
                  <a:lnTo>
                    <a:pt x="112961" y="48938"/>
                  </a:lnTo>
                  <a:lnTo>
                    <a:pt x="130305" y="46826"/>
                  </a:lnTo>
                  <a:lnTo>
                    <a:pt x="161239" y="35882"/>
                  </a:lnTo>
                  <a:lnTo>
                    <a:pt x="167945" y="31822"/>
                  </a:lnTo>
                  <a:lnTo>
                    <a:pt x="18092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4" name="SMARTInkShape-190"/>
            <p:cNvSpPr/>
            <p:nvPr>
              <p:custDataLst>
                <p:tags r:id="rId104"/>
              </p:custDataLst>
            </p:nvPr>
          </p:nvSpPr>
          <p:spPr>
            <a:xfrm>
              <a:off x="1143011" y="4600575"/>
              <a:ext cx="142865" cy="9526"/>
            </a:xfrm>
            <a:custGeom>
              <a:avLst/>
              <a:gdLst/>
              <a:ahLst/>
              <a:cxnLst/>
              <a:rect l="0" t="0" r="0" b="0"/>
              <a:pathLst>
                <a:path w="142865" h="9526">
                  <a:moveTo>
                    <a:pt x="47614" y="9525"/>
                  </a:moveTo>
                  <a:lnTo>
                    <a:pt x="47614" y="9525"/>
                  </a:lnTo>
                  <a:lnTo>
                    <a:pt x="42557" y="9525"/>
                  </a:lnTo>
                  <a:lnTo>
                    <a:pt x="41068" y="8467"/>
                  </a:lnTo>
                  <a:lnTo>
                    <a:pt x="40075" y="6703"/>
                  </a:lnTo>
                  <a:lnTo>
                    <a:pt x="39413" y="4468"/>
                  </a:lnTo>
                  <a:lnTo>
                    <a:pt x="37913" y="2979"/>
                  </a:lnTo>
                  <a:lnTo>
                    <a:pt x="30004" y="392"/>
                  </a:lnTo>
                  <a:lnTo>
                    <a:pt x="29524" y="1320"/>
                  </a:lnTo>
                  <a:lnTo>
                    <a:pt x="28991" y="5173"/>
                  </a:lnTo>
                  <a:lnTo>
                    <a:pt x="27790" y="6624"/>
                  </a:lnTo>
                  <a:lnTo>
                    <a:pt x="20401" y="9143"/>
                  </a:lnTo>
                  <a:lnTo>
                    <a:pt x="0" y="9525"/>
                  </a:lnTo>
                  <a:lnTo>
                    <a:pt x="47498" y="9525"/>
                  </a:lnTo>
                  <a:lnTo>
                    <a:pt x="60291" y="9525"/>
                  </a:lnTo>
                  <a:lnTo>
                    <a:pt x="104589" y="175"/>
                  </a:lnTo>
                  <a:lnTo>
                    <a:pt x="137837" y="0"/>
                  </a:lnTo>
                  <a:lnTo>
                    <a:pt x="139513" y="1059"/>
                  </a:lnTo>
                  <a:lnTo>
                    <a:pt x="140630" y="2823"/>
                  </a:lnTo>
                  <a:lnTo>
                    <a:pt x="14286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5" name="SMARTInkShape-191"/>
            <p:cNvSpPr/>
            <p:nvPr>
              <p:custDataLst>
                <p:tags r:id="rId105"/>
              </p:custDataLst>
            </p:nvPr>
          </p:nvSpPr>
          <p:spPr>
            <a:xfrm>
              <a:off x="752476" y="4772025"/>
              <a:ext cx="180975" cy="66676"/>
            </a:xfrm>
            <a:custGeom>
              <a:avLst/>
              <a:gdLst/>
              <a:ahLst/>
              <a:cxnLst/>
              <a:rect l="0" t="0" r="0" b="0"/>
              <a:pathLst>
                <a:path w="180975" h="66676">
                  <a:moveTo>
                    <a:pt x="9524" y="57150"/>
                  </a:moveTo>
                  <a:lnTo>
                    <a:pt x="9524" y="57150"/>
                  </a:lnTo>
                  <a:lnTo>
                    <a:pt x="0" y="66675"/>
                  </a:lnTo>
                  <a:lnTo>
                    <a:pt x="9132" y="66675"/>
                  </a:lnTo>
                  <a:lnTo>
                    <a:pt x="17051" y="60129"/>
                  </a:lnTo>
                  <a:lnTo>
                    <a:pt x="26848" y="57542"/>
                  </a:lnTo>
                  <a:lnTo>
                    <a:pt x="60360" y="57153"/>
                  </a:lnTo>
                  <a:lnTo>
                    <a:pt x="66690" y="54329"/>
                  </a:lnTo>
                  <a:lnTo>
                    <a:pt x="73031" y="50604"/>
                  </a:lnTo>
                  <a:lnTo>
                    <a:pt x="113711" y="38740"/>
                  </a:lnTo>
                  <a:lnTo>
                    <a:pt x="117082" y="38527"/>
                  </a:lnTo>
                  <a:lnTo>
                    <a:pt x="123650" y="35468"/>
                  </a:lnTo>
                  <a:lnTo>
                    <a:pt x="139676" y="22937"/>
                  </a:lnTo>
                  <a:lnTo>
                    <a:pt x="152394" y="16996"/>
                  </a:lnTo>
                  <a:lnTo>
                    <a:pt x="158747" y="12845"/>
                  </a:lnTo>
                  <a:lnTo>
                    <a:pt x="168274" y="9451"/>
                  </a:lnTo>
                  <a:lnTo>
                    <a:pt x="1809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6" name="SMARTInkShape-192"/>
            <p:cNvSpPr/>
            <p:nvPr>
              <p:custDataLst>
                <p:tags r:id="rId106"/>
              </p:custDataLst>
            </p:nvPr>
          </p:nvSpPr>
          <p:spPr>
            <a:xfrm>
              <a:off x="828686" y="4429163"/>
              <a:ext cx="228590" cy="76163"/>
            </a:xfrm>
            <a:custGeom>
              <a:avLst/>
              <a:gdLst/>
              <a:ahLst/>
              <a:cxnLst/>
              <a:rect l="0" t="0" r="0" b="0"/>
              <a:pathLst>
                <a:path w="228590" h="76163">
                  <a:moveTo>
                    <a:pt x="57139" y="76162"/>
                  </a:moveTo>
                  <a:lnTo>
                    <a:pt x="57139" y="76162"/>
                  </a:lnTo>
                  <a:lnTo>
                    <a:pt x="43881" y="76162"/>
                  </a:lnTo>
                  <a:lnTo>
                    <a:pt x="37841" y="73340"/>
                  </a:lnTo>
                  <a:lnTo>
                    <a:pt x="30396" y="67961"/>
                  </a:lnTo>
                  <a:lnTo>
                    <a:pt x="21321" y="66899"/>
                  </a:lnTo>
                  <a:lnTo>
                    <a:pt x="11278" y="66671"/>
                  </a:lnTo>
                  <a:lnTo>
                    <a:pt x="27" y="57146"/>
                  </a:lnTo>
                  <a:lnTo>
                    <a:pt x="0" y="52065"/>
                  </a:lnTo>
                  <a:lnTo>
                    <a:pt x="1055" y="50573"/>
                  </a:lnTo>
                  <a:lnTo>
                    <a:pt x="2816" y="49578"/>
                  </a:lnTo>
                  <a:lnTo>
                    <a:pt x="5049" y="48914"/>
                  </a:lnTo>
                  <a:lnTo>
                    <a:pt x="19287" y="40223"/>
                  </a:lnTo>
                  <a:lnTo>
                    <a:pt x="22379" y="39502"/>
                  </a:lnTo>
                  <a:lnTo>
                    <a:pt x="38111" y="30712"/>
                  </a:lnTo>
                  <a:lnTo>
                    <a:pt x="55850" y="23911"/>
                  </a:lnTo>
                  <a:lnTo>
                    <a:pt x="73190" y="13434"/>
                  </a:lnTo>
                  <a:lnTo>
                    <a:pt x="120530" y="948"/>
                  </a:lnTo>
                  <a:lnTo>
                    <a:pt x="163327" y="0"/>
                  </a:lnTo>
                  <a:lnTo>
                    <a:pt x="195853" y="9665"/>
                  </a:lnTo>
                  <a:lnTo>
                    <a:pt x="215802" y="25657"/>
                  </a:lnTo>
                  <a:lnTo>
                    <a:pt x="228589" y="38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7" name="SMARTInkShape-193"/>
            <p:cNvSpPr/>
            <p:nvPr>
              <p:custDataLst>
                <p:tags r:id="rId107"/>
              </p:custDataLst>
            </p:nvPr>
          </p:nvSpPr>
          <p:spPr>
            <a:xfrm>
              <a:off x="904995" y="4486314"/>
              <a:ext cx="66439" cy="170971"/>
            </a:xfrm>
            <a:custGeom>
              <a:avLst/>
              <a:gdLst/>
              <a:ahLst/>
              <a:cxnLst/>
              <a:rect l="0" t="0" r="0" b="0"/>
              <a:pathLst>
                <a:path w="66439" h="170971">
                  <a:moveTo>
                    <a:pt x="9405" y="114261"/>
                  </a:moveTo>
                  <a:lnTo>
                    <a:pt x="9405" y="114261"/>
                  </a:lnTo>
                  <a:lnTo>
                    <a:pt x="9405" y="100072"/>
                  </a:lnTo>
                  <a:lnTo>
                    <a:pt x="12227" y="94549"/>
                  </a:lnTo>
                  <a:lnTo>
                    <a:pt x="36505" y="59921"/>
                  </a:lnTo>
                  <a:lnTo>
                    <a:pt x="38747" y="50062"/>
                  </a:lnTo>
                  <a:lnTo>
                    <a:pt x="44440" y="41029"/>
                  </a:lnTo>
                  <a:lnTo>
                    <a:pt x="46900" y="28495"/>
                  </a:lnTo>
                  <a:lnTo>
                    <a:pt x="47102" y="25334"/>
                  </a:lnTo>
                  <a:lnTo>
                    <a:pt x="50148" y="18999"/>
                  </a:lnTo>
                  <a:lnTo>
                    <a:pt x="55670" y="11365"/>
                  </a:lnTo>
                  <a:lnTo>
                    <a:pt x="56911" y="1450"/>
                  </a:lnTo>
                  <a:lnTo>
                    <a:pt x="58009" y="954"/>
                  </a:lnTo>
                  <a:lnTo>
                    <a:pt x="66159" y="0"/>
                  </a:lnTo>
                  <a:lnTo>
                    <a:pt x="66438" y="5029"/>
                  </a:lnTo>
                  <a:lnTo>
                    <a:pt x="65418" y="6515"/>
                  </a:lnTo>
                  <a:lnTo>
                    <a:pt x="63681" y="7505"/>
                  </a:lnTo>
                  <a:lnTo>
                    <a:pt x="61464" y="8166"/>
                  </a:lnTo>
                  <a:lnTo>
                    <a:pt x="59986" y="9664"/>
                  </a:lnTo>
                  <a:lnTo>
                    <a:pt x="58344" y="14151"/>
                  </a:lnTo>
                  <a:lnTo>
                    <a:pt x="56231" y="25656"/>
                  </a:lnTo>
                  <a:lnTo>
                    <a:pt x="50561" y="36032"/>
                  </a:lnTo>
                  <a:lnTo>
                    <a:pt x="46715" y="62586"/>
                  </a:lnTo>
                  <a:lnTo>
                    <a:pt x="31045" y="93174"/>
                  </a:lnTo>
                  <a:lnTo>
                    <a:pt x="23910" y="112565"/>
                  </a:lnTo>
                  <a:lnTo>
                    <a:pt x="12047" y="132670"/>
                  </a:lnTo>
                  <a:lnTo>
                    <a:pt x="8694" y="149102"/>
                  </a:lnTo>
                  <a:lnTo>
                    <a:pt x="1250" y="159993"/>
                  </a:lnTo>
                  <a:lnTo>
                    <a:pt x="0" y="169921"/>
                  </a:lnTo>
                  <a:lnTo>
                    <a:pt x="1018" y="170418"/>
                  </a:lnTo>
                  <a:lnTo>
                    <a:pt x="4972" y="170970"/>
                  </a:lnTo>
                  <a:lnTo>
                    <a:pt x="6449" y="170059"/>
                  </a:lnTo>
                  <a:lnTo>
                    <a:pt x="7435" y="168393"/>
                  </a:lnTo>
                  <a:lnTo>
                    <a:pt x="9016" y="163171"/>
                  </a:lnTo>
                  <a:lnTo>
                    <a:pt x="15874" y="154536"/>
                  </a:lnTo>
                  <a:lnTo>
                    <a:pt x="19083" y="145715"/>
                  </a:lnTo>
                  <a:lnTo>
                    <a:pt x="28455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1" name="SMARTInkShape-Group52"/>
          <p:cNvGrpSpPr/>
          <p:nvPr/>
        </p:nvGrpSpPr>
        <p:grpSpPr>
          <a:xfrm>
            <a:off x="1524011" y="4276728"/>
            <a:ext cx="752465" cy="809585"/>
            <a:chOff x="1524011" y="4276728"/>
            <a:chExt cx="752465" cy="809585"/>
          </a:xfrm>
        </p:grpSpPr>
        <p:sp>
          <p:nvSpPr>
            <p:cNvPr id="6189" name="SMARTInkShape-194"/>
            <p:cNvSpPr/>
            <p:nvPr>
              <p:custDataLst>
                <p:tags r:id="rId91"/>
              </p:custDataLst>
            </p:nvPr>
          </p:nvSpPr>
          <p:spPr>
            <a:xfrm>
              <a:off x="2257425" y="4895853"/>
              <a:ext cx="19051" cy="110173"/>
            </a:xfrm>
            <a:custGeom>
              <a:avLst/>
              <a:gdLst/>
              <a:ahLst/>
              <a:cxnLst/>
              <a:rect l="0" t="0" r="0" b="0"/>
              <a:pathLst>
                <a:path w="19051" h="110173">
                  <a:moveTo>
                    <a:pt x="19050" y="9522"/>
                  </a:moveTo>
                  <a:lnTo>
                    <a:pt x="19050" y="9522"/>
                  </a:lnTo>
                  <a:lnTo>
                    <a:pt x="19050" y="31"/>
                  </a:lnTo>
                  <a:lnTo>
                    <a:pt x="10849" y="0"/>
                  </a:lnTo>
                  <a:lnTo>
                    <a:pt x="10408" y="1057"/>
                  </a:lnTo>
                  <a:lnTo>
                    <a:pt x="9641" y="8198"/>
                  </a:lnTo>
                  <a:lnTo>
                    <a:pt x="6755" y="8934"/>
                  </a:lnTo>
                  <a:lnTo>
                    <a:pt x="4503" y="9130"/>
                  </a:lnTo>
                  <a:lnTo>
                    <a:pt x="3002" y="10319"/>
                  </a:lnTo>
                  <a:lnTo>
                    <a:pt x="1334" y="14462"/>
                  </a:lnTo>
                  <a:lnTo>
                    <a:pt x="1" y="60357"/>
                  </a:lnTo>
                  <a:lnTo>
                    <a:pt x="0" y="103283"/>
                  </a:lnTo>
                  <a:lnTo>
                    <a:pt x="1058" y="103780"/>
                  </a:lnTo>
                  <a:lnTo>
                    <a:pt x="5056" y="104331"/>
                  </a:lnTo>
                  <a:lnTo>
                    <a:pt x="6546" y="105536"/>
                  </a:lnTo>
                  <a:lnTo>
                    <a:pt x="8201" y="109698"/>
                  </a:lnTo>
                  <a:lnTo>
                    <a:pt x="9701" y="110172"/>
                  </a:lnTo>
                  <a:lnTo>
                    <a:pt x="1905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0" name="SMARTInkShape-195"/>
            <p:cNvSpPr/>
            <p:nvPr>
              <p:custDataLst>
                <p:tags r:id="rId92"/>
              </p:custDataLst>
            </p:nvPr>
          </p:nvSpPr>
          <p:spPr>
            <a:xfrm>
              <a:off x="2181341" y="4867275"/>
              <a:ext cx="57035" cy="104345"/>
            </a:xfrm>
            <a:custGeom>
              <a:avLst/>
              <a:gdLst/>
              <a:ahLst/>
              <a:cxnLst/>
              <a:rect l="0" t="0" r="0" b="0"/>
              <a:pathLst>
                <a:path w="57035" h="104345">
                  <a:moveTo>
                    <a:pt x="18934" y="9525"/>
                  </a:moveTo>
                  <a:lnTo>
                    <a:pt x="18934" y="9525"/>
                  </a:lnTo>
                  <a:lnTo>
                    <a:pt x="18934" y="0"/>
                  </a:lnTo>
                  <a:lnTo>
                    <a:pt x="18934" y="8201"/>
                  </a:lnTo>
                  <a:lnTo>
                    <a:pt x="10733" y="17609"/>
                  </a:lnTo>
                  <a:lnTo>
                    <a:pt x="9801" y="23680"/>
                  </a:lnTo>
                  <a:lnTo>
                    <a:pt x="9444" y="41403"/>
                  </a:lnTo>
                  <a:lnTo>
                    <a:pt x="6602" y="47682"/>
                  </a:lnTo>
                  <a:lnTo>
                    <a:pt x="2870" y="54000"/>
                  </a:lnTo>
                  <a:lnTo>
                    <a:pt x="474" y="66680"/>
                  </a:lnTo>
                  <a:lnTo>
                    <a:pt x="0" y="79376"/>
                  </a:lnTo>
                  <a:lnTo>
                    <a:pt x="1020" y="81492"/>
                  </a:lnTo>
                  <a:lnTo>
                    <a:pt x="2758" y="82903"/>
                  </a:lnTo>
                  <a:lnTo>
                    <a:pt x="4975" y="83844"/>
                  </a:lnTo>
                  <a:lnTo>
                    <a:pt x="6453" y="85529"/>
                  </a:lnTo>
                  <a:lnTo>
                    <a:pt x="9020" y="93761"/>
                  </a:lnTo>
                  <a:lnTo>
                    <a:pt x="9374" y="103320"/>
                  </a:lnTo>
                  <a:lnTo>
                    <a:pt x="10444" y="103805"/>
                  </a:lnTo>
                  <a:lnTo>
                    <a:pt x="14455" y="104344"/>
                  </a:lnTo>
                  <a:lnTo>
                    <a:pt x="15948" y="103429"/>
                  </a:lnTo>
                  <a:lnTo>
                    <a:pt x="16943" y="101761"/>
                  </a:lnTo>
                  <a:lnTo>
                    <a:pt x="17607" y="99591"/>
                  </a:lnTo>
                  <a:lnTo>
                    <a:pt x="19108" y="98144"/>
                  </a:lnTo>
                  <a:lnTo>
                    <a:pt x="23597" y="96536"/>
                  </a:lnTo>
                  <a:lnTo>
                    <a:pt x="32075" y="95631"/>
                  </a:lnTo>
                  <a:lnTo>
                    <a:pt x="34045" y="94445"/>
                  </a:lnTo>
                  <a:lnTo>
                    <a:pt x="35358" y="92597"/>
                  </a:lnTo>
                  <a:lnTo>
                    <a:pt x="36233" y="90306"/>
                  </a:lnTo>
                  <a:lnTo>
                    <a:pt x="37875" y="88779"/>
                  </a:lnTo>
                  <a:lnTo>
                    <a:pt x="42522" y="87083"/>
                  </a:lnTo>
                  <a:lnTo>
                    <a:pt x="44184" y="85572"/>
                  </a:lnTo>
                  <a:lnTo>
                    <a:pt x="46032" y="81071"/>
                  </a:lnTo>
                  <a:lnTo>
                    <a:pt x="47582" y="79447"/>
                  </a:lnTo>
                  <a:lnTo>
                    <a:pt x="52128" y="77643"/>
                  </a:lnTo>
                  <a:lnTo>
                    <a:pt x="53763" y="76103"/>
                  </a:lnTo>
                  <a:lnTo>
                    <a:pt x="57034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1" name="SMARTInkShape-196"/>
            <p:cNvSpPr/>
            <p:nvPr>
              <p:custDataLst>
                <p:tags r:id="rId93"/>
              </p:custDataLst>
            </p:nvPr>
          </p:nvSpPr>
          <p:spPr>
            <a:xfrm>
              <a:off x="1990841" y="4785613"/>
              <a:ext cx="171335" cy="157827"/>
            </a:xfrm>
            <a:custGeom>
              <a:avLst/>
              <a:gdLst/>
              <a:ahLst/>
              <a:cxnLst/>
              <a:rect l="0" t="0" r="0" b="0"/>
              <a:pathLst>
                <a:path w="171335" h="157827">
                  <a:moveTo>
                    <a:pt x="9409" y="72137"/>
                  </a:moveTo>
                  <a:lnTo>
                    <a:pt x="9409" y="72137"/>
                  </a:lnTo>
                  <a:lnTo>
                    <a:pt x="4352" y="67080"/>
                  </a:lnTo>
                  <a:lnTo>
                    <a:pt x="1870" y="61776"/>
                  </a:lnTo>
                  <a:lnTo>
                    <a:pt x="0" y="40338"/>
                  </a:lnTo>
                  <a:lnTo>
                    <a:pt x="1020" y="38238"/>
                  </a:lnTo>
                  <a:lnTo>
                    <a:pt x="2758" y="36837"/>
                  </a:lnTo>
                  <a:lnTo>
                    <a:pt x="9020" y="34201"/>
                  </a:lnTo>
                  <a:lnTo>
                    <a:pt x="9408" y="24547"/>
                  </a:lnTo>
                  <a:lnTo>
                    <a:pt x="22666" y="24515"/>
                  </a:lnTo>
                  <a:lnTo>
                    <a:pt x="28707" y="21691"/>
                  </a:lnTo>
                  <a:lnTo>
                    <a:pt x="34919" y="17966"/>
                  </a:lnTo>
                  <a:lnTo>
                    <a:pt x="44367" y="14811"/>
                  </a:lnTo>
                  <a:lnTo>
                    <a:pt x="54927" y="8702"/>
                  </a:lnTo>
                  <a:lnTo>
                    <a:pt x="91698" y="4488"/>
                  </a:lnTo>
                  <a:lnTo>
                    <a:pt x="98193" y="443"/>
                  </a:lnTo>
                  <a:lnTo>
                    <a:pt x="101407" y="0"/>
                  </a:lnTo>
                  <a:lnTo>
                    <a:pt x="121824" y="5186"/>
                  </a:lnTo>
                  <a:lnTo>
                    <a:pt x="131744" y="13639"/>
                  </a:lnTo>
                  <a:lnTo>
                    <a:pt x="132572" y="17210"/>
                  </a:lnTo>
                  <a:lnTo>
                    <a:pt x="132793" y="19644"/>
                  </a:lnTo>
                  <a:lnTo>
                    <a:pt x="130216" y="25171"/>
                  </a:lnTo>
                  <a:lnTo>
                    <a:pt x="108775" y="58580"/>
                  </a:lnTo>
                  <a:lnTo>
                    <a:pt x="102650" y="71968"/>
                  </a:lnTo>
                  <a:lnTo>
                    <a:pt x="58912" y="117880"/>
                  </a:lnTo>
                  <a:lnTo>
                    <a:pt x="57869" y="121748"/>
                  </a:lnTo>
                  <a:lnTo>
                    <a:pt x="57199" y="127798"/>
                  </a:lnTo>
                  <a:lnTo>
                    <a:pt x="52026" y="133902"/>
                  </a:lnTo>
                  <a:lnTo>
                    <a:pt x="51579" y="136597"/>
                  </a:lnTo>
                  <a:lnTo>
                    <a:pt x="52339" y="139452"/>
                  </a:lnTo>
                  <a:lnTo>
                    <a:pt x="56759" y="147817"/>
                  </a:lnTo>
                  <a:lnTo>
                    <a:pt x="56953" y="153239"/>
                  </a:lnTo>
                  <a:lnTo>
                    <a:pt x="58038" y="154781"/>
                  </a:lnTo>
                  <a:lnTo>
                    <a:pt x="59820" y="155808"/>
                  </a:lnTo>
                  <a:lnTo>
                    <a:pt x="67385" y="157253"/>
                  </a:lnTo>
                  <a:lnTo>
                    <a:pt x="88832" y="157826"/>
                  </a:lnTo>
                  <a:lnTo>
                    <a:pt x="95156" y="155024"/>
                  </a:lnTo>
                  <a:lnTo>
                    <a:pt x="101494" y="151309"/>
                  </a:lnTo>
                  <a:lnTo>
                    <a:pt x="127081" y="140994"/>
                  </a:lnTo>
                  <a:lnTo>
                    <a:pt x="138702" y="133226"/>
                  </a:lnTo>
                  <a:lnTo>
                    <a:pt x="171334" y="1197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2" name="SMARTInkShape-197"/>
            <p:cNvSpPr/>
            <p:nvPr>
              <p:custDataLst>
                <p:tags r:id="rId94"/>
              </p:custDataLst>
            </p:nvPr>
          </p:nvSpPr>
          <p:spPr>
            <a:xfrm>
              <a:off x="1990841" y="4781550"/>
              <a:ext cx="28460" cy="217700"/>
            </a:xfrm>
            <a:custGeom>
              <a:avLst/>
              <a:gdLst/>
              <a:ahLst/>
              <a:cxnLst/>
              <a:rect l="0" t="0" r="0" b="0"/>
              <a:pathLst>
                <a:path w="28460" h="217700">
                  <a:moveTo>
                    <a:pt x="28459" y="28575"/>
                  </a:moveTo>
                  <a:lnTo>
                    <a:pt x="28459" y="28575"/>
                  </a:lnTo>
                  <a:lnTo>
                    <a:pt x="28459" y="38"/>
                  </a:lnTo>
                  <a:lnTo>
                    <a:pt x="19050" y="0"/>
                  </a:lnTo>
                  <a:lnTo>
                    <a:pt x="18934" y="46346"/>
                  </a:lnTo>
                  <a:lnTo>
                    <a:pt x="18934" y="92502"/>
                  </a:lnTo>
                  <a:lnTo>
                    <a:pt x="17876" y="101437"/>
                  </a:lnTo>
                  <a:lnTo>
                    <a:pt x="10733" y="130572"/>
                  </a:lnTo>
                  <a:lnTo>
                    <a:pt x="9461" y="173451"/>
                  </a:lnTo>
                  <a:lnTo>
                    <a:pt x="9412" y="202760"/>
                  </a:lnTo>
                  <a:lnTo>
                    <a:pt x="8353" y="205023"/>
                  </a:lnTo>
                  <a:lnTo>
                    <a:pt x="6588" y="206532"/>
                  </a:lnTo>
                  <a:lnTo>
                    <a:pt x="1208" y="208954"/>
                  </a:lnTo>
                  <a:lnTo>
                    <a:pt x="473" y="212108"/>
                  </a:lnTo>
                  <a:lnTo>
                    <a:pt x="0" y="217699"/>
                  </a:lnTo>
                  <a:lnTo>
                    <a:pt x="940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3" name="SMARTInkShape-198"/>
            <p:cNvSpPr/>
            <p:nvPr>
              <p:custDataLst>
                <p:tags r:id="rId95"/>
              </p:custDataLst>
            </p:nvPr>
          </p:nvSpPr>
          <p:spPr>
            <a:xfrm>
              <a:off x="1866910" y="4829175"/>
              <a:ext cx="19041" cy="189929"/>
            </a:xfrm>
            <a:custGeom>
              <a:avLst/>
              <a:gdLst/>
              <a:ahLst/>
              <a:cxnLst/>
              <a:rect l="0" t="0" r="0" b="0"/>
              <a:pathLst>
                <a:path w="19041" h="189929">
                  <a:moveTo>
                    <a:pt x="9515" y="0"/>
                  </a:moveTo>
                  <a:lnTo>
                    <a:pt x="9515" y="0"/>
                  </a:lnTo>
                  <a:lnTo>
                    <a:pt x="382" y="0"/>
                  </a:lnTo>
                  <a:lnTo>
                    <a:pt x="12297" y="0"/>
                  </a:lnTo>
                  <a:lnTo>
                    <a:pt x="10065" y="0"/>
                  </a:lnTo>
                  <a:lnTo>
                    <a:pt x="9515" y="46377"/>
                  </a:lnTo>
                  <a:lnTo>
                    <a:pt x="9515" y="93450"/>
                  </a:lnTo>
                  <a:lnTo>
                    <a:pt x="873" y="136606"/>
                  </a:lnTo>
                  <a:lnTo>
                    <a:pt x="0" y="183986"/>
                  </a:lnTo>
                  <a:lnTo>
                    <a:pt x="1055" y="186157"/>
                  </a:lnTo>
                  <a:lnTo>
                    <a:pt x="2817" y="187605"/>
                  </a:lnTo>
                  <a:lnTo>
                    <a:pt x="7596" y="189213"/>
                  </a:lnTo>
                  <a:lnTo>
                    <a:pt x="13248" y="189928"/>
                  </a:lnTo>
                  <a:lnTo>
                    <a:pt x="15179" y="189060"/>
                  </a:lnTo>
                  <a:lnTo>
                    <a:pt x="16466" y="187423"/>
                  </a:lnTo>
                  <a:lnTo>
                    <a:pt x="1904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4" name="SMARTInkShape-199"/>
            <p:cNvSpPr/>
            <p:nvPr>
              <p:custDataLst>
                <p:tags r:id="rId96"/>
              </p:custDataLst>
            </p:nvPr>
          </p:nvSpPr>
          <p:spPr>
            <a:xfrm>
              <a:off x="1819275" y="4914900"/>
              <a:ext cx="76201" cy="1"/>
            </a:xfrm>
            <a:custGeom>
              <a:avLst/>
              <a:gdLst/>
              <a:ahLst/>
              <a:cxnLst/>
              <a:rect l="0" t="0" r="0" b="0"/>
              <a:pathLst>
                <a:path w="76201" h="1">
                  <a:moveTo>
                    <a:pt x="1905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45358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5" name="SMARTInkShape-200"/>
            <p:cNvSpPr/>
            <p:nvPr>
              <p:custDataLst>
                <p:tags r:id="rId97"/>
              </p:custDataLst>
            </p:nvPr>
          </p:nvSpPr>
          <p:spPr>
            <a:xfrm>
              <a:off x="1704984" y="4962525"/>
              <a:ext cx="85706" cy="123788"/>
            </a:xfrm>
            <a:custGeom>
              <a:avLst/>
              <a:gdLst/>
              <a:ahLst/>
              <a:cxnLst/>
              <a:rect l="0" t="0" r="0" b="0"/>
              <a:pathLst>
                <a:path w="85706" h="123788">
                  <a:moveTo>
                    <a:pt x="9516" y="9525"/>
                  </a:moveTo>
                  <a:lnTo>
                    <a:pt x="9516" y="9525"/>
                  </a:lnTo>
                  <a:lnTo>
                    <a:pt x="107" y="9525"/>
                  </a:lnTo>
                  <a:lnTo>
                    <a:pt x="8202" y="9525"/>
                  </a:lnTo>
                  <a:lnTo>
                    <a:pt x="23" y="34"/>
                  </a:lnTo>
                  <a:lnTo>
                    <a:pt x="0" y="10"/>
                  </a:lnTo>
                  <a:lnTo>
                    <a:pt x="17683" y="0"/>
                  </a:lnTo>
                  <a:lnTo>
                    <a:pt x="27122" y="8201"/>
                  </a:lnTo>
                  <a:lnTo>
                    <a:pt x="33195" y="9133"/>
                  </a:lnTo>
                  <a:lnTo>
                    <a:pt x="47096" y="9515"/>
                  </a:lnTo>
                  <a:lnTo>
                    <a:pt x="47615" y="27217"/>
                  </a:lnTo>
                  <a:lnTo>
                    <a:pt x="39415" y="36657"/>
                  </a:lnTo>
                  <a:lnTo>
                    <a:pt x="33427" y="37673"/>
                  </a:lnTo>
                  <a:lnTo>
                    <a:pt x="31807" y="38874"/>
                  </a:lnTo>
                  <a:lnTo>
                    <a:pt x="28693" y="47222"/>
                  </a:lnTo>
                  <a:lnTo>
                    <a:pt x="19437" y="47615"/>
                  </a:lnTo>
                  <a:lnTo>
                    <a:pt x="46173" y="47625"/>
                  </a:lnTo>
                  <a:lnTo>
                    <a:pt x="55690" y="55826"/>
                  </a:lnTo>
                  <a:lnTo>
                    <a:pt x="65215" y="57034"/>
                  </a:lnTo>
                  <a:lnTo>
                    <a:pt x="74740" y="57140"/>
                  </a:lnTo>
                  <a:lnTo>
                    <a:pt x="75224" y="58201"/>
                  </a:lnTo>
                  <a:lnTo>
                    <a:pt x="75761" y="62203"/>
                  </a:lnTo>
                  <a:lnTo>
                    <a:pt x="76963" y="63694"/>
                  </a:lnTo>
                  <a:lnTo>
                    <a:pt x="84354" y="66282"/>
                  </a:lnTo>
                  <a:lnTo>
                    <a:pt x="85111" y="69323"/>
                  </a:lnTo>
                  <a:lnTo>
                    <a:pt x="85705" y="81137"/>
                  </a:lnTo>
                  <a:lnTo>
                    <a:pt x="84651" y="82666"/>
                  </a:lnTo>
                  <a:lnTo>
                    <a:pt x="82889" y="83686"/>
                  </a:lnTo>
                  <a:lnTo>
                    <a:pt x="80656" y="84366"/>
                  </a:lnTo>
                  <a:lnTo>
                    <a:pt x="79168" y="85877"/>
                  </a:lnTo>
                  <a:lnTo>
                    <a:pt x="73957" y="95907"/>
                  </a:lnTo>
                  <a:lnTo>
                    <a:pt x="71526" y="98863"/>
                  </a:lnTo>
                  <a:lnTo>
                    <a:pt x="66004" y="102148"/>
                  </a:lnTo>
                  <a:lnTo>
                    <a:pt x="63050" y="103023"/>
                  </a:lnTo>
                  <a:lnTo>
                    <a:pt x="61080" y="104665"/>
                  </a:lnTo>
                  <a:lnTo>
                    <a:pt x="58892" y="109313"/>
                  </a:lnTo>
                  <a:lnTo>
                    <a:pt x="57250" y="110975"/>
                  </a:lnTo>
                  <a:lnTo>
                    <a:pt x="38207" y="122856"/>
                  </a:lnTo>
                  <a:lnTo>
                    <a:pt x="29004" y="123787"/>
                  </a:lnTo>
                  <a:lnTo>
                    <a:pt x="28696" y="118757"/>
                  </a:lnTo>
                  <a:lnTo>
                    <a:pt x="31446" y="113459"/>
                  </a:lnTo>
                  <a:lnTo>
                    <a:pt x="5714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6" name="SMARTInkShape-201"/>
            <p:cNvSpPr/>
            <p:nvPr>
              <p:custDataLst>
                <p:tags r:id="rId98"/>
              </p:custDataLst>
            </p:nvPr>
          </p:nvSpPr>
          <p:spPr>
            <a:xfrm>
              <a:off x="1543060" y="4838711"/>
              <a:ext cx="114291" cy="161913"/>
            </a:xfrm>
            <a:custGeom>
              <a:avLst/>
              <a:gdLst/>
              <a:ahLst/>
              <a:cxnLst/>
              <a:rect l="0" t="0" r="0" b="0"/>
              <a:pathLst>
                <a:path w="114291" h="161913">
                  <a:moveTo>
                    <a:pt x="9515" y="66664"/>
                  </a:moveTo>
                  <a:lnTo>
                    <a:pt x="9515" y="66664"/>
                  </a:lnTo>
                  <a:lnTo>
                    <a:pt x="9515" y="39921"/>
                  </a:lnTo>
                  <a:lnTo>
                    <a:pt x="8457" y="39311"/>
                  </a:lnTo>
                  <a:lnTo>
                    <a:pt x="1314" y="38250"/>
                  </a:lnTo>
                  <a:lnTo>
                    <a:pt x="579" y="35338"/>
                  </a:lnTo>
                  <a:lnTo>
                    <a:pt x="0" y="28681"/>
                  </a:lnTo>
                  <a:lnTo>
                    <a:pt x="8192" y="20373"/>
                  </a:lnTo>
                  <a:lnTo>
                    <a:pt x="17600" y="19156"/>
                  </a:lnTo>
                  <a:lnTo>
                    <a:pt x="26360" y="12517"/>
                  </a:lnTo>
                  <a:lnTo>
                    <a:pt x="35203" y="10403"/>
                  </a:lnTo>
                  <a:lnTo>
                    <a:pt x="41393" y="9909"/>
                  </a:lnTo>
                  <a:lnTo>
                    <a:pt x="47672" y="6868"/>
                  </a:lnTo>
                  <a:lnTo>
                    <a:pt x="50828" y="4575"/>
                  </a:lnTo>
                  <a:lnTo>
                    <a:pt x="72988" y="392"/>
                  </a:lnTo>
                  <a:lnTo>
                    <a:pt x="98497" y="0"/>
                  </a:lnTo>
                  <a:lnTo>
                    <a:pt x="104801" y="2816"/>
                  </a:lnTo>
                  <a:lnTo>
                    <a:pt x="112416" y="8191"/>
                  </a:lnTo>
                  <a:lnTo>
                    <a:pt x="113457" y="11748"/>
                  </a:lnTo>
                  <a:lnTo>
                    <a:pt x="114125" y="22655"/>
                  </a:lnTo>
                  <a:lnTo>
                    <a:pt x="111395" y="28760"/>
                  </a:lnTo>
                  <a:lnTo>
                    <a:pt x="107711" y="35001"/>
                  </a:lnTo>
                  <a:lnTo>
                    <a:pt x="104580" y="44465"/>
                  </a:lnTo>
                  <a:lnTo>
                    <a:pt x="69814" y="89085"/>
                  </a:lnTo>
                  <a:lnTo>
                    <a:pt x="44439" y="125549"/>
                  </a:lnTo>
                  <a:lnTo>
                    <a:pt x="38090" y="129877"/>
                  </a:lnTo>
                  <a:lnTo>
                    <a:pt x="34915" y="131031"/>
                  </a:lnTo>
                  <a:lnTo>
                    <a:pt x="32798" y="132859"/>
                  </a:lnTo>
                  <a:lnTo>
                    <a:pt x="30447" y="137711"/>
                  </a:lnTo>
                  <a:lnTo>
                    <a:pt x="28579" y="157290"/>
                  </a:lnTo>
                  <a:lnTo>
                    <a:pt x="29633" y="158831"/>
                  </a:lnTo>
                  <a:lnTo>
                    <a:pt x="31394" y="159859"/>
                  </a:lnTo>
                  <a:lnTo>
                    <a:pt x="36767" y="161508"/>
                  </a:lnTo>
                  <a:lnTo>
                    <a:pt x="83547" y="161912"/>
                  </a:lnTo>
                  <a:lnTo>
                    <a:pt x="98596" y="160855"/>
                  </a:lnTo>
                  <a:lnTo>
                    <a:pt x="11429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7" name="SMARTInkShape-202"/>
            <p:cNvSpPr/>
            <p:nvPr>
              <p:custDataLst>
                <p:tags r:id="rId99"/>
              </p:custDataLst>
            </p:nvPr>
          </p:nvSpPr>
          <p:spPr>
            <a:xfrm>
              <a:off x="1524011" y="4819660"/>
              <a:ext cx="66665" cy="209015"/>
            </a:xfrm>
            <a:custGeom>
              <a:avLst/>
              <a:gdLst/>
              <a:ahLst/>
              <a:cxnLst/>
              <a:rect l="0" t="0" r="0" b="0"/>
              <a:pathLst>
                <a:path w="66665" h="209015">
                  <a:moveTo>
                    <a:pt x="66664" y="19040"/>
                  </a:moveTo>
                  <a:lnTo>
                    <a:pt x="66664" y="19040"/>
                  </a:lnTo>
                  <a:lnTo>
                    <a:pt x="66664" y="9549"/>
                  </a:lnTo>
                  <a:lnTo>
                    <a:pt x="57149" y="0"/>
                  </a:lnTo>
                  <a:lnTo>
                    <a:pt x="57142" y="5050"/>
                  </a:lnTo>
                  <a:lnTo>
                    <a:pt x="56083" y="6538"/>
                  </a:lnTo>
                  <a:lnTo>
                    <a:pt x="54318" y="7530"/>
                  </a:lnTo>
                  <a:lnTo>
                    <a:pt x="52083" y="8192"/>
                  </a:lnTo>
                  <a:lnTo>
                    <a:pt x="50593" y="9691"/>
                  </a:lnTo>
                  <a:lnTo>
                    <a:pt x="48938" y="14179"/>
                  </a:lnTo>
                  <a:lnTo>
                    <a:pt x="44796" y="59967"/>
                  </a:lnTo>
                  <a:lnTo>
                    <a:pt x="30724" y="105427"/>
                  </a:lnTo>
                  <a:lnTo>
                    <a:pt x="28466" y="116701"/>
                  </a:lnTo>
                  <a:lnTo>
                    <a:pt x="22302" y="130056"/>
                  </a:lnTo>
                  <a:lnTo>
                    <a:pt x="12578" y="174519"/>
                  </a:lnTo>
                  <a:lnTo>
                    <a:pt x="10876" y="182686"/>
                  </a:lnTo>
                  <a:lnTo>
                    <a:pt x="9363" y="185287"/>
                  </a:lnTo>
                  <a:lnTo>
                    <a:pt x="7297" y="187022"/>
                  </a:lnTo>
                  <a:lnTo>
                    <a:pt x="4861" y="188178"/>
                  </a:lnTo>
                  <a:lnTo>
                    <a:pt x="3237" y="190007"/>
                  </a:lnTo>
                  <a:lnTo>
                    <a:pt x="1433" y="194861"/>
                  </a:lnTo>
                  <a:lnTo>
                    <a:pt x="26" y="209014"/>
                  </a:lnTo>
                  <a:lnTo>
                    <a:pt x="0" y="204328"/>
                  </a:lnTo>
                  <a:lnTo>
                    <a:pt x="1055" y="202890"/>
                  </a:lnTo>
                  <a:lnTo>
                    <a:pt x="5049" y="201293"/>
                  </a:lnTo>
                  <a:lnTo>
                    <a:pt x="6537" y="199808"/>
                  </a:lnTo>
                  <a:lnTo>
                    <a:pt x="8191" y="195337"/>
                  </a:lnTo>
                  <a:lnTo>
                    <a:pt x="10311" y="183844"/>
                  </a:lnTo>
                  <a:lnTo>
                    <a:pt x="15983" y="174527"/>
                  </a:lnTo>
                  <a:lnTo>
                    <a:pt x="19039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8" name="SMARTInkShape-203"/>
            <p:cNvSpPr/>
            <p:nvPr>
              <p:custDataLst>
                <p:tags r:id="rId100"/>
              </p:custDataLst>
            </p:nvPr>
          </p:nvSpPr>
          <p:spPr>
            <a:xfrm>
              <a:off x="1563424" y="4638675"/>
              <a:ext cx="274902" cy="38101"/>
            </a:xfrm>
            <a:custGeom>
              <a:avLst/>
              <a:gdLst/>
              <a:ahLst/>
              <a:cxnLst/>
              <a:rect l="0" t="0" r="0" b="0"/>
              <a:pathLst>
                <a:path w="274902" h="38101">
                  <a:moveTo>
                    <a:pt x="55826" y="28575"/>
                  </a:moveTo>
                  <a:lnTo>
                    <a:pt x="55826" y="28575"/>
                  </a:lnTo>
                  <a:lnTo>
                    <a:pt x="24027" y="28575"/>
                  </a:lnTo>
                  <a:lnTo>
                    <a:pt x="21927" y="29633"/>
                  </a:lnTo>
                  <a:lnTo>
                    <a:pt x="20527" y="31397"/>
                  </a:lnTo>
                  <a:lnTo>
                    <a:pt x="19593" y="33632"/>
                  </a:lnTo>
                  <a:lnTo>
                    <a:pt x="17913" y="35121"/>
                  </a:lnTo>
                  <a:lnTo>
                    <a:pt x="8204" y="38100"/>
                  </a:lnTo>
                  <a:lnTo>
                    <a:pt x="0" y="38100"/>
                  </a:lnTo>
                  <a:lnTo>
                    <a:pt x="6993" y="29899"/>
                  </a:lnTo>
                  <a:lnTo>
                    <a:pt x="16296" y="28692"/>
                  </a:lnTo>
                  <a:lnTo>
                    <a:pt x="63435" y="28575"/>
                  </a:lnTo>
                  <a:lnTo>
                    <a:pt x="84539" y="27517"/>
                  </a:lnTo>
                  <a:lnTo>
                    <a:pt x="110865" y="20374"/>
                  </a:lnTo>
                  <a:lnTo>
                    <a:pt x="154314" y="18069"/>
                  </a:lnTo>
                  <a:lnTo>
                    <a:pt x="195883" y="10118"/>
                  </a:lnTo>
                  <a:lnTo>
                    <a:pt x="204857" y="8730"/>
                  </a:lnTo>
                  <a:lnTo>
                    <a:pt x="232633" y="906"/>
                  </a:lnTo>
                  <a:lnTo>
                    <a:pt x="249370" y="119"/>
                  </a:lnTo>
                  <a:lnTo>
                    <a:pt x="255793" y="2875"/>
                  </a:lnTo>
                  <a:lnTo>
                    <a:pt x="263483" y="8212"/>
                  </a:lnTo>
                  <a:lnTo>
                    <a:pt x="274890" y="9525"/>
                  </a:lnTo>
                  <a:lnTo>
                    <a:pt x="27490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9" name="SMARTInkShape-204"/>
            <p:cNvSpPr/>
            <p:nvPr>
              <p:custDataLst>
                <p:tags r:id="rId101"/>
              </p:custDataLst>
            </p:nvPr>
          </p:nvSpPr>
          <p:spPr>
            <a:xfrm>
              <a:off x="1781175" y="4276728"/>
              <a:ext cx="66676" cy="266698"/>
            </a:xfrm>
            <a:custGeom>
              <a:avLst/>
              <a:gdLst/>
              <a:ahLst/>
              <a:cxnLst/>
              <a:rect l="0" t="0" r="0" b="0"/>
              <a:pathLst>
                <a:path w="66676" h="266698">
                  <a:moveTo>
                    <a:pt x="57150" y="57147"/>
                  </a:moveTo>
                  <a:lnTo>
                    <a:pt x="57150" y="57147"/>
                  </a:lnTo>
                  <a:lnTo>
                    <a:pt x="57150" y="42958"/>
                  </a:lnTo>
                  <a:lnTo>
                    <a:pt x="58208" y="41338"/>
                  </a:lnTo>
                  <a:lnTo>
                    <a:pt x="59972" y="40257"/>
                  </a:lnTo>
                  <a:lnTo>
                    <a:pt x="62207" y="39537"/>
                  </a:lnTo>
                  <a:lnTo>
                    <a:pt x="63696" y="37999"/>
                  </a:lnTo>
                  <a:lnTo>
                    <a:pt x="66559" y="29002"/>
                  </a:lnTo>
                  <a:lnTo>
                    <a:pt x="66675" y="0"/>
                  </a:lnTo>
                  <a:lnTo>
                    <a:pt x="66675" y="5054"/>
                  </a:lnTo>
                  <a:lnTo>
                    <a:pt x="65617" y="6543"/>
                  </a:lnTo>
                  <a:lnTo>
                    <a:pt x="63853" y="7536"/>
                  </a:lnTo>
                  <a:lnTo>
                    <a:pt x="61618" y="8198"/>
                  </a:lnTo>
                  <a:lnTo>
                    <a:pt x="60129" y="9698"/>
                  </a:lnTo>
                  <a:lnTo>
                    <a:pt x="58474" y="14186"/>
                  </a:lnTo>
                  <a:lnTo>
                    <a:pt x="54333" y="59974"/>
                  </a:lnTo>
                  <a:lnTo>
                    <a:pt x="48950" y="78049"/>
                  </a:lnTo>
                  <a:lnTo>
                    <a:pt x="46829" y="98357"/>
                  </a:lnTo>
                  <a:lnTo>
                    <a:pt x="40138" y="116479"/>
                  </a:lnTo>
                  <a:lnTo>
                    <a:pt x="37947" y="126909"/>
                  </a:lnTo>
                  <a:lnTo>
                    <a:pt x="31822" y="139788"/>
                  </a:lnTo>
                  <a:lnTo>
                    <a:pt x="27601" y="184056"/>
                  </a:lnTo>
                  <a:lnTo>
                    <a:pt x="20385" y="202767"/>
                  </a:lnTo>
                  <a:lnTo>
                    <a:pt x="19050" y="247492"/>
                  </a:lnTo>
                  <a:lnTo>
                    <a:pt x="28575" y="257172"/>
                  </a:lnTo>
                  <a:lnTo>
                    <a:pt x="20374" y="257172"/>
                  </a:lnTo>
                  <a:lnTo>
                    <a:pt x="11707" y="263718"/>
                  </a:lnTo>
                  <a:lnTo>
                    <a:pt x="0" y="266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0" name="SMARTInkShape-205"/>
            <p:cNvSpPr/>
            <p:nvPr>
              <p:custDataLst>
                <p:tags r:id="rId102"/>
              </p:custDataLst>
            </p:nvPr>
          </p:nvSpPr>
          <p:spPr>
            <a:xfrm>
              <a:off x="1638300" y="4286367"/>
              <a:ext cx="133351" cy="228473"/>
            </a:xfrm>
            <a:custGeom>
              <a:avLst/>
              <a:gdLst/>
              <a:ahLst/>
              <a:cxnLst/>
              <a:rect l="0" t="0" r="0" b="0"/>
              <a:pathLst>
                <a:path w="133351" h="228473">
                  <a:moveTo>
                    <a:pt x="57150" y="18933"/>
                  </a:moveTo>
                  <a:lnTo>
                    <a:pt x="57150" y="18933"/>
                  </a:lnTo>
                  <a:lnTo>
                    <a:pt x="48949" y="18933"/>
                  </a:lnTo>
                  <a:lnTo>
                    <a:pt x="48508" y="17875"/>
                  </a:lnTo>
                  <a:lnTo>
                    <a:pt x="47625" y="0"/>
                  </a:lnTo>
                  <a:lnTo>
                    <a:pt x="47625" y="22550"/>
                  </a:lnTo>
                  <a:lnTo>
                    <a:pt x="44803" y="28654"/>
                  </a:lnTo>
                  <a:lnTo>
                    <a:pt x="41079" y="34895"/>
                  </a:lnTo>
                  <a:lnTo>
                    <a:pt x="29535" y="78574"/>
                  </a:lnTo>
                  <a:lnTo>
                    <a:pt x="27801" y="91872"/>
                  </a:lnTo>
                  <a:lnTo>
                    <a:pt x="21092" y="114793"/>
                  </a:lnTo>
                  <a:lnTo>
                    <a:pt x="18899" y="126095"/>
                  </a:lnTo>
                  <a:lnTo>
                    <a:pt x="12773" y="139467"/>
                  </a:lnTo>
                  <a:lnTo>
                    <a:pt x="9429" y="155306"/>
                  </a:lnTo>
                  <a:lnTo>
                    <a:pt x="2176" y="170676"/>
                  </a:lnTo>
                  <a:lnTo>
                    <a:pt x="1" y="218121"/>
                  </a:lnTo>
                  <a:lnTo>
                    <a:pt x="0" y="223849"/>
                  </a:lnTo>
                  <a:lnTo>
                    <a:pt x="1059" y="225393"/>
                  </a:lnTo>
                  <a:lnTo>
                    <a:pt x="2822" y="226423"/>
                  </a:lnTo>
                  <a:lnTo>
                    <a:pt x="9701" y="228212"/>
                  </a:lnTo>
                  <a:lnTo>
                    <a:pt x="23680" y="228472"/>
                  </a:lnTo>
                  <a:lnTo>
                    <a:pt x="29222" y="225656"/>
                  </a:lnTo>
                  <a:lnTo>
                    <a:pt x="35213" y="221935"/>
                  </a:lnTo>
                  <a:lnTo>
                    <a:pt x="44535" y="218782"/>
                  </a:lnTo>
                  <a:lnTo>
                    <a:pt x="66680" y="202534"/>
                  </a:lnTo>
                  <a:lnTo>
                    <a:pt x="73027" y="200017"/>
                  </a:lnTo>
                  <a:lnTo>
                    <a:pt x="95250" y="183501"/>
                  </a:lnTo>
                  <a:lnTo>
                    <a:pt x="101600" y="180974"/>
                  </a:lnTo>
                  <a:lnTo>
                    <a:pt x="13335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4" name="SMARTInkShape-Group53"/>
          <p:cNvGrpSpPr/>
          <p:nvPr/>
        </p:nvGrpSpPr>
        <p:grpSpPr>
          <a:xfrm>
            <a:off x="2581667" y="4619625"/>
            <a:ext cx="188735" cy="95251"/>
            <a:chOff x="2581667" y="4619625"/>
            <a:chExt cx="188735" cy="95251"/>
          </a:xfrm>
        </p:grpSpPr>
        <p:sp>
          <p:nvSpPr>
            <p:cNvPr id="6202" name="SMARTInkShape-206"/>
            <p:cNvSpPr/>
            <p:nvPr>
              <p:custDataLst>
                <p:tags r:id="rId89"/>
              </p:custDataLst>
            </p:nvPr>
          </p:nvSpPr>
          <p:spPr>
            <a:xfrm>
              <a:off x="2647961" y="4667250"/>
              <a:ext cx="95240" cy="47626"/>
            </a:xfrm>
            <a:custGeom>
              <a:avLst/>
              <a:gdLst/>
              <a:ahLst/>
              <a:cxnLst/>
              <a:rect l="0" t="0" r="0" b="0"/>
              <a:pathLst>
                <a:path w="95240" h="47626">
                  <a:moveTo>
                    <a:pt x="47614" y="0"/>
                  </a:moveTo>
                  <a:lnTo>
                    <a:pt x="47614" y="0"/>
                  </a:lnTo>
                  <a:lnTo>
                    <a:pt x="39413" y="0"/>
                  </a:lnTo>
                  <a:lnTo>
                    <a:pt x="30746" y="6546"/>
                  </a:lnTo>
                  <a:lnTo>
                    <a:pt x="20790" y="9133"/>
                  </a:lnTo>
                  <a:lnTo>
                    <a:pt x="10991" y="17692"/>
                  </a:lnTo>
                  <a:lnTo>
                    <a:pt x="1443" y="18931"/>
                  </a:lnTo>
                  <a:lnTo>
                    <a:pt x="958" y="20029"/>
                  </a:lnTo>
                  <a:lnTo>
                    <a:pt x="0" y="28458"/>
                  </a:lnTo>
                  <a:lnTo>
                    <a:pt x="41392" y="28575"/>
                  </a:lnTo>
                  <a:lnTo>
                    <a:pt x="47671" y="31397"/>
                  </a:lnTo>
                  <a:lnTo>
                    <a:pt x="53989" y="35121"/>
                  </a:lnTo>
                  <a:lnTo>
                    <a:pt x="66669" y="37511"/>
                  </a:lnTo>
                  <a:lnTo>
                    <a:pt x="69843" y="37708"/>
                  </a:lnTo>
                  <a:lnTo>
                    <a:pt x="76191" y="40748"/>
                  </a:lnTo>
                  <a:lnTo>
                    <a:pt x="83833" y="46267"/>
                  </a:lnTo>
                  <a:lnTo>
                    <a:pt x="95239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3" name="SMARTInkShape-207"/>
            <p:cNvSpPr/>
            <p:nvPr>
              <p:custDataLst>
                <p:tags r:id="rId90"/>
              </p:custDataLst>
            </p:nvPr>
          </p:nvSpPr>
          <p:spPr>
            <a:xfrm>
              <a:off x="2581667" y="4619625"/>
              <a:ext cx="188735" cy="19051"/>
            </a:xfrm>
            <a:custGeom>
              <a:avLst/>
              <a:gdLst/>
              <a:ahLst/>
              <a:cxnLst/>
              <a:rect l="0" t="0" r="0" b="0"/>
              <a:pathLst>
                <a:path w="188735" h="19051">
                  <a:moveTo>
                    <a:pt x="18658" y="9525"/>
                  </a:moveTo>
                  <a:lnTo>
                    <a:pt x="18658" y="9525"/>
                  </a:lnTo>
                  <a:lnTo>
                    <a:pt x="10457" y="9525"/>
                  </a:lnTo>
                  <a:lnTo>
                    <a:pt x="10016" y="8467"/>
                  </a:lnTo>
                  <a:lnTo>
                    <a:pt x="9136" y="34"/>
                  </a:lnTo>
                  <a:lnTo>
                    <a:pt x="0" y="0"/>
                  </a:lnTo>
                  <a:lnTo>
                    <a:pt x="45978" y="0"/>
                  </a:lnTo>
                  <a:lnTo>
                    <a:pt x="92125" y="0"/>
                  </a:lnTo>
                  <a:lnTo>
                    <a:pt x="134962" y="0"/>
                  </a:lnTo>
                  <a:lnTo>
                    <a:pt x="181262" y="0"/>
                  </a:lnTo>
                  <a:lnTo>
                    <a:pt x="185471" y="0"/>
                  </a:lnTo>
                  <a:lnTo>
                    <a:pt x="187017" y="1058"/>
                  </a:lnTo>
                  <a:lnTo>
                    <a:pt x="188047" y="2822"/>
                  </a:lnTo>
                  <a:lnTo>
                    <a:pt x="188734" y="5057"/>
                  </a:lnTo>
                  <a:lnTo>
                    <a:pt x="188134" y="6546"/>
                  </a:lnTo>
                  <a:lnTo>
                    <a:pt x="186675" y="7539"/>
                  </a:lnTo>
                  <a:lnTo>
                    <a:pt x="184644" y="8201"/>
                  </a:lnTo>
                  <a:lnTo>
                    <a:pt x="183290" y="9701"/>
                  </a:lnTo>
                  <a:lnTo>
                    <a:pt x="181786" y="14189"/>
                  </a:lnTo>
                  <a:lnTo>
                    <a:pt x="180327" y="15810"/>
                  </a:lnTo>
                  <a:lnTo>
                    <a:pt x="17105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9" name="SMARTInkShape-Group54"/>
          <p:cNvGrpSpPr/>
          <p:nvPr/>
        </p:nvGrpSpPr>
        <p:grpSpPr>
          <a:xfrm>
            <a:off x="2953308" y="4486275"/>
            <a:ext cx="437593" cy="350971"/>
            <a:chOff x="2953308" y="4486275"/>
            <a:chExt cx="437593" cy="350971"/>
          </a:xfrm>
        </p:grpSpPr>
        <p:sp>
          <p:nvSpPr>
            <p:cNvPr id="6205" name="SMARTInkShape-208"/>
            <p:cNvSpPr/>
            <p:nvPr>
              <p:custDataLst>
                <p:tags r:id="rId85"/>
              </p:custDataLst>
            </p:nvPr>
          </p:nvSpPr>
          <p:spPr>
            <a:xfrm>
              <a:off x="3238500" y="4714875"/>
              <a:ext cx="152401" cy="47626"/>
            </a:xfrm>
            <a:custGeom>
              <a:avLst/>
              <a:gdLst/>
              <a:ahLst/>
              <a:cxnLst/>
              <a:rect l="0" t="0" r="0" b="0"/>
              <a:pathLst>
                <a:path w="152401" h="47626">
                  <a:moveTo>
                    <a:pt x="57150" y="47625"/>
                  </a:moveTo>
                  <a:lnTo>
                    <a:pt x="57150" y="47625"/>
                  </a:lnTo>
                  <a:lnTo>
                    <a:pt x="48949" y="47625"/>
                  </a:lnTo>
                  <a:lnTo>
                    <a:pt x="40282" y="41079"/>
                  </a:lnTo>
                  <a:lnTo>
                    <a:pt x="31456" y="38983"/>
                  </a:lnTo>
                  <a:lnTo>
                    <a:pt x="11011" y="38110"/>
                  </a:lnTo>
                  <a:lnTo>
                    <a:pt x="0" y="28575"/>
                  </a:lnTo>
                  <a:lnTo>
                    <a:pt x="45755" y="28575"/>
                  </a:lnTo>
                  <a:lnTo>
                    <a:pt x="68919" y="20374"/>
                  </a:lnTo>
                  <a:lnTo>
                    <a:pt x="101584" y="18014"/>
                  </a:lnTo>
                  <a:lnTo>
                    <a:pt x="114297" y="11516"/>
                  </a:lnTo>
                  <a:lnTo>
                    <a:pt x="141110" y="9535"/>
                  </a:lnTo>
                  <a:lnTo>
                    <a:pt x="141698" y="8474"/>
                  </a:lnTo>
                  <a:lnTo>
                    <a:pt x="142871" y="34"/>
                  </a:lnTo>
                  <a:lnTo>
                    <a:pt x="152284" y="0"/>
                  </a:lnTo>
                  <a:lnTo>
                    <a:pt x="152400" y="9525"/>
                  </a:lnTo>
                  <a:lnTo>
                    <a:pt x="142991" y="18933"/>
                  </a:lnTo>
                  <a:lnTo>
                    <a:pt x="142909" y="13959"/>
                  </a:lnTo>
                  <a:lnTo>
                    <a:pt x="141840" y="12481"/>
                  </a:lnTo>
                  <a:lnTo>
                    <a:pt x="134677" y="9914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6" name="SMARTInkShape-209"/>
            <p:cNvSpPr/>
            <p:nvPr>
              <p:custDataLst>
                <p:tags r:id="rId86"/>
              </p:custDataLst>
            </p:nvPr>
          </p:nvSpPr>
          <p:spPr>
            <a:xfrm>
              <a:off x="3333750" y="4486678"/>
              <a:ext cx="19051" cy="323448"/>
            </a:xfrm>
            <a:custGeom>
              <a:avLst/>
              <a:gdLst/>
              <a:ahLst/>
              <a:cxnLst/>
              <a:rect l="0" t="0" r="0" b="0"/>
              <a:pathLst>
                <a:path w="19051" h="323448">
                  <a:moveTo>
                    <a:pt x="19050" y="47222"/>
                  </a:moveTo>
                  <a:lnTo>
                    <a:pt x="19050" y="47222"/>
                  </a:lnTo>
                  <a:lnTo>
                    <a:pt x="19050" y="0"/>
                  </a:lnTo>
                  <a:lnTo>
                    <a:pt x="19050" y="45131"/>
                  </a:lnTo>
                  <a:lnTo>
                    <a:pt x="19050" y="91586"/>
                  </a:lnTo>
                  <a:lnTo>
                    <a:pt x="16228" y="117329"/>
                  </a:lnTo>
                  <a:lnTo>
                    <a:pt x="10114" y="153448"/>
                  </a:lnTo>
                  <a:lnTo>
                    <a:pt x="8729" y="165342"/>
                  </a:lnTo>
                  <a:lnTo>
                    <a:pt x="906" y="202854"/>
                  </a:lnTo>
                  <a:lnTo>
                    <a:pt x="24" y="250247"/>
                  </a:lnTo>
                  <a:lnTo>
                    <a:pt x="0" y="296684"/>
                  </a:lnTo>
                  <a:lnTo>
                    <a:pt x="0" y="302112"/>
                  </a:lnTo>
                  <a:lnTo>
                    <a:pt x="8201" y="312398"/>
                  </a:lnTo>
                  <a:lnTo>
                    <a:pt x="9408" y="321989"/>
                  </a:lnTo>
                  <a:lnTo>
                    <a:pt x="10506" y="322475"/>
                  </a:lnTo>
                  <a:lnTo>
                    <a:pt x="19050" y="323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7" name="SMARTInkShape-210"/>
            <p:cNvSpPr/>
            <p:nvPr>
              <p:custDataLst>
                <p:tags r:id="rId87"/>
              </p:custDataLst>
            </p:nvPr>
          </p:nvSpPr>
          <p:spPr>
            <a:xfrm>
              <a:off x="3181362" y="4486275"/>
              <a:ext cx="152389" cy="323674"/>
            </a:xfrm>
            <a:custGeom>
              <a:avLst/>
              <a:gdLst/>
              <a:ahLst/>
              <a:cxnLst/>
              <a:rect l="0" t="0" r="0" b="0"/>
              <a:pathLst>
                <a:path w="152389" h="323674">
                  <a:moveTo>
                    <a:pt x="133338" y="28575"/>
                  </a:moveTo>
                  <a:lnTo>
                    <a:pt x="133338" y="28575"/>
                  </a:lnTo>
                  <a:lnTo>
                    <a:pt x="133338" y="23518"/>
                  </a:lnTo>
                  <a:lnTo>
                    <a:pt x="134396" y="22029"/>
                  </a:lnTo>
                  <a:lnTo>
                    <a:pt x="136160" y="21036"/>
                  </a:lnTo>
                  <a:lnTo>
                    <a:pt x="138394" y="20374"/>
                  </a:lnTo>
                  <a:lnTo>
                    <a:pt x="139884" y="18874"/>
                  </a:lnTo>
                  <a:lnTo>
                    <a:pt x="141539" y="14386"/>
                  </a:lnTo>
                  <a:lnTo>
                    <a:pt x="142470" y="5909"/>
                  </a:lnTo>
                  <a:lnTo>
                    <a:pt x="143659" y="3939"/>
                  </a:lnTo>
                  <a:lnTo>
                    <a:pt x="145511" y="2626"/>
                  </a:lnTo>
                  <a:lnTo>
                    <a:pt x="152388" y="0"/>
                  </a:lnTo>
                  <a:lnTo>
                    <a:pt x="152388" y="13257"/>
                  </a:lnTo>
                  <a:lnTo>
                    <a:pt x="149566" y="19298"/>
                  </a:lnTo>
                  <a:lnTo>
                    <a:pt x="137200" y="36016"/>
                  </a:lnTo>
                  <a:lnTo>
                    <a:pt x="132366" y="52064"/>
                  </a:lnTo>
                  <a:lnTo>
                    <a:pt x="105171" y="95324"/>
                  </a:lnTo>
                  <a:lnTo>
                    <a:pt x="87883" y="134614"/>
                  </a:lnTo>
                  <a:lnTo>
                    <a:pt x="64819" y="176085"/>
                  </a:lnTo>
                  <a:lnTo>
                    <a:pt x="44555" y="220806"/>
                  </a:lnTo>
                  <a:lnTo>
                    <a:pt x="17197" y="263119"/>
                  </a:lnTo>
                  <a:lnTo>
                    <a:pt x="2274" y="302551"/>
                  </a:lnTo>
                  <a:lnTo>
                    <a:pt x="0" y="323673"/>
                  </a:lnTo>
                  <a:lnTo>
                    <a:pt x="28563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8" name="SMARTInkShape-211"/>
            <p:cNvSpPr/>
            <p:nvPr>
              <p:custDataLst>
                <p:tags r:id="rId88"/>
              </p:custDataLst>
            </p:nvPr>
          </p:nvSpPr>
          <p:spPr>
            <a:xfrm>
              <a:off x="2953308" y="4562475"/>
              <a:ext cx="169403" cy="274771"/>
            </a:xfrm>
            <a:custGeom>
              <a:avLst/>
              <a:gdLst/>
              <a:ahLst/>
              <a:cxnLst/>
              <a:rect l="0" t="0" r="0" b="0"/>
              <a:pathLst>
                <a:path w="169403" h="274771">
                  <a:moveTo>
                    <a:pt x="75642" y="57150"/>
                  </a:moveTo>
                  <a:lnTo>
                    <a:pt x="75642" y="57150"/>
                  </a:lnTo>
                  <a:lnTo>
                    <a:pt x="75642" y="66558"/>
                  </a:lnTo>
                  <a:lnTo>
                    <a:pt x="83842" y="66665"/>
                  </a:lnTo>
                  <a:lnTo>
                    <a:pt x="84284" y="65610"/>
                  </a:lnTo>
                  <a:lnTo>
                    <a:pt x="85167" y="52097"/>
                  </a:lnTo>
                  <a:lnTo>
                    <a:pt x="86225" y="50606"/>
                  </a:lnTo>
                  <a:lnTo>
                    <a:pt x="87989" y="49612"/>
                  </a:lnTo>
                  <a:lnTo>
                    <a:pt x="94300" y="47742"/>
                  </a:lnTo>
                  <a:lnTo>
                    <a:pt x="94576" y="42603"/>
                  </a:lnTo>
                  <a:lnTo>
                    <a:pt x="95673" y="41103"/>
                  </a:lnTo>
                  <a:lnTo>
                    <a:pt x="99714" y="39434"/>
                  </a:lnTo>
                  <a:lnTo>
                    <a:pt x="101215" y="37931"/>
                  </a:lnTo>
                  <a:lnTo>
                    <a:pt x="105012" y="28478"/>
                  </a:lnTo>
                  <a:lnTo>
                    <a:pt x="112383" y="20501"/>
                  </a:lnTo>
                  <a:lnTo>
                    <a:pt x="113707" y="9955"/>
                  </a:lnTo>
                  <a:lnTo>
                    <a:pt x="113739" y="1362"/>
                  </a:lnTo>
                  <a:lnTo>
                    <a:pt x="112682" y="908"/>
                  </a:lnTo>
                  <a:lnTo>
                    <a:pt x="86529" y="0"/>
                  </a:lnTo>
                  <a:lnTo>
                    <a:pt x="71013" y="14189"/>
                  </a:lnTo>
                  <a:lnTo>
                    <a:pt x="68293" y="19712"/>
                  </a:lnTo>
                  <a:lnTo>
                    <a:pt x="67568" y="22666"/>
                  </a:lnTo>
                  <a:lnTo>
                    <a:pt x="58769" y="38159"/>
                  </a:lnTo>
                  <a:lnTo>
                    <a:pt x="57022" y="50811"/>
                  </a:lnTo>
                  <a:lnTo>
                    <a:pt x="59605" y="57155"/>
                  </a:lnTo>
                  <a:lnTo>
                    <a:pt x="61776" y="60328"/>
                  </a:lnTo>
                  <a:lnTo>
                    <a:pt x="68368" y="83739"/>
                  </a:lnTo>
                  <a:lnTo>
                    <a:pt x="72409" y="91193"/>
                  </a:lnTo>
                  <a:lnTo>
                    <a:pt x="85258" y="129269"/>
                  </a:lnTo>
                  <a:lnTo>
                    <a:pt x="92515" y="142696"/>
                  </a:lnTo>
                  <a:lnTo>
                    <a:pt x="93241" y="145931"/>
                  </a:lnTo>
                  <a:lnTo>
                    <a:pt x="94783" y="148087"/>
                  </a:lnTo>
                  <a:lnTo>
                    <a:pt x="96869" y="149525"/>
                  </a:lnTo>
                  <a:lnTo>
                    <a:pt x="99319" y="150483"/>
                  </a:lnTo>
                  <a:lnTo>
                    <a:pt x="100951" y="152180"/>
                  </a:lnTo>
                  <a:lnTo>
                    <a:pt x="102766" y="156888"/>
                  </a:lnTo>
                  <a:lnTo>
                    <a:pt x="104989" y="168534"/>
                  </a:lnTo>
                  <a:lnTo>
                    <a:pt x="110678" y="177876"/>
                  </a:lnTo>
                  <a:lnTo>
                    <a:pt x="113338" y="188629"/>
                  </a:lnTo>
                  <a:lnTo>
                    <a:pt x="113707" y="203593"/>
                  </a:lnTo>
                  <a:lnTo>
                    <a:pt x="110904" y="209725"/>
                  </a:lnTo>
                  <a:lnTo>
                    <a:pt x="72428" y="250859"/>
                  </a:lnTo>
                  <a:lnTo>
                    <a:pt x="63277" y="254368"/>
                  </a:lnTo>
                  <a:lnTo>
                    <a:pt x="53213" y="256986"/>
                  </a:lnTo>
                  <a:lnTo>
                    <a:pt x="38129" y="264468"/>
                  </a:lnTo>
                  <a:lnTo>
                    <a:pt x="31453" y="266766"/>
                  </a:lnTo>
                  <a:lnTo>
                    <a:pt x="21744" y="272952"/>
                  </a:lnTo>
                  <a:lnTo>
                    <a:pt x="15352" y="274770"/>
                  </a:lnTo>
                  <a:lnTo>
                    <a:pt x="12165" y="274197"/>
                  </a:lnTo>
                  <a:lnTo>
                    <a:pt x="1326" y="267896"/>
                  </a:lnTo>
                  <a:lnTo>
                    <a:pt x="280" y="264409"/>
                  </a:lnTo>
                  <a:lnTo>
                    <a:pt x="0" y="261998"/>
                  </a:lnTo>
                  <a:lnTo>
                    <a:pt x="2512" y="256496"/>
                  </a:lnTo>
                  <a:lnTo>
                    <a:pt x="6098" y="250524"/>
                  </a:lnTo>
                  <a:lnTo>
                    <a:pt x="7692" y="244341"/>
                  </a:lnTo>
                  <a:lnTo>
                    <a:pt x="14045" y="238066"/>
                  </a:lnTo>
                  <a:lnTo>
                    <a:pt x="40457" y="215897"/>
                  </a:lnTo>
                  <a:lnTo>
                    <a:pt x="59380" y="192486"/>
                  </a:lnTo>
                  <a:lnTo>
                    <a:pt x="106275" y="150218"/>
                  </a:lnTo>
                  <a:lnTo>
                    <a:pt x="142123" y="111669"/>
                  </a:lnTo>
                  <a:lnTo>
                    <a:pt x="158527" y="86330"/>
                  </a:lnTo>
                  <a:lnTo>
                    <a:pt x="161163" y="79644"/>
                  </a:lnTo>
                  <a:lnTo>
                    <a:pt x="167539" y="69930"/>
                  </a:lnTo>
                  <a:lnTo>
                    <a:pt x="169402" y="63535"/>
                  </a:lnTo>
                  <a:lnTo>
                    <a:pt x="168840" y="60349"/>
                  </a:lnTo>
                  <a:lnTo>
                    <a:pt x="162560" y="49510"/>
                  </a:lnTo>
                  <a:lnTo>
                    <a:pt x="156664" y="43127"/>
                  </a:lnTo>
                  <a:lnTo>
                    <a:pt x="151163" y="40334"/>
                  </a:lnTo>
                  <a:lnTo>
                    <a:pt x="137449" y="38296"/>
                  </a:lnTo>
                  <a:lnTo>
                    <a:pt x="121012" y="38139"/>
                  </a:lnTo>
                  <a:lnTo>
                    <a:pt x="114151" y="40940"/>
                  </a:lnTo>
                  <a:lnTo>
                    <a:pt x="107574" y="44654"/>
                  </a:lnTo>
                  <a:lnTo>
                    <a:pt x="97921" y="47803"/>
                  </a:lnTo>
                  <a:lnTo>
                    <a:pt x="88358" y="53910"/>
                  </a:lnTo>
                  <a:lnTo>
                    <a:pt x="78821" y="57248"/>
                  </a:lnTo>
                  <a:lnTo>
                    <a:pt x="72469" y="61780"/>
                  </a:lnTo>
                  <a:lnTo>
                    <a:pt x="68940" y="67322"/>
                  </a:lnTo>
                  <a:lnTo>
                    <a:pt x="66313" y="73313"/>
                  </a:lnTo>
                  <a:lnTo>
                    <a:pt x="59943" y="82635"/>
                  </a:lnTo>
                  <a:lnTo>
                    <a:pt x="57585" y="92100"/>
                  </a:lnTo>
                  <a:lnTo>
                    <a:pt x="57033" y="98436"/>
                  </a:lnTo>
                  <a:lnTo>
                    <a:pt x="57944" y="100549"/>
                  </a:lnTo>
                  <a:lnTo>
                    <a:pt x="59610" y="101958"/>
                  </a:lnTo>
                  <a:lnTo>
                    <a:pt x="64284" y="104581"/>
                  </a:lnTo>
                  <a:lnTo>
                    <a:pt x="82110" y="119854"/>
                  </a:lnTo>
                  <a:lnTo>
                    <a:pt x="91552" y="122648"/>
                  </a:lnTo>
                  <a:lnTo>
                    <a:pt x="12326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2" name="SMARTInkShape-Group55"/>
          <p:cNvGrpSpPr/>
          <p:nvPr/>
        </p:nvGrpSpPr>
        <p:grpSpPr>
          <a:xfrm>
            <a:off x="714375" y="3429000"/>
            <a:ext cx="190501" cy="238092"/>
            <a:chOff x="714375" y="3429000"/>
            <a:chExt cx="190501" cy="238092"/>
          </a:xfrm>
        </p:grpSpPr>
        <p:sp>
          <p:nvSpPr>
            <p:cNvPr id="6210" name="SMARTInkShape-212"/>
            <p:cNvSpPr/>
            <p:nvPr>
              <p:custDataLst>
                <p:tags r:id="rId83"/>
              </p:custDataLst>
            </p:nvPr>
          </p:nvSpPr>
          <p:spPr>
            <a:xfrm>
              <a:off x="714375" y="3457586"/>
              <a:ext cx="190501" cy="209506"/>
            </a:xfrm>
            <a:custGeom>
              <a:avLst/>
              <a:gdLst/>
              <a:ahLst/>
              <a:cxnLst/>
              <a:rect l="0" t="0" r="0" b="0"/>
              <a:pathLst>
                <a:path w="190501" h="209506">
                  <a:moveTo>
                    <a:pt x="47625" y="171439"/>
                  </a:moveTo>
                  <a:lnTo>
                    <a:pt x="47625" y="171439"/>
                  </a:lnTo>
                  <a:lnTo>
                    <a:pt x="42568" y="171439"/>
                  </a:lnTo>
                  <a:lnTo>
                    <a:pt x="37264" y="174261"/>
                  </a:lnTo>
                  <a:lnTo>
                    <a:pt x="35" y="209505"/>
                  </a:lnTo>
                  <a:lnTo>
                    <a:pt x="0" y="195074"/>
                  </a:lnTo>
                  <a:lnTo>
                    <a:pt x="2822" y="189705"/>
                  </a:lnTo>
                  <a:lnTo>
                    <a:pt x="6546" y="183790"/>
                  </a:lnTo>
                  <a:lnTo>
                    <a:pt x="9701" y="174511"/>
                  </a:lnTo>
                  <a:lnTo>
                    <a:pt x="45534" y="129967"/>
                  </a:lnTo>
                  <a:lnTo>
                    <a:pt x="64694" y="112055"/>
                  </a:lnTo>
                  <a:lnTo>
                    <a:pt x="73203" y="101654"/>
                  </a:lnTo>
                  <a:lnTo>
                    <a:pt x="120541" y="61281"/>
                  </a:lnTo>
                  <a:lnTo>
                    <a:pt x="164970" y="25400"/>
                  </a:lnTo>
                  <a:lnTo>
                    <a:pt x="171392" y="21866"/>
                  </a:lnTo>
                  <a:lnTo>
                    <a:pt x="177774" y="19237"/>
                  </a:lnTo>
                  <a:lnTo>
                    <a:pt x="188615" y="11004"/>
                  </a:lnTo>
                  <a:lnTo>
                    <a:pt x="189662" y="7354"/>
                  </a:lnTo>
                  <a:lnTo>
                    <a:pt x="190499" y="0"/>
                  </a:lnTo>
                  <a:lnTo>
                    <a:pt x="190500" y="9398"/>
                  </a:lnTo>
                  <a:lnTo>
                    <a:pt x="180975" y="19039"/>
                  </a:lnTo>
                  <a:lnTo>
                    <a:pt x="180975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1" name="SMARTInkShape-213"/>
            <p:cNvSpPr/>
            <p:nvPr>
              <p:custDataLst>
                <p:tags r:id="rId84"/>
              </p:custDataLst>
            </p:nvPr>
          </p:nvSpPr>
          <p:spPr>
            <a:xfrm>
              <a:off x="733425" y="3429000"/>
              <a:ext cx="104776" cy="171440"/>
            </a:xfrm>
            <a:custGeom>
              <a:avLst/>
              <a:gdLst/>
              <a:ahLst/>
              <a:cxnLst/>
              <a:rect l="0" t="0" r="0" b="0"/>
              <a:pathLst>
                <a:path w="104776" h="171440">
                  <a:moveTo>
                    <a:pt x="28575" y="28575"/>
                  </a:moveTo>
                  <a:lnTo>
                    <a:pt x="28575" y="28575"/>
                  </a:lnTo>
                  <a:lnTo>
                    <a:pt x="23518" y="23518"/>
                  </a:lnTo>
                  <a:lnTo>
                    <a:pt x="18214" y="21036"/>
                  </a:lnTo>
                  <a:lnTo>
                    <a:pt x="10034" y="19167"/>
                  </a:lnTo>
                  <a:lnTo>
                    <a:pt x="9570" y="10859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6546" y="16868"/>
                  </a:lnTo>
                  <a:lnTo>
                    <a:pt x="8642" y="25694"/>
                  </a:lnTo>
                  <a:lnTo>
                    <a:pt x="9491" y="50811"/>
                  </a:lnTo>
                  <a:lnTo>
                    <a:pt x="12332" y="57155"/>
                  </a:lnTo>
                  <a:lnTo>
                    <a:pt x="16064" y="63502"/>
                  </a:lnTo>
                  <a:lnTo>
                    <a:pt x="18165" y="74084"/>
                  </a:lnTo>
                  <a:lnTo>
                    <a:pt x="18933" y="97101"/>
                  </a:lnTo>
                  <a:lnTo>
                    <a:pt x="21820" y="104186"/>
                  </a:lnTo>
                  <a:lnTo>
                    <a:pt x="25573" y="110863"/>
                  </a:lnTo>
                  <a:lnTo>
                    <a:pt x="27982" y="123773"/>
                  </a:lnTo>
                  <a:lnTo>
                    <a:pt x="28180" y="126966"/>
                  </a:lnTo>
                  <a:lnTo>
                    <a:pt x="31221" y="133335"/>
                  </a:lnTo>
                  <a:lnTo>
                    <a:pt x="44377" y="150107"/>
                  </a:lnTo>
                  <a:lnTo>
                    <a:pt x="46182" y="155967"/>
                  </a:lnTo>
                  <a:lnTo>
                    <a:pt x="47721" y="157953"/>
                  </a:lnTo>
                  <a:lnTo>
                    <a:pt x="52254" y="160160"/>
                  </a:lnTo>
                  <a:lnTo>
                    <a:pt x="60756" y="161402"/>
                  </a:lnTo>
                  <a:lnTo>
                    <a:pt x="62729" y="162635"/>
                  </a:lnTo>
                  <a:lnTo>
                    <a:pt x="64044" y="164515"/>
                  </a:lnTo>
                  <a:lnTo>
                    <a:pt x="64921" y="166827"/>
                  </a:lnTo>
                  <a:lnTo>
                    <a:pt x="66564" y="168368"/>
                  </a:lnTo>
                  <a:lnTo>
                    <a:pt x="74722" y="171044"/>
                  </a:lnTo>
                  <a:lnTo>
                    <a:pt x="90351" y="171439"/>
                  </a:lnTo>
                  <a:lnTo>
                    <a:pt x="91984" y="170385"/>
                  </a:lnTo>
                  <a:lnTo>
                    <a:pt x="93073" y="168623"/>
                  </a:lnTo>
                  <a:lnTo>
                    <a:pt x="94820" y="163248"/>
                  </a:lnTo>
                  <a:lnTo>
                    <a:pt x="97881" y="162513"/>
                  </a:lnTo>
                  <a:lnTo>
                    <a:pt x="1047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7" name="SMARTInkShape-Group56"/>
          <p:cNvGrpSpPr/>
          <p:nvPr/>
        </p:nvGrpSpPr>
        <p:grpSpPr>
          <a:xfrm>
            <a:off x="3914789" y="4543429"/>
            <a:ext cx="548105" cy="285306"/>
            <a:chOff x="3914789" y="4543429"/>
            <a:chExt cx="548105" cy="285306"/>
          </a:xfrm>
        </p:grpSpPr>
        <p:sp>
          <p:nvSpPr>
            <p:cNvPr id="6213" name="SMARTInkShape-214"/>
            <p:cNvSpPr/>
            <p:nvPr>
              <p:custDataLst>
                <p:tags r:id="rId79"/>
              </p:custDataLst>
            </p:nvPr>
          </p:nvSpPr>
          <p:spPr>
            <a:xfrm>
              <a:off x="4333875" y="4657759"/>
              <a:ext cx="129019" cy="170976"/>
            </a:xfrm>
            <a:custGeom>
              <a:avLst/>
              <a:gdLst/>
              <a:ahLst/>
              <a:cxnLst/>
              <a:rect l="0" t="0" r="0" b="0"/>
              <a:pathLst>
                <a:path w="129019" h="170976">
                  <a:moveTo>
                    <a:pt x="9525" y="38066"/>
                  </a:moveTo>
                  <a:lnTo>
                    <a:pt x="9525" y="38066"/>
                  </a:lnTo>
                  <a:lnTo>
                    <a:pt x="9525" y="33009"/>
                  </a:lnTo>
                  <a:lnTo>
                    <a:pt x="8467" y="31520"/>
                  </a:lnTo>
                  <a:lnTo>
                    <a:pt x="6703" y="30527"/>
                  </a:lnTo>
                  <a:lnTo>
                    <a:pt x="4469" y="29865"/>
                  </a:lnTo>
                  <a:lnTo>
                    <a:pt x="2980" y="28365"/>
                  </a:lnTo>
                  <a:lnTo>
                    <a:pt x="116" y="19443"/>
                  </a:lnTo>
                  <a:lnTo>
                    <a:pt x="0" y="9527"/>
                  </a:lnTo>
                  <a:lnTo>
                    <a:pt x="32181" y="9491"/>
                  </a:lnTo>
                  <a:lnTo>
                    <a:pt x="38292" y="6669"/>
                  </a:lnTo>
                  <a:lnTo>
                    <a:pt x="44536" y="2945"/>
                  </a:lnTo>
                  <a:lnTo>
                    <a:pt x="55059" y="849"/>
                  </a:lnTo>
                  <a:lnTo>
                    <a:pt x="88508" y="0"/>
                  </a:lnTo>
                  <a:lnTo>
                    <a:pt x="95075" y="2803"/>
                  </a:lnTo>
                  <a:lnTo>
                    <a:pt x="101523" y="6519"/>
                  </a:lnTo>
                  <a:lnTo>
                    <a:pt x="114097" y="9230"/>
                  </a:lnTo>
                  <a:lnTo>
                    <a:pt x="118796" y="9375"/>
                  </a:lnTo>
                  <a:lnTo>
                    <a:pt x="120472" y="10472"/>
                  </a:lnTo>
                  <a:lnTo>
                    <a:pt x="121589" y="12262"/>
                  </a:lnTo>
                  <a:lnTo>
                    <a:pt x="122335" y="14514"/>
                  </a:lnTo>
                  <a:lnTo>
                    <a:pt x="123890" y="16014"/>
                  </a:lnTo>
                  <a:lnTo>
                    <a:pt x="128440" y="17682"/>
                  </a:lnTo>
                  <a:lnTo>
                    <a:pt x="129018" y="19185"/>
                  </a:lnTo>
                  <a:lnTo>
                    <a:pt x="128346" y="21245"/>
                  </a:lnTo>
                  <a:lnTo>
                    <a:pt x="115703" y="36615"/>
                  </a:lnTo>
                  <a:lnTo>
                    <a:pt x="99194" y="54227"/>
                  </a:lnTo>
                  <a:lnTo>
                    <a:pt x="93207" y="66698"/>
                  </a:lnTo>
                  <a:lnTo>
                    <a:pt x="90713" y="69854"/>
                  </a:lnTo>
                  <a:lnTo>
                    <a:pt x="85120" y="73360"/>
                  </a:lnTo>
                  <a:lnTo>
                    <a:pt x="82146" y="74296"/>
                  </a:lnTo>
                  <a:lnTo>
                    <a:pt x="76021" y="80979"/>
                  </a:lnTo>
                  <a:lnTo>
                    <a:pt x="50442" y="114144"/>
                  </a:lnTo>
                  <a:lnTo>
                    <a:pt x="46938" y="130125"/>
                  </a:lnTo>
                  <a:lnTo>
                    <a:pt x="40159" y="142838"/>
                  </a:lnTo>
                  <a:lnTo>
                    <a:pt x="39472" y="146014"/>
                  </a:lnTo>
                  <a:lnTo>
                    <a:pt x="32883" y="157657"/>
                  </a:lnTo>
                  <a:lnTo>
                    <a:pt x="33564" y="159068"/>
                  </a:lnTo>
                  <a:lnTo>
                    <a:pt x="35077" y="160009"/>
                  </a:lnTo>
                  <a:lnTo>
                    <a:pt x="36085" y="161695"/>
                  </a:lnTo>
                  <a:lnTo>
                    <a:pt x="37835" y="169927"/>
                  </a:lnTo>
                  <a:lnTo>
                    <a:pt x="38982" y="170423"/>
                  </a:lnTo>
                  <a:lnTo>
                    <a:pt x="43078" y="170975"/>
                  </a:lnTo>
                  <a:lnTo>
                    <a:pt x="44594" y="170064"/>
                  </a:lnTo>
                  <a:lnTo>
                    <a:pt x="45605" y="168398"/>
                  </a:lnTo>
                  <a:lnTo>
                    <a:pt x="46277" y="166229"/>
                  </a:lnTo>
                  <a:lnTo>
                    <a:pt x="47785" y="164783"/>
                  </a:lnTo>
                  <a:lnTo>
                    <a:pt x="57150" y="1618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4" name="SMARTInkShape-215"/>
            <p:cNvSpPr/>
            <p:nvPr>
              <p:custDataLst>
                <p:tags r:id="rId80"/>
              </p:custDataLst>
            </p:nvPr>
          </p:nvSpPr>
          <p:spPr>
            <a:xfrm>
              <a:off x="4086225" y="4714875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47625" y="19050"/>
                  </a:moveTo>
                  <a:lnTo>
                    <a:pt x="47625" y="19050"/>
                  </a:lnTo>
                  <a:lnTo>
                    <a:pt x="42569" y="19050"/>
                  </a:lnTo>
                  <a:lnTo>
                    <a:pt x="37264" y="21872"/>
                  </a:lnTo>
                  <a:lnTo>
                    <a:pt x="30292" y="27251"/>
                  </a:lnTo>
                  <a:lnTo>
                    <a:pt x="21310" y="28313"/>
                  </a:lnTo>
                  <a:lnTo>
                    <a:pt x="15468" y="28458"/>
                  </a:lnTo>
                  <a:lnTo>
                    <a:pt x="13488" y="29556"/>
                  </a:lnTo>
                  <a:lnTo>
                    <a:pt x="12167" y="31345"/>
                  </a:lnTo>
                  <a:lnTo>
                    <a:pt x="11286" y="33597"/>
                  </a:lnTo>
                  <a:lnTo>
                    <a:pt x="9641" y="35097"/>
                  </a:lnTo>
                  <a:lnTo>
                    <a:pt x="7" y="38098"/>
                  </a:lnTo>
                  <a:lnTo>
                    <a:pt x="0" y="38100"/>
                  </a:lnTo>
                  <a:lnTo>
                    <a:pt x="30867" y="38100"/>
                  </a:lnTo>
                  <a:lnTo>
                    <a:pt x="74491" y="23911"/>
                  </a:lnTo>
                  <a:lnTo>
                    <a:pt x="119454" y="14420"/>
                  </a:lnTo>
                  <a:lnTo>
                    <a:pt x="165030" y="8753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5" name="SMARTInkShape-216"/>
            <p:cNvSpPr/>
            <p:nvPr>
              <p:custDataLst>
                <p:tags r:id="rId81"/>
              </p:custDataLst>
            </p:nvPr>
          </p:nvSpPr>
          <p:spPr>
            <a:xfrm>
              <a:off x="4029075" y="467677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0" y="9525"/>
                  </a:moveTo>
                  <a:lnTo>
                    <a:pt x="0" y="9525"/>
                  </a:lnTo>
                  <a:lnTo>
                    <a:pt x="40358" y="9525"/>
                  </a:lnTo>
                  <a:lnTo>
                    <a:pt x="84016" y="392"/>
                  </a:lnTo>
                  <a:lnTo>
                    <a:pt x="131537" y="1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6" name="SMARTInkShape-217"/>
            <p:cNvSpPr/>
            <p:nvPr>
              <p:custDataLst>
                <p:tags r:id="rId82"/>
              </p:custDataLst>
            </p:nvPr>
          </p:nvSpPr>
          <p:spPr>
            <a:xfrm>
              <a:off x="3914789" y="4543429"/>
              <a:ext cx="85712" cy="257037"/>
            </a:xfrm>
            <a:custGeom>
              <a:avLst/>
              <a:gdLst/>
              <a:ahLst/>
              <a:cxnLst/>
              <a:rect l="0" t="0" r="0" b="0"/>
              <a:pathLst>
                <a:path w="85712" h="257037">
                  <a:moveTo>
                    <a:pt x="85711" y="47621"/>
                  </a:moveTo>
                  <a:lnTo>
                    <a:pt x="85711" y="47621"/>
                  </a:lnTo>
                  <a:lnTo>
                    <a:pt x="77510" y="39420"/>
                  </a:lnTo>
                  <a:lnTo>
                    <a:pt x="76579" y="33432"/>
                  </a:lnTo>
                  <a:lnTo>
                    <a:pt x="76196" y="19565"/>
                  </a:lnTo>
                  <a:lnTo>
                    <a:pt x="82734" y="11544"/>
                  </a:lnTo>
                  <a:lnTo>
                    <a:pt x="85708" y="10"/>
                  </a:lnTo>
                  <a:lnTo>
                    <a:pt x="80654" y="0"/>
                  </a:lnTo>
                  <a:lnTo>
                    <a:pt x="79165" y="1057"/>
                  </a:lnTo>
                  <a:lnTo>
                    <a:pt x="78172" y="2820"/>
                  </a:lnTo>
                  <a:lnTo>
                    <a:pt x="76578" y="13254"/>
                  </a:lnTo>
                  <a:lnTo>
                    <a:pt x="76302" y="22386"/>
                  </a:lnTo>
                  <a:lnTo>
                    <a:pt x="73415" y="28644"/>
                  </a:lnTo>
                  <a:lnTo>
                    <a:pt x="71163" y="31795"/>
                  </a:lnTo>
                  <a:lnTo>
                    <a:pt x="56476" y="79268"/>
                  </a:lnTo>
                  <a:lnTo>
                    <a:pt x="40851" y="123255"/>
                  </a:lnTo>
                  <a:lnTo>
                    <a:pt x="33575" y="154165"/>
                  </a:lnTo>
                  <a:lnTo>
                    <a:pt x="21682" y="182354"/>
                  </a:lnTo>
                  <a:lnTo>
                    <a:pt x="16998" y="200431"/>
                  </a:lnTo>
                  <a:lnTo>
                    <a:pt x="508" y="245214"/>
                  </a:lnTo>
                  <a:lnTo>
                    <a:pt x="0" y="256715"/>
                  </a:lnTo>
                  <a:lnTo>
                    <a:pt x="5047" y="257036"/>
                  </a:lnTo>
                  <a:lnTo>
                    <a:pt x="10349" y="254289"/>
                  </a:lnTo>
                  <a:lnTo>
                    <a:pt x="19036" y="2476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20" name="SMARTInkShape-Group57"/>
          <p:cNvGrpSpPr/>
          <p:nvPr/>
        </p:nvGrpSpPr>
        <p:grpSpPr>
          <a:xfrm>
            <a:off x="685800" y="2886076"/>
            <a:ext cx="272156" cy="314325"/>
            <a:chOff x="685800" y="2886076"/>
            <a:chExt cx="272156" cy="314325"/>
          </a:xfrm>
        </p:grpSpPr>
        <p:sp>
          <p:nvSpPr>
            <p:cNvPr id="6218" name="SMARTInkShape-218"/>
            <p:cNvSpPr/>
            <p:nvPr>
              <p:custDataLst>
                <p:tags r:id="rId77"/>
              </p:custDataLst>
            </p:nvPr>
          </p:nvSpPr>
          <p:spPr>
            <a:xfrm>
              <a:off x="819185" y="2886076"/>
              <a:ext cx="138771" cy="161925"/>
            </a:xfrm>
            <a:custGeom>
              <a:avLst/>
              <a:gdLst/>
              <a:ahLst/>
              <a:cxnLst/>
              <a:rect l="0" t="0" r="0" b="0"/>
              <a:pathLst>
                <a:path w="138771" h="161925">
                  <a:moveTo>
                    <a:pt x="28540" y="9524"/>
                  </a:moveTo>
                  <a:lnTo>
                    <a:pt x="28540" y="9524"/>
                  </a:lnTo>
                  <a:lnTo>
                    <a:pt x="1300" y="9524"/>
                  </a:lnTo>
                  <a:lnTo>
                    <a:pt x="855" y="8466"/>
                  </a:lnTo>
                  <a:lnTo>
                    <a:pt x="0" y="391"/>
                  </a:lnTo>
                  <a:lnTo>
                    <a:pt x="23645" y="0"/>
                  </a:lnTo>
                  <a:lnTo>
                    <a:pt x="29187" y="2822"/>
                  </a:lnTo>
                  <a:lnTo>
                    <a:pt x="35177" y="6545"/>
                  </a:lnTo>
                  <a:lnTo>
                    <a:pt x="47647" y="8935"/>
                  </a:lnTo>
                  <a:lnTo>
                    <a:pt x="94627" y="9519"/>
                  </a:lnTo>
                  <a:lnTo>
                    <a:pt x="131431" y="9524"/>
                  </a:lnTo>
                  <a:lnTo>
                    <a:pt x="132059" y="10582"/>
                  </a:lnTo>
                  <a:lnTo>
                    <a:pt x="133150" y="17725"/>
                  </a:lnTo>
                  <a:lnTo>
                    <a:pt x="138323" y="23713"/>
                  </a:lnTo>
                  <a:lnTo>
                    <a:pt x="138770" y="25333"/>
                  </a:lnTo>
                  <a:lnTo>
                    <a:pt x="138010" y="26414"/>
                  </a:lnTo>
                  <a:lnTo>
                    <a:pt x="136445" y="27134"/>
                  </a:lnTo>
                  <a:lnTo>
                    <a:pt x="135402" y="28672"/>
                  </a:lnTo>
                  <a:lnTo>
                    <a:pt x="133590" y="36649"/>
                  </a:lnTo>
                  <a:lnTo>
                    <a:pt x="133396" y="42726"/>
                  </a:lnTo>
                  <a:lnTo>
                    <a:pt x="130529" y="48270"/>
                  </a:lnTo>
                  <a:lnTo>
                    <a:pt x="126785" y="54261"/>
                  </a:lnTo>
                  <a:lnTo>
                    <a:pt x="123619" y="63584"/>
                  </a:lnTo>
                  <a:lnTo>
                    <a:pt x="117507" y="73049"/>
                  </a:lnTo>
                  <a:lnTo>
                    <a:pt x="114167" y="82557"/>
                  </a:lnTo>
                  <a:lnTo>
                    <a:pt x="108004" y="92076"/>
                  </a:lnTo>
                  <a:lnTo>
                    <a:pt x="104649" y="101600"/>
                  </a:lnTo>
                  <a:lnTo>
                    <a:pt x="98480" y="111124"/>
                  </a:lnTo>
                  <a:lnTo>
                    <a:pt x="95124" y="120649"/>
                  </a:lnTo>
                  <a:lnTo>
                    <a:pt x="87141" y="131468"/>
                  </a:lnTo>
                  <a:lnTo>
                    <a:pt x="86120" y="137848"/>
                  </a:lnTo>
                  <a:lnTo>
                    <a:pt x="8569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9" name="SMARTInkShape-219"/>
            <p:cNvSpPr/>
            <p:nvPr>
              <p:custDataLst>
                <p:tags r:id="rId78"/>
              </p:custDataLst>
            </p:nvPr>
          </p:nvSpPr>
          <p:spPr>
            <a:xfrm>
              <a:off x="685800" y="2905125"/>
              <a:ext cx="209516" cy="295276"/>
            </a:xfrm>
            <a:custGeom>
              <a:avLst/>
              <a:gdLst/>
              <a:ahLst/>
              <a:cxnLst/>
              <a:rect l="0" t="0" r="0" b="0"/>
              <a:pathLst>
                <a:path w="209516" h="295276">
                  <a:moveTo>
                    <a:pt x="47625" y="285750"/>
                  </a:moveTo>
                  <a:lnTo>
                    <a:pt x="47625" y="285750"/>
                  </a:lnTo>
                  <a:lnTo>
                    <a:pt x="29909" y="285750"/>
                  </a:lnTo>
                  <a:lnTo>
                    <a:pt x="29464" y="286808"/>
                  </a:lnTo>
                  <a:lnTo>
                    <a:pt x="28692" y="293951"/>
                  </a:lnTo>
                  <a:lnTo>
                    <a:pt x="25805" y="294686"/>
                  </a:lnTo>
                  <a:lnTo>
                    <a:pt x="9918" y="295275"/>
                  </a:lnTo>
                  <a:lnTo>
                    <a:pt x="9642" y="290219"/>
                  </a:lnTo>
                  <a:lnTo>
                    <a:pt x="8544" y="288729"/>
                  </a:lnTo>
                  <a:lnTo>
                    <a:pt x="4503" y="287074"/>
                  </a:lnTo>
                  <a:lnTo>
                    <a:pt x="3002" y="285574"/>
                  </a:lnTo>
                  <a:lnTo>
                    <a:pt x="1334" y="281086"/>
                  </a:lnTo>
                  <a:lnTo>
                    <a:pt x="1" y="234914"/>
                  </a:lnTo>
                  <a:lnTo>
                    <a:pt x="0" y="196849"/>
                  </a:lnTo>
                  <a:lnTo>
                    <a:pt x="2822" y="190500"/>
                  </a:lnTo>
                  <a:lnTo>
                    <a:pt x="6546" y="184150"/>
                  </a:lnTo>
                  <a:lnTo>
                    <a:pt x="9701" y="174625"/>
                  </a:lnTo>
                  <a:lnTo>
                    <a:pt x="15809" y="165100"/>
                  </a:lnTo>
                  <a:lnTo>
                    <a:pt x="19148" y="155575"/>
                  </a:lnTo>
                  <a:lnTo>
                    <a:pt x="52942" y="110929"/>
                  </a:lnTo>
                  <a:lnTo>
                    <a:pt x="56962" y="99308"/>
                  </a:lnTo>
                  <a:lnTo>
                    <a:pt x="98435" y="53978"/>
                  </a:lnTo>
                  <a:lnTo>
                    <a:pt x="111127" y="42334"/>
                  </a:lnTo>
                  <a:lnTo>
                    <a:pt x="123825" y="36114"/>
                  </a:lnTo>
                  <a:lnTo>
                    <a:pt x="130175" y="31926"/>
                  </a:lnTo>
                  <a:lnTo>
                    <a:pt x="139700" y="28509"/>
                  </a:lnTo>
                  <a:lnTo>
                    <a:pt x="149225" y="22323"/>
                  </a:lnTo>
                  <a:lnTo>
                    <a:pt x="158750" y="20020"/>
                  </a:lnTo>
                  <a:lnTo>
                    <a:pt x="169568" y="19178"/>
                  </a:lnTo>
                  <a:lnTo>
                    <a:pt x="178683" y="12529"/>
                  </a:lnTo>
                  <a:lnTo>
                    <a:pt x="188735" y="9921"/>
                  </a:lnTo>
                  <a:lnTo>
                    <a:pt x="209515" y="9525"/>
                  </a:lnTo>
                  <a:lnTo>
                    <a:pt x="191834" y="9525"/>
                  </a:lnTo>
                  <a:lnTo>
                    <a:pt x="191389" y="8467"/>
                  </a:lnTo>
                  <a:lnTo>
                    <a:pt x="190617" y="1324"/>
                  </a:lnTo>
                  <a:lnTo>
                    <a:pt x="187730" y="58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33" name="SMARTInkShape-Group58"/>
          <p:cNvGrpSpPr/>
          <p:nvPr/>
        </p:nvGrpSpPr>
        <p:grpSpPr>
          <a:xfrm>
            <a:off x="4657858" y="4486314"/>
            <a:ext cx="1219068" cy="504787"/>
            <a:chOff x="4657858" y="4486314"/>
            <a:chExt cx="1219068" cy="504787"/>
          </a:xfrm>
        </p:grpSpPr>
        <p:sp>
          <p:nvSpPr>
            <p:cNvPr id="6221" name="SMARTInkShape-220"/>
            <p:cNvSpPr/>
            <p:nvPr>
              <p:custDataLst>
                <p:tags r:id="rId65"/>
              </p:custDataLst>
            </p:nvPr>
          </p:nvSpPr>
          <p:spPr>
            <a:xfrm>
              <a:off x="4705398" y="4534338"/>
              <a:ext cx="199978" cy="94813"/>
            </a:xfrm>
            <a:custGeom>
              <a:avLst/>
              <a:gdLst/>
              <a:ahLst/>
              <a:cxnLst/>
              <a:rect l="0" t="0" r="0" b="0"/>
              <a:pathLst>
                <a:path w="199978" h="94813">
                  <a:moveTo>
                    <a:pt x="66627" y="94812"/>
                  </a:moveTo>
                  <a:lnTo>
                    <a:pt x="66627" y="94812"/>
                  </a:lnTo>
                  <a:lnTo>
                    <a:pt x="50380" y="79624"/>
                  </a:lnTo>
                  <a:lnTo>
                    <a:pt x="37979" y="73703"/>
                  </a:lnTo>
                  <a:lnTo>
                    <a:pt x="31669" y="69556"/>
                  </a:lnTo>
                  <a:lnTo>
                    <a:pt x="22167" y="66161"/>
                  </a:lnTo>
                  <a:lnTo>
                    <a:pt x="12649" y="59983"/>
                  </a:lnTo>
                  <a:lnTo>
                    <a:pt x="6300" y="58165"/>
                  </a:lnTo>
                  <a:lnTo>
                    <a:pt x="4184" y="56622"/>
                  </a:lnTo>
                  <a:lnTo>
                    <a:pt x="2774" y="54536"/>
                  </a:lnTo>
                  <a:lnTo>
                    <a:pt x="117" y="47617"/>
                  </a:lnTo>
                  <a:lnTo>
                    <a:pt x="0" y="42257"/>
                  </a:lnTo>
                  <a:lnTo>
                    <a:pt x="1043" y="40726"/>
                  </a:lnTo>
                  <a:lnTo>
                    <a:pt x="2796" y="39705"/>
                  </a:lnTo>
                  <a:lnTo>
                    <a:pt x="5023" y="39024"/>
                  </a:lnTo>
                  <a:lnTo>
                    <a:pt x="6508" y="37512"/>
                  </a:lnTo>
                  <a:lnTo>
                    <a:pt x="8157" y="33009"/>
                  </a:lnTo>
                  <a:lnTo>
                    <a:pt x="10714" y="31385"/>
                  </a:lnTo>
                  <a:lnTo>
                    <a:pt x="27204" y="25956"/>
                  </a:lnTo>
                  <a:lnTo>
                    <a:pt x="46022" y="15006"/>
                  </a:lnTo>
                  <a:lnTo>
                    <a:pt x="90845" y="4550"/>
                  </a:lnTo>
                  <a:lnTo>
                    <a:pt x="130024" y="0"/>
                  </a:lnTo>
                  <a:lnTo>
                    <a:pt x="149147" y="4748"/>
                  </a:lnTo>
                  <a:lnTo>
                    <a:pt x="178101" y="18877"/>
                  </a:lnTo>
                  <a:lnTo>
                    <a:pt x="193069" y="31364"/>
                  </a:lnTo>
                  <a:lnTo>
                    <a:pt x="196907" y="40507"/>
                  </a:lnTo>
                  <a:lnTo>
                    <a:pt x="199977" y="757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2" name="SMARTInkShape-221"/>
            <p:cNvSpPr/>
            <p:nvPr>
              <p:custDataLst>
                <p:tags r:id="rId66"/>
              </p:custDataLst>
            </p:nvPr>
          </p:nvSpPr>
          <p:spPr>
            <a:xfrm>
              <a:off x="4657858" y="4829175"/>
              <a:ext cx="199893" cy="57151"/>
            </a:xfrm>
            <a:custGeom>
              <a:avLst/>
              <a:gdLst/>
              <a:ahLst/>
              <a:cxnLst/>
              <a:rect l="0" t="0" r="0" b="0"/>
              <a:pathLst>
                <a:path w="199893" h="57151">
                  <a:moveTo>
                    <a:pt x="47492" y="19050"/>
                  </a:moveTo>
                  <a:lnTo>
                    <a:pt x="47492" y="19050"/>
                  </a:lnTo>
                  <a:lnTo>
                    <a:pt x="24699" y="40785"/>
                  </a:lnTo>
                  <a:lnTo>
                    <a:pt x="14398" y="46656"/>
                  </a:lnTo>
                  <a:lnTo>
                    <a:pt x="9817" y="53570"/>
                  </a:lnTo>
                  <a:lnTo>
                    <a:pt x="0" y="57109"/>
                  </a:lnTo>
                  <a:lnTo>
                    <a:pt x="22534" y="57150"/>
                  </a:lnTo>
                  <a:lnTo>
                    <a:pt x="28638" y="54328"/>
                  </a:lnTo>
                  <a:lnTo>
                    <a:pt x="31748" y="52094"/>
                  </a:lnTo>
                  <a:lnTo>
                    <a:pt x="46237" y="48949"/>
                  </a:lnTo>
                  <a:lnTo>
                    <a:pt x="63551" y="46829"/>
                  </a:lnTo>
                  <a:lnTo>
                    <a:pt x="111123" y="30302"/>
                  </a:lnTo>
                  <a:lnTo>
                    <a:pt x="155449" y="18976"/>
                  </a:lnTo>
                  <a:lnTo>
                    <a:pt x="19989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3" name="SMARTInkShape-222"/>
            <p:cNvSpPr/>
            <p:nvPr>
              <p:custDataLst>
                <p:tags r:id="rId67"/>
              </p:custDataLst>
            </p:nvPr>
          </p:nvSpPr>
          <p:spPr>
            <a:xfrm>
              <a:off x="4753106" y="4572396"/>
              <a:ext cx="76070" cy="199464"/>
            </a:xfrm>
            <a:custGeom>
              <a:avLst/>
              <a:gdLst/>
              <a:ahLst/>
              <a:cxnLst/>
              <a:rect l="0" t="0" r="0" b="0"/>
              <a:pathLst>
                <a:path w="76070" h="199464">
                  <a:moveTo>
                    <a:pt x="66544" y="47229"/>
                  </a:moveTo>
                  <a:lnTo>
                    <a:pt x="66544" y="47229"/>
                  </a:lnTo>
                  <a:lnTo>
                    <a:pt x="66544" y="14109"/>
                  </a:lnTo>
                  <a:lnTo>
                    <a:pt x="67602" y="12449"/>
                  </a:lnTo>
                  <a:lnTo>
                    <a:pt x="69366" y="11342"/>
                  </a:lnTo>
                  <a:lnTo>
                    <a:pt x="75676" y="9259"/>
                  </a:lnTo>
                  <a:lnTo>
                    <a:pt x="76059" y="0"/>
                  </a:lnTo>
                  <a:lnTo>
                    <a:pt x="76069" y="13804"/>
                  </a:lnTo>
                  <a:lnTo>
                    <a:pt x="73247" y="19320"/>
                  </a:lnTo>
                  <a:lnTo>
                    <a:pt x="69524" y="25300"/>
                  </a:lnTo>
                  <a:lnTo>
                    <a:pt x="66368" y="34617"/>
                  </a:lnTo>
                  <a:lnTo>
                    <a:pt x="60259" y="45138"/>
                  </a:lnTo>
                  <a:lnTo>
                    <a:pt x="56921" y="60132"/>
                  </a:lnTo>
                  <a:lnTo>
                    <a:pt x="34666" y="101646"/>
                  </a:lnTo>
                  <a:lnTo>
                    <a:pt x="12211" y="144482"/>
                  </a:lnTo>
                  <a:lnTo>
                    <a:pt x="9588" y="155010"/>
                  </a:lnTo>
                  <a:lnTo>
                    <a:pt x="2102" y="170394"/>
                  </a:lnTo>
                  <a:lnTo>
                    <a:pt x="0" y="193240"/>
                  </a:lnTo>
                  <a:lnTo>
                    <a:pt x="1015" y="195370"/>
                  </a:lnTo>
                  <a:lnTo>
                    <a:pt x="2749" y="196789"/>
                  </a:lnTo>
                  <a:lnTo>
                    <a:pt x="8082" y="199068"/>
                  </a:lnTo>
                  <a:lnTo>
                    <a:pt x="14062" y="199463"/>
                  </a:lnTo>
                  <a:lnTo>
                    <a:pt x="19583" y="196733"/>
                  </a:lnTo>
                  <a:lnTo>
                    <a:pt x="31750" y="186357"/>
                  </a:lnTo>
                  <a:lnTo>
                    <a:pt x="35205" y="180325"/>
                  </a:lnTo>
                  <a:lnTo>
                    <a:pt x="37969" y="1710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4" name="SMARTInkShape-223"/>
            <p:cNvSpPr/>
            <p:nvPr>
              <p:custDataLst>
                <p:tags r:id="rId68"/>
              </p:custDataLst>
            </p:nvPr>
          </p:nvSpPr>
          <p:spPr>
            <a:xfrm>
              <a:off x="4924440" y="4724436"/>
              <a:ext cx="76186" cy="133268"/>
            </a:xfrm>
            <a:custGeom>
              <a:avLst/>
              <a:gdLst/>
              <a:ahLst/>
              <a:cxnLst/>
              <a:rect l="0" t="0" r="0" b="0"/>
              <a:pathLst>
                <a:path w="76186" h="133268">
                  <a:moveTo>
                    <a:pt x="66660" y="19014"/>
                  </a:moveTo>
                  <a:lnTo>
                    <a:pt x="66660" y="19014"/>
                  </a:lnTo>
                  <a:lnTo>
                    <a:pt x="71716" y="19014"/>
                  </a:lnTo>
                  <a:lnTo>
                    <a:pt x="73205" y="17956"/>
                  </a:lnTo>
                  <a:lnTo>
                    <a:pt x="74199" y="16192"/>
                  </a:lnTo>
                  <a:lnTo>
                    <a:pt x="76069" y="9881"/>
                  </a:lnTo>
                  <a:lnTo>
                    <a:pt x="76185" y="0"/>
                  </a:lnTo>
                  <a:lnTo>
                    <a:pt x="76185" y="14154"/>
                  </a:lnTo>
                  <a:lnTo>
                    <a:pt x="73363" y="19676"/>
                  </a:lnTo>
                  <a:lnTo>
                    <a:pt x="41227" y="63647"/>
                  </a:lnTo>
                  <a:lnTo>
                    <a:pt x="12684" y="106767"/>
                  </a:lnTo>
                  <a:lnTo>
                    <a:pt x="4218" y="113101"/>
                  </a:lnTo>
                  <a:lnTo>
                    <a:pt x="1866" y="118333"/>
                  </a:lnTo>
                  <a:lnTo>
                    <a:pt x="0" y="133155"/>
                  </a:lnTo>
                  <a:lnTo>
                    <a:pt x="5046" y="133267"/>
                  </a:lnTo>
                  <a:lnTo>
                    <a:pt x="10348" y="130471"/>
                  </a:lnTo>
                  <a:lnTo>
                    <a:pt x="19035" y="1237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5" name="SMARTInkShape-224"/>
            <p:cNvSpPr/>
            <p:nvPr>
              <p:custDataLst>
                <p:tags r:id="rId69"/>
              </p:custDataLst>
            </p:nvPr>
          </p:nvSpPr>
          <p:spPr>
            <a:xfrm>
              <a:off x="5000625" y="4724793"/>
              <a:ext cx="47616" cy="161533"/>
            </a:xfrm>
            <a:custGeom>
              <a:avLst/>
              <a:gdLst/>
              <a:ahLst/>
              <a:cxnLst/>
              <a:rect l="0" t="0" r="0" b="0"/>
              <a:pathLst>
                <a:path w="47616" h="161533">
                  <a:moveTo>
                    <a:pt x="38100" y="18657"/>
                  </a:moveTo>
                  <a:lnTo>
                    <a:pt x="38100" y="18657"/>
                  </a:lnTo>
                  <a:lnTo>
                    <a:pt x="43156" y="18657"/>
                  </a:lnTo>
                  <a:lnTo>
                    <a:pt x="44645" y="17599"/>
                  </a:lnTo>
                  <a:lnTo>
                    <a:pt x="45639" y="15835"/>
                  </a:lnTo>
                  <a:lnTo>
                    <a:pt x="47615" y="9166"/>
                  </a:lnTo>
                  <a:lnTo>
                    <a:pt x="38492" y="0"/>
                  </a:lnTo>
                  <a:lnTo>
                    <a:pt x="38100" y="46060"/>
                  </a:lnTo>
                  <a:lnTo>
                    <a:pt x="37042" y="63307"/>
                  </a:lnTo>
                  <a:lnTo>
                    <a:pt x="29899" y="87070"/>
                  </a:lnTo>
                  <a:lnTo>
                    <a:pt x="27779" y="107469"/>
                  </a:lnTo>
                  <a:lnTo>
                    <a:pt x="20408" y="126178"/>
                  </a:lnTo>
                  <a:lnTo>
                    <a:pt x="18260" y="139222"/>
                  </a:lnTo>
                  <a:lnTo>
                    <a:pt x="0" y="1615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6" name="SMARTInkShape-225"/>
            <p:cNvSpPr/>
            <p:nvPr>
              <p:custDataLst>
                <p:tags r:id="rId70"/>
              </p:custDataLst>
            </p:nvPr>
          </p:nvSpPr>
          <p:spPr>
            <a:xfrm>
              <a:off x="4966854" y="4791075"/>
              <a:ext cx="138547" cy="66676"/>
            </a:xfrm>
            <a:custGeom>
              <a:avLst/>
              <a:gdLst/>
              <a:ahLst/>
              <a:cxnLst/>
              <a:rect l="0" t="0" r="0" b="0"/>
              <a:pathLst>
                <a:path w="138547" h="66676">
                  <a:moveTo>
                    <a:pt x="52821" y="66675"/>
                  </a:moveTo>
                  <a:lnTo>
                    <a:pt x="52821" y="66675"/>
                  </a:lnTo>
                  <a:lnTo>
                    <a:pt x="52821" y="53418"/>
                  </a:lnTo>
                  <a:lnTo>
                    <a:pt x="51763" y="51487"/>
                  </a:lnTo>
                  <a:lnTo>
                    <a:pt x="49999" y="50200"/>
                  </a:lnTo>
                  <a:lnTo>
                    <a:pt x="47765" y="49342"/>
                  </a:lnTo>
                  <a:lnTo>
                    <a:pt x="46276" y="47711"/>
                  </a:lnTo>
                  <a:lnTo>
                    <a:pt x="44620" y="43077"/>
                  </a:lnTo>
                  <a:lnTo>
                    <a:pt x="43120" y="41419"/>
                  </a:lnTo>
                  <a:lnTo>
                    <a:pt x="35211" y="38537"/>
                  </a:lnTo>
                  <a:lnTo>
                    <a:pt x="10184" y="38103"/>
                  </a:lnTo>
                  <a:lnTo>
                    <a:pt x="8521" y="39160"/>
                  </a:lnTo>
                  <a:lnTo>
                    <a:pt x="7413" y="40923"/>
                  </a:lnTo>
                  <a:lnTo>
                    <a:pt x="6674" y="43157"/>
                  </a:lnTo>
                  <a:lnTo>
                    <a:pt x="5123" y="44647"/>
                  </a:lnTo>
                  <a:lnTo>
                    <a:pt x="0" y="46742"/>
                  </a:lnTo>
                  <a:lnTo>
                    <a:pt x="674" y="47037"/>
                  </a:lnTo>
                  <a:lnTo>
                    <a:pt x="35780" y="47625"/>
                  </a:lnTo>
                  <a:lnTo>
                    <a:pt x="69151" y="34368"/>
                  </a:lnTo>
                  <a:lnTo>
                    <a:pt x="113172" y="12667"/>
                  </a:lnTo>
                  <a:lnTo>
                    <a:pt x="1385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7" name="SMARTInkShape-226"/>
            <p:cNvSpPr/>
            <p:nvPr>
              <p:custDataLst>
                <p:tags r:id="rId71"/>
              </p:custDataLst>
            </p:nvPr>
          </p:nvSpPr>
          <p:spPr>
            <a:xfrm>
              <a:off x="5172078" y="4638792"/>
              <a:ext cx="161923" cy="28459"/>
            </a:xfrm>
            <a:custGeom>
              <a:avLst/>
              <a:gdLst/>
              <a:ahLst/>
              <a:cxnLst/>
              <a:rect l="0" t="0" r="0" b="0"/>
              <a:pathLst>
                <a:path w="161923" h="28459">
                  <a:moveTo>
                    <a:pt x="47622" y="28458"/>
                  </a:moveTo>
                  <a:lnTo>
                    <a:pt x="47622" y="28458"/>
                  </a:lnTo>
                  <a:lnTo>
                    <a:pt x="11283" y="28458"/>
                  </a:lnTo>
                  <a:lnTo>
                    <a:pt x="0" y="18936"/>
                  </a:lnTo>
                  <a:lnTo>
                    <a:pt x="5054" y="13877"/>
                  </a:lnTo>
                  <a:lnTo>
                    <a:pt x="10359" y="11394"/>
                  </a:lnTo>
                  <a:lnTo>
                    <a:pt x="45658" y="6638"/>
                  </a:lnTo>
                  <a:lnTo>
                    <a:pt x="54158" y="2886"/>
                  </a:lnTo>
                  <a:lnTo>
                    <a:pt x="101728" y="0"/>
                  </a:lnTo>
                  <a:lnTo>
                    <a:pt x="125965" y="964"/>
                  </a:lnTo>
                  <a:lnTo>
                    <a:pt x="152151" y="11643"/>
                  </a:lnTo>
                  <a:lnTo>
                    <a:pt x="161922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8" name="SMARTInkShape-227"/>
            <p:cNvSpPr/>
            <p:nvPr>
              <p:custDataLst>
                <p:tags r:id="rId72"/>
              </p:custDataLst>
            </p:nvPr>
          </p:nvSpPr>
          <p:spPr>
            <a:xfrm>
              <a:off x="5211008" y="4714875"/>
              <a:ext cx="122993" cy="19051"/>
            </a:xfrm>
            <a:custGeom>
              <a:avLst/>
              <a:gdLst/>
              <a:ahLst/>
              <a:cxnLst/>
              <a:rect l="0" t="0" r="0" b="0"/>
              <a:pathLst>
                <a:path w="122993" h="19051">
                  <a:moveTo>
                    <a:pt x="56317" y="9525"/>
                  </a:moveTo>
                  <a:lnTo>
                    <a:pt x="56317" y="9525"/>
                  </a:lnTo>
                  <a:lnTo>
                    <a:pt x="51261" y="14582"/>
                  </a:lnTo>
                  <a:lnTo>
                    <a:pt x="45956" y="17064"/>
                  </a:lnTo>
                  <a:lnTo>
                    <a:pt x="0" y="19050"/>
                  </a:lnTo>
                  <a:lnTo>
                    <a:pt x="22771" y="19050"/>
                  </a:lnTo>
                  <a:lnTo>
                    <a:pt x="58605" y="10114"/>
                  </a:lnTo>
                  <a:lnTo>
                    <a:pt x="88369" y="8544"/>
                  </a:lnTo>
                  <a:lnTo>
                    <a:pt x="12299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9" name="SMARTInkShape-228"/>
            <p:cNvSpPr/>
            <p:nvPr>
              <p:custDataLst>
                <p:tags r:id="rId73"/>
              </p:custDataLst>
            </p:nvPr>
          </p:nvSpPr>
          <p:spPr>
            <a:xfrm>
              <a:off x="5423872" y="4572000"/>
              <a:ext cx="201249" cy="228601"/>
            </a:xfrm>
            <a:custGeom>
              <a:avLst/>
              <a:gdLst/>
              <a:ahLst/>
              <a:cxnLst/>
              <a:rect l="0" t="0" r="0" b="0"/>
              <a:pathLst>
                <a:path w="201249" h="228601">
                  <a:moveTo>
                    <a:pt x="81578" y="85725"/>
                  </a:moveTo>
                  <a:lnTo>
                    <a:pt x="81578" y="85725"/>
                  </a:lnTo>
                  <a:lnTo>
                    <a:pt x="86634" y="80668"/>
                  </a:lnTo>
                  <a:lnTo>
                    <a:pt x="89117" y="75364"/>
                  </a:lnTo>
                  <a:lnTo>
                    <a:pt x="92084" y="59410"/>
                  </a:lnTo>
                  <a:lnTo>
                    <a:pt x="99294" y="49386"/>
                  </a:lnTo>
                  <a:lnTo>
                    <a:pt x="100594" y="38538"/>
                  </a:lnTo>
                  <a:lnTo>
                    <a:pt x="100628" y="14111"/>
                  </a:lnTo>
                  <a:lnTo>
                    <a:pt x="101686" y="12582"/>
                  </a:lnTo>
                  <a:lnTo>
                    <a:pt x="103450" y="11563"/>
                  </a:lnTo>
                  <a:lnTo>
                    <a:pt x="109760" y="9644"/>
                  </a:lnTo>
                  <a:lnTo>
                    <a:pt x="110037" y="4504"/>
                  </a:lnTo>
                  <a:lnTo>
                    <a:pt x="109017" y="3003"/>
                  </a:lnTo>
                  <a:lnTo>
                    <a:pt x="107279" y="2001"/>
                  </a:lnTo>
                  <a:lnTo>
                    <a:pt x="100744" y="35"/>
                  </a:lnTo>
                  <a:lnTo>
                    <a:pt x="83019" y="0"/>
                  </a:lnTo>
                  <a:lnTo>
                    <a:pt x="67425" y="14189"/>
                  </a:lnTo>
                  <a:lnTo>
                    <a:pt x="64705" y="19712"/>
                  </a:lnTo>
                  <a:lnTo>
                    <a:pt x="63979" y="22666"/>
                  </a:lnTo>
                  <a:lnTo>
                    <a:pt x="56269" y="36071"/>
                  </a:lnTo>
                  <a:lnTo>
                    <a:pt x="53059" y="83566"/>
                  </a:lnTo>
                  <a:lnTo>
                    <a:pt x="53014" y="97998"/>
                  </a:lnTo>
                  <a:lnTo>
                    <a:pt x="62704" y="129268"/>
                  </a:lnTo>
                  <a:lnTo>
                    <a:pt x="69893" y="142696"/>
                  </a:lnTo>
                  <a:lnTo>
                    <a:pt x="70613" y="145930"/>
                  </a:lnTo>
                  <a:lnTo>
                    <a:pt x="89652" y="184149"/>
                  </a:lnTo>
                  <a:lnTo>
                    <a:pt x="91092" y="214049"/>
                  </a:lnTo>
                  <a:lnTo>
                    <a:pt x="90038" y="215725"/>
                  </a:lnTo>
                  <a:lnTo>
                    <a:pt x="88276" y="216841"/>
                  </a:lnTo>
                  <a:lnTo>
                    <a:pt x="80740" y="218413"/>
                  </a:lnTo>
                  <a:lnTo>
                    <a:pt x="77845" y="218634"/>
                  </a:lnTo>
                  <a:lnTo>
                    <a:pt x="75914" y="219839"/>
                  </a:lnTo>
                  <a:lnTo>
                    <a:pt x="74628" y="221701"/>
                  </a:lnTo>
                  <a:lnTo>
                    <a:pt x="73769" y="224001"/>
                  </a:lnTo>
                  <a:lnTo>
                    <a:pt x="72138" y="225534"/>
                  </a:lnTo>
                  <a:lnTo>
                    <a:pt x="67505" y="227237"/>
                  </a:lnTo>
                  <a:lnTo>
                    <a:pt x="21250" y="228597"/>
                  </a:lnTo>
                  <a:lnTo>
                    <a:pt x="11727" y="228600"/>
                  </a:lnTo>
                  <a:lnTo>
                    <a:pt x="9611" y="227541"/>
                  </a:lnTo>
                  <a:lnTo>
                    <a:pt x="8200" y="225777"/>
                  </a:lnTo>
                  <a:lnTo>
                    <a:pt x="5936" y="220399"/>
                  </a:lnTo>
                  <a:lnTo>
                    <a:pt x="486" y="214411"/>
                  </a:lnTo>
                  <a:lnTo>
                    <a:pt x="0" y="212790"/>
                  </a:lnTo>
                  <a:lnTo>
                    <a:pt x="734" y="211711"/>
                  </a:lnTo>
                  <a:lnTo>
                    <a:pt x="2282" y="210990"/>
                  </a:lnTo>
                  <a:lnTo>
                    <a:pt x="3314" y="209452"/>
                  </a:lnTo>
                  <a:lnTo>
                    <a:pt x="5825" y="202230"/>
                  </a:lnTo>
                  <a:lnTo>
                    <a:pt x="10163" y="196419"/>
                  </a:lnTo>
                  <a:lnTo>
                    <a:pt x="15618" y="193130"/>
                  </a:lnTo>
                  <a:lnTo>
                    <a:pt x="21571" y="190610"/>
                  </a:lnTo>
                  <a:lnTo>
                    <a:pt x="64768" y="161872"/>
                  </a:lnTo>
                  <a:lnTo>
                    <a:pt x="106869" y="135465"/>
                  </a:lnTo>
                  <a:lnTo>
                    <a:pt x="154487" y="97628"/>
                  </a:lnTo>
                  <a:lnTo>
                    <a:pt x="191353" y="60593"/>
                  </a:lnTo>
                  <a:lnTo>
                    <a:pt x="193867" y="54094"/>
                  </a:lnTo>
                  <a:lnTo>
                    <a:pt x="196539" y="41299"/>
                  </a:lnTo>
                  <a:lnTo>
                    <a:pt x="200757" y="34936"/>
                  </a:lnTo>
                  <a:lnTo>
                    <a:pt x="201248" y="31757"/>
                  </a:lnTo>
                  <a:lnTo>
                    <a:pt x="200516" y="28580"/>
                  </a:lnTo>
                  <a:lnTo>
                    <a:pt x="196794" y="20932"/>
                  </a:lnTo>
                  <a:lnTo>
                    <a:pt x="191093" y="14551"/>
                  </a:lnTo>
                  <a:lnTo>
                    <a:pt x="185638" y="11759"/>
                  </a:lnTo>
                  <a:lnTo>
                    <a:pt x="167240" y="9721"/>
                  </a:lnTo>
                  <a:lnTo>
                    <a:pt x="140018" y="9536"/>
                  </a:lnTo>
                  <a:lnTo>
                    <a:pt x="131187" y="12352"/>
                  </a:lnTo>
                  <a:lnTo>
                    <a:pt x="113590" y="25772"/>
                  </a:lnTo>
                  <a:lnTo>
                    <a:pt x="104939" y="35035"/>
                  </a:lnTo>
                  <a:lnTo>
                    <a:pt x="98657" y="47647"/>
                  </a:lnTo>
                  <a:lnTo>
                    <a:pt x="94461" y="53985"/>
                  </a:lnTo>
                  <a:lnTo>
                    <a:pt x="92098" y="64562"/>
                  </a:lnTo>
                  <a:lnTo>
                    <a:pt x="91545" y="74907"/>
                  </a:lnTo>
                  <a:lnTo>
                    <a:pt x="94122" y="83739"/>
                  </a:lnTo>
                  <a:lnTo>
                    <a:pt x="102879" y="97062"/>
                  </a:lnTo>
                  <a:lnTo>
                    <a:pt x="105304" y="99633"/>
                  </a:lnTo>
                  <a:lnTo>
                    <a:pt x="110821" y="102489"/>
                  </a:lnTo>
                  <a:lnTo>
                    <a:pt x="13872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0" name="SMARTInkShape-229"/>
            <p:cNvSpPr/>
            <p:nvPr>
              <p:custDataLst>
                <p:tags r:id="rId74"/>
              </p:custDataLst>
            </p:nvPr>
          </p:nvSpPr>
          <p:spPr>
            <a:xfrm>
              <a:off x="5658419" y="4486314"/>
              <a:ext cx="170879" cy="238023"/>
            </a:xfrm>
            <a:custGeom>
              <a:avLst/>
              <a:gdLst/>
              <a:ahLst/>
              <a:cxnLst/>
              <a:rect l="0" t="0" r="0" b="0"/>
              <a:pathLst>
                <a:path w="170879" h="238023">
                  <a:moveTo>
                    <a:pt x="151831" y="38061"/>
                  </a:moveTo>
                  <a:lnTo>
                    <a:pt x="151831" y="38061"/>
                  </a:lnTo>
                  <a:lnTo>
                    <a:pt x="156887" y="33004"/>
                  </a:lnTo>
                  <a:lnTo>
                    <a:pt x="159370" y="27700"/>
                  </a:lnTo>
                  <a:lnTo>
                    <a:pt x="160032" y="24804"/>
                  </a:lnTo>
                  <a:lnTo>
                    <a:pt x="169921" y="9650"/>
                  </a:lnTo>
                  <a:lnTo>
                    <a:pt x="170878" y="0"/>
                  </a:lnTo>
                  <a:lnTo>
                    <a:pt x="154013" y="17887"/>
                  </a:lnTo>
                  <a:lnTo>
                    <a:pt x="144129" y="32201"/>
                  </a:lnTo>
                  <a:lnTo>
                    <a:pt x="129323" y="45732"/>
                  </a:lnTo>
                  <a:lnTo>
                    <a:pt x="100031" y="89338"/>
                  </a:lnTo>
                  <a:lnTo>
                    <a:pt x="63901" y="136611"/>
                  </a:lnTo>
                  <a:lnTo>
                    <a:pt x="34525" y="183146"/>
                  </a:lnTo>
                  <a:lnTo>
                    <a:pt x="5912" y="229817"/>
                  </a:lnTo>
                  <a:lnTo>
                    <a:pt x="0" y="237360"/>
                  </a:lnTo>
                  <a:lnTo>
                    <a:pt x="7682" y="238022"/>
                  </a:lnTo>
                  <a:lnTo>
                    <a:pt x="18481" y="2285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1" name="SMARTInkShape-230"/>
            <p:cNvSpPr/>
            <p:nvPr>
              <p:custDataLst>
                <p:tags r:id="rId75"/>
              </p:custDataLst>
            </p:nvPr>
          </p:nvSpPr>
          <p:spPr>
            <a:xfrm>
              <a:off x="5734177" y="4495839"/>
              <a:ext cx="142749" cy="247608"/>
            </a:xfrm>
            <a:custGeom>
              <a:avLst/>
              <a:gdLst/>
              <a:ahLst/>
              <a:cxnLst/>
              <a:rect l="0" t="0" r="0" b="0"/>
              <a:pathLst>
                <a:path w="142749" h="247608">
                  <a:moveTo>
                    <a:pt x="95123" y="57111"/>
                  </a:moveTo>
                  <a:lnTo>
                    <a:pt x="95123" y="57111"/>
                  </a:lnTo>
                  <a:lnTo>
                    <a:pt x="95123" y="43854"/>
                  </a:lnTo>
                  <a:lnTo>
                    <a:pt x="97945" y="37813"/>
                  </a:lnTo>
                  <a:lnTo>
                    <a:pt x="101668" y="31601"/>
                  </a:lnTo>
                  <a:lnTo>
                    <a:pt x="104060" y="18989"/>
                  </a:lnTo>
                  <a:lnTo>
                    <a:pt x="104255" y="15822"/>
                  </a:lnTo>
                  <a:lnTo>
                    <a:pt x="103328" y="13709"/>
                  </a:lnTo>
                  <a:lnTo>
                    <a:pt x="101651" y="12302"/>
                  </a:lnTo>
                  <a:lnTo>
                    <a:pt x="99475" y="11363"/>
                  </a:lnTo>
                  <a:lnTo>
                    <a:pt x="99082" y="9679"/>
                  </a:lnTo>
                  <a:lnTo>
                    <a:pt x="103707" y="1450"/>
                  </a:lnTo>
                  <a:lnTo>
                    <a:pt x="102961" y="953"/>
                  </a:lnTo>
                  <a:lnTo>
                    <a:pt x="95491" y="0"/>
                  </a:lnTo>
                  <a:lnTo>
                    <a:pt x="94067" y="26714"/>
                  </a:lnTo>
                  <a:lnTo>
                    <a:pt x="87584" y="48480"/>
                  </a:lnTo>
                  <a:lnTo>
                    <a:pt x="82950" y="85765"/>
                  </a:lnTo>
                  <a:lnTo>
                    <a:pt x="78110" y="104759"/>
                  </a:lnTo>
                  <a:lnTo>
                    <a:pt x="68737" y="143035"/>
                  </a:lnTo>
                  <a:lnTo>
                    <a:pt x="50263" y="190287"/>
                  </a:lnTo>
                  <a:lnTo>
                    <a:pt x="47669" y="202025"/>
                  </a:lnTo>
                  <a:lnTo>
                    <a:pt x="40202" y="218185"/>
                  </a:lnTo>
                  <a:lnTo>
                    <a:pt x="37973" y="247562"/>
                  </a:lnTo>
                  <a:lnTo>
                    <a:pt x="29772" y="247607"/>
                  </a:lnTo>
                  <a:lnTo>
                    <a:pt x="33897" y="242553"/>
                  </a:lnTo>
                  <a:lnTo>
                    <a:pt x="34197" y="241064"/>
                  </a:lnTo>
                  <a:lnTo>
                    <a:pt x="33339" y="240072"/>
                  </a:lnTo>
                  <a:lnTo>
                    <a:pt x="31708" y="239410"/>
                  </a:lnTo>
                  <a:lnTo>
                    <a:pt x="31680" y="237910"/>
                  </a:lnTo>
                  <a:lnTo>
                    <a:pt x="36416" y="227899"/>
                  </a:lnTo>
                  <a:lnTo>
                    <a:pt x="37666" y="220787"/>
                  </a:lnTo>
                  <a:lnTo>
                    <a:pt x="30393" y="208905"/>
                  </a:lnTo>
                  <a:lnTo>
                    <a:pt x="28458" y="200032"/>
                  </a:lnTo>
                  <a:lnTo>
                    <a:pt x="10838" y="199986"/>
                  </a:lnTo>
                  <a:lnTo>
                    <a:pt x="0" y="209394"/>
                  </a:lnTo>
                  <a:lnTo>
                    <a:pt x="14066" y="209508"/>
                  </a:lnTo>
                  <a:lnTo>
                    <a:pt x="19587" y="206688"/>
                  </a:lnTo>
                  <a:lnTo>
                    <a:pt x="26698" y="201310"/>
                  </a:lnTo>
                  <a:lnTo>
                    <a:pt x="35707" y="200248"/>
                  </a:lnTo>
                  <a:lnTo>
                    <a:pt x="50793" y="200020"/>
                  </a:lnTo>
                  <a:lnTo>
                    <a:pt x="57077" y="197179"/>
                  </a:lnTo>
                  <a:lnTo>
                    <a:pt x="63397" y="193447"/>
                  </a:lnTo>
                  <a:lnTo>
                    <a:pt x="75516" y="190578"/>
                  </a:lnTo>
                  <a:lnTo>
                    <a:pt x="84226" y="198673"/>
                  </a:lnTo>
                  <a:lnTo>
                    <a:pt x="85742" y="198052"/>
                  </a:lnTo>
                  <a:lnTo>
                    <a:pt x="92931" y="193180"/>
                  </a:lnTo>
                  <a:lnTo>
                    <a:pt x="104842" y="190998"/>
                  </a:lnTo>
                  <a:lnTo>
                    <a:pt x="107952" y="190819"/>
                  </a:lnTo>
                  <a:lnTo>
                    <a:pt x="114230" y="187798"/>
                  </a:lnTo>
                  <a:lnTo>
                    <a:pt x="142748" y="1714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2" name="SMARTInkShape-231"/>
            <p:cNvSpPr/>
            <p:nvPr>
              <p:custDataLst>
                <p:tags r:id="rId76"/>
              </p:custDataLst>
            </p:nvPr>
          </p:nvSpPr>
          <p:spPr>
            <a:xfrm>
              <a:off x="4743453" y="4848225"/>
              <a:ext cx="1085848" cy="142876"/>
            </a:xfrm>
            <a:custGeom>
              <a:avLst/>
              <a:gdLst/>
              <a:ahLst/>
              <a:cxnLst/>
              <a:rect l="0" t="0" r="0" b="0"/>
              <a:pathLst>
                <a:path w="1085848" h="142876">
                  <a:moveTo>
                    <a:pt x="19047" y="142875"/>
                  </a:moveTo>
                  <a:lnTo>
                    <a:pt x="19047" y="142875"/>
                  </a:lnTo>
                  <a:lnTo>
                    <a:pt x="34" y="142875"/>
                  </a:lnTo>
                  <a:lnTo>
                    <a:pt x="0" y="134674"/>
                  </a:lnTo>
                  <a:lnTo>
                    <a:pt x="1057" y="134233"/>
                  </a:lnTo>
                  <a:lnTo>
                    <a:pt x="44910" y="133350"/>
                  </a:lnTo>
                  <a:lnTo>
                    <a:pt x="89069" y="133350"/>
                  </a:lnTo>
                  <a:lnTo>
                    <a:pt x="126249" y="130528"/>
                  </a:lnTo>
                  <a:lnTo>
                    <a:pt x="167458" y="125149"/>
                  </a:lnTo>
                  <a:lnTo>
                    <a:pt x="209817" y="116482"/>
                  </a:lnTo>
                  <a:lnTo>
                    <a:pt x="246551" y="107657"/>
                  </a:lnTo>
                  <a:lnTo>
                    <a:pt x="289421" y="99397"/>
                  </a:lnTo>
                  <a:lnTo>
                    <a:pt x="329404" y="95419"/>
                  </a:lnTo>
                  <a:lnTo>
                    <a:pt x="369120" y="88010"/>
                  </a:lnTo>
                  <a:lnTo>
                    <a:pt x="412874" y="79111"/>
                  </a:lnTo>
                  <a:lnTo>
                    <a:pt x="454177" y="69772"/>
                  </a:lnTo>
                  <a:lnTo>
                    <a:pt x="498400" y="61360"/>
                  </a:lnTo>
                  <a:lnTo>
                    <a:pt x="538785" y="57340"/>
                  </a:lnTo>
                  <a:lnTo>
                    <a:pt x="578621" y="49915"/>
                  </a:lnTo>
                  <a:lnTo>
                    <a:pt x="622409" y="42071"/>
                  </a:lnTo>
                  <a:lnTo>
                    <a:pt x="662664" y="38219"/>
                  </a:lnTo>
                  <a:lnTo>
                    <a:pt x="701403" y="31903"/>
                  </a:lnTo>
                  <a:lnTo>
                    <a:pt x="738634" y="29561"/>
                  </a:lnTo>
                  <a:lnTo>
                    <a:pt x="783017" y="25948"/>
                  </a:lnTo>
                  <a:lnTo>
                    <a:pt x="827179" y="20412"/>
                  </a:lnTo>
                  <a:lnTo>
                    <a:pt x="873278" y="19229"/>
                  </a:lnTo>
                  <a:lnTo>
                    <a:pt x="920570" y="19061"/>
                  </a:lnTo>
                  <a:lnTo>
                    <a:pt x="964002" y="19050"/>
                  </a:lnTo>
                  <a:lnTo>
                    <a:pt x="1008223" y="19050"/>
                  </a:lnTo>
                  <a:lnTo>
                    <a:pt x="1041277" y="19050"/>
                  </a:lnTo>
                  <a:lnTo>
                    <a:pt x="1047693" y="16228"/>
                  </a:lnTo>
                  <a:lnTo>
                    <a:pt x="1055379" y="10849"/>
                  </a:lnTo>
                  <a:lnTo>
                    <a:pt x="1065307" y="9642"/>
                  </a:lnTo>
                  <a:lnTo>
                    <a:pt x="1085847" y="9525"/>
                  </a:lnTo>
                  <a:lnTo>
                    <a:pt x="1085847" y="1324"/>
                  </a:lnTo>
                  <a:lnTo>
                    <a:pt x="1085847" y="5449"/>
                  </a:lnTo>
                  <a:lnTo>
                    <a:pt x="1084789" y="6807"/>
                  </a:lnTo>
                  <a:lnTo>
                    <a:pt x="1080791" y="8317"/>
                  </a:lnTo>
                  <a:lnTo>
                    <a:pt x="1078243" y="7662"/>
                  </a:lnTo>
                  <a:lnTo>
                    <a:pt x="1072590" y="4111"/>
                  </a:lnTo>
                  <a:lnTo>
                    <a:pt x="1070659" y="3799"/>
                  </a:lnTo>
                  <a:lnTo>
                    <a:pt x="1069372" y="4649"/>
                  </a:lnTo>
                  <a:lnTo>
                    <a:pt x="1068514" y="6274"/>
                  </a:lnTo>
                  <a:lnTo>
                    <a:pt x="1066884" y="6299"/>
                  </a:lnTo>
                  <a:lnTo>
                    <a:pt x="1058746" y="1039"/>
                  </a:lnTo>
                  <a:lnTo>
                    <a:pt x="10477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46" name="SMARTInkShape-Group59"/>
          <p:cNvGrpSpPr/>
          <p:nvPr/>
        </p:nvGrpSpPr>
        <p:grpSpPr>
          <a:xfrm>
            <a:off x="6600826" y="4676775"/>
            <a:ext cx="1057275" cy="495301"/>
            <a:chOff x="6600826" y="4676775"/>
            <a:chExt cx="1057275" cy="495301"/>
          </a:xfrm>
        </p:grpSpPr>
        <p:sp>
          <p:nvSpPr>
            <p:cNvPr id="6234" name="SMARTInkShape-232"/>
            <p:cNvSpPr/>
            <p:nvPr>
              <p:custDataLst>
                <p:tags r:id="rId53"/>
              </p:custDataLst>
            </p:nvPr>
          </p:nvSpPr>
          <p:spPr>
            <a:xfrm>
              <a:off x="6686598" y="4705386"/>
              <a:ext cx="85678" cy="190334"/>
            </a:xfrm>
            <a:custGeom>
              <a:avLst/>
              <a:gdLst/>
              <a:ahLst/>
              <a:cxnLst/>
              <a:rect l="0" t="0" r="0" b="0"/>
              <a:pathLst>
                <a:path w="85678" h="190334">
                  <a:moveTo>
                    <a:pt x="66627" y="38064"/>
                  </a:moveTo>
                  <a:lnTo>
                    <a:pt x="66627" y="38064"/>
                  </a:lnTo>
                  <a:lnTo>
                    <a:pt x="71683" y="38064"/>
                  </a:lnTo>
                  <a:lnTo>
                    <a:pt x="73172" y="37006"/>
                  </a:lnTo>
                  <a:lnTo>
                    <a:pt x="74165" y="35242"/>
                  </a:lnTo>
                  <a:lnTo>
                    <a:pt x="76036" y="28931"/>
                  </a:lnTo>
                  <a:lnTo>
                    <a:pt x="76149" y="19417"/>
                  </a:lnTo>
                  <a:lnTo>
                    <a:pt x="85284" y="9892"/>
                  </a:lnTo>
                  <a:lnTo>
                    <a:pt x="85676" y="0"/>
                  </a:lnTo>
                  <a:lnTo>
                    <a:pt x="85677" y="8168"/>
                  </a:lnTo>
                  <a:lnTo>
                    <a:pt x="79132" y="16832"/>
                  </a:lnTo>
                  <a:lnTo>
                    <a:pt x="64445" y="59365"/>
                  </a:lnTo>
                  <a:lnTo>
                    <a:pt x="58248" y="70814"/>
                  </a:lnTo>
                  <a:lnTo>
                    <a:pt x="33558" y="106944"/>
                  </a:lnTo>
                  <a:lnTo>
                    <a:pt x="21364" y="136320"/>
                  </a:lnTo>
                  <a:lnTo>
                    <a:pt x="2726" y="161693"/>
                  </a:lnTo>
                  <a:lnTo>
                    <a:pt x="115" y="179046"/>
                  </a:lnTo>
                  <a:lnTo>
                    <a:pt x="0" y="185435"/>
                  </a:lnTo>
                  <a:lnTo>
                    <a:pt x="1043" y="187111"/>
                  </a:lnTo>
                  <a:lnTo>
                    <a:pt x="2796" y="188228"/>
                  </a:lnTo>
                  <a:lnTo>
                    <a:pt x="8157" y="190022"/>
                  </a:lnTo>
                  <a:lnTo>
                    <a:pt x="14143" y="190333"/>
                  </a:lnTo>
                  <a:lnTo>
                    <a:pt x="15763" y="189318"/>
                  </a:lnTo>
                  <a:lnTo>
                    <a:pt x="16842" y="187584"/>
                  </a:lnTo>
                  <a:lnTo>
                    <a:pt x="17562" y="185369"/>
                  </a:lnTo>
                  <a:lnTo>
                    <a:pt x="26351" y="171161"/>
                  </a:lnTo>
                  <a:lnTo>
                    <a:pt x="28527" y="161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5" name="SMARTInkShape-233"/>
            <p:cNvSpPr/>
            <p:nvPr>
              <p:custDataLst>
                <p:tags r:id="rId54"/>
              </p:custDataLst>
            </p:nvPr>
          </p:nvSpPr>
          <p:spPr>
            <a:xfrm>
              <a:off x="6657976" y="4676775"/>
              <a:ext cx="209550" cy="57151"/>
            </a:xfrm>
            <a:custGeom>
              <a:avLst/>
              <a:gdLst/>
              <a:ahLst/>
              <a:cxnLst/>
              <a:rect l="0" t="0" r="0" b="0"/>
              <a:pathLst>
                <a:path w="209550" h="57151">
                  <a:moveTo>
                    <a:pt x="57149" y="47625"/>
                  </a:moveTo>
                  <a:lnTo>
                    <a:pt x="57149" y="47625"/>
                  </a:lnTo>
                  <a:lnTo>
                    <a:pt x="57149" y="42568"/>
                  </a:lnTo>
                  <a:lnTo>
                    <a:pt x="56091" y="41079"/>
                  </a:lnTo>
                  <a:lnTo>
                    <a:pt x="54327" y="40086"/>
                  </a:lnTo>
                  <a:lnTo>
                    <a:pt x="52093" y="39424"/>
                  </a:lnTo>
                  <a:lnTo>
                    <a:pt x="37852" y="27913"/>
                  </a:lnTo>
                  <a:lnTo>
                    <a:pt x="31639" y="22989"/>
                  </a:lnTo>
                  <a:lnTo>
                    <a:pt x="25350" y="20801"/>
                  </a:lnTo>
                  <a:lnTo>
                    <a:pt x="23250" y="19159"/>
                  </a:lnTo>
                  <a:lnTo>
                    <a:pt x="19236" y="12850"/>
                  </a:lnTo>
                  <a:lnTo>
                    <a:pt x="9965" y="9655"/>
                  </a:lnTo>
                  <a:lnTo>
                    <a:pt x="0" y="0"/>
                  </a:lnTo>
                  <a:lnTo>
                    <a:pt x="46345" y="0"/>
                  </a:lnTo>
                  <a:lnTo>
                    <a:pt x="91103" y="0"/>
                  </a:lnTo>
                  <a:lnTo>
                    <a:pt x="135545" y="0"/>
                  </a:lnTo>
                  <a:lnTo>
                    <a:pt x="147731" y="2822"/>
                  </a:lnTo>
                  <a:lnTo>
                    <a:pt x="157733" y="6546"/>
                  </a:lnTo>
                  <a:lnTo>
                    <a:pt x="174205" y="9701"/>
                  </a:lnTo>
                  <a:lnTo>
                    <a:pt x="186259" y="16868"/>
                  </a:lnTo>
                  <a:lnTo>
                    <a:pt x="207626" y="36257"/>
                  </a:lnTo>
                  <a:lnTo>
                    <a:pt x="208694" y="40103"/>
                  </a:lnTo>
                  <a:lnTo>
                    <a:pt x="20954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6" name="SMARTInkShape-234"/>
            <p:cNvSpPr/>
            <p:nvPr>
              <p:custDataLst>
                <p:tags r:id="rId55"/>
              </p:custDataLst>
            </p:nvPr>
          </p:nvSpPr>
          <p:spPr>
            <a:xfrm>
              <a:off x="6600826" y="4933950"/>
              <a:ext cx="180975" cy="57151"/>
            </a:xfrm>
            <a:custGeom>
              <a:avLst/>
              <a:gdLst/>
              <a:ahLst/>
              <a:cxnLst/>
              <a:rect l="0" t="0" r="0" b="0"/>
              <a:pathLst>
                <a:path w="180975" h="57151">
                  <a:moveTo>
                    <a:pt x="85724" y="0"/>
                  </a:moveTo>
                  <a:lnTo>
                    <a:pt x="85724" y="0"/>
                  </a:lnTo>
                  <a:lnTo>
                    <a:pt x="54253" y="28648"/>
                  </a:lnTo>
                  <a:lnTo>
                    <a:pt x="40063" y="35300"/>
                  </a:lnTo>
                  <a:lnTo>
                    <a:pt x="32622" y="37914"/>
                  </a:lnTo>
                  <a:lnTo>
                    <a:pt x="11439" y="55386"/>
                  </a:lnTo>
                  <a:lnTo>
                    <a:pt x="7553" y="56366"/>
                  </a:lnTo>
                  <a:lnTo>
                    <a:pt x="2" y="57150"/>
                  </a:lnTo>
                  <a:lnTo>
                    <a:pt x="0" y="57150"/>
                  </a:lnTo>
                  <a:lnTo>
                    <a:pt x="47216" y="57150"/>
                  </a:lnTo>
                  <a:lnTo>
                    <a:pt x="50527" y="57150"/>
                  </a:lnTo>
                  <a:lnTo>
                    <a:pt x="93556" y="48017"/>
                  </a:lnTo>
                  <a:lnTo>
                    <a:pt x="141062" y="47635"/>
                  </a:lnTo>
                  <a:lnTo>
                    <a:pt x="180974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7" name="SMARTInkShape-235"/>
            <p:cNvSpPr/>
            <p:nvPr>
              <p:custDataLst>
                <p:tags r:id="rId56"/>
              </p:custDataLst>
            </p:nvPr>
          </p:nvSpPr>
          <p:spPr>
            <a:xfrm>
              <a:off x="6858131" y="4840025"/>
              <a:ext cx="114160" cy="169695"/>
            </a:xfrm>
            <a:custGeom>
              <a:avLst/>
              <a:gdLst/>
              <a:ahLst/>
              <a:cxnLst/>
              <a:rect l="0" t="0" r="0" b="0"/>
              <a:pathLst>
                <a:path w="114160" h="169695">
                  <a:moveTo>
                    <a:pt x="85594" y="36775"/>
                  </a:moveTo>
                  <a:lnTo>
                    <a:pt x="85594" y="36775"/>
                  </a:lnTo>
                  <a:lnTo>
                    <a:pt x="90650" y="36775"/>
                  </a:lnTo>
                  <a:lnTo>
                    <a:pt x="92139" y="35717"/>
                  </a:lnTo>
                  <a:lnTo>
                    <a:pt x="93132" y="33953"/>
                  </a:lnTo>
                  <a:lnTo>
                    <a:pt x="94858" y="27074"/>
                  </a:lnTo>
                  <a:lnTo>
                    <a:pt x="95085" y="19165"/>
                  </a:lnTo>
                  <a:lnTo>
                    <a:pt x="96155" y="18685"/>
                  </a:lnTo>
                  <a:lnTo>
                    <a:pt x="100165" y="18152"/>
                  </a:lnTo>
                  <a:lnTo>
                    <a:pt x="101658" y="16951"/>
                  </a:lnTo>
                  <a:lnTo>
                    <a:pt x="104634" y="8236"/>
                  </a:lnTo>
                  <a:lnTo>
                    <a:pt x="104641" y="8211"/>
                  </a:lnTo>
                  <a:lnTo>
                    <a:pt x="104644" y="0"/>
                  </a:lnTo>
                  <a:lnTo>
                    <a:pt x="114135" y="8169"/>
                  </a:lnTo>
                  <a:lnTo>
                    <a:pt x="114159" y="13247"/>
                  </a:lnTo>
                  <a:lnTo>
                    <a:pt x="113103" y="14740"/>
                  </a:lnTo>
                  <a:lnTo>
                    <a:pt x="111342" y="15735"/>
                  </a:lnTo>
                  <a:lnTo>
                    <a:pt x="109109" y="16398"/>
                  </a:lnTo>
                  <a:lnTo>
                    <a:pt x="107621" y="17899"/>
                  </a:lnTo>
                  <a:lnTo>
                    <a:pt x="102409" y="27912"/>
                  </a:lnTo>
                  <a:lnTo>
                    <a:pt x="68576" y="72576"/>
                  </a:lnTo>
                  <a:lnTo>
                    <a:pt x="38552" y="105673"/>
                  </a:lnTo>
                  <a:lnTo>
                    <a:pt x="12232" y="141360"/>
                  </a:lnTo>
                  <a:lnTo>
                    <a:pt x="11286" y="144599"/>
                  </a:lnTo>
                  <a:lnTo>
                    <a:pt x="9597" y="146757"/>
                  </a:lnTo>
                  <a:lnTo>
                    <a:pt x="3222" y="150854"/>
                  </a:lnTo>
                  <a:lnTo>
                    <a:pt x="311" y="159107"/>
                  </a:lnTo>
                  <a:lnTo>
                    <a:pt x="0" y="165214"/>
                  </a:lnTo>
                  <a:lnTo>
                    <a:pt x="1015" y="166851"/>
                  </a:lnTo>
                  <a:lnTo>
                    <a:pt x="2749" y="167943"/>
                  </a:lnTo>
                  <a:lnTo>
                    <a:pt x="8082" y="169694"/>
                  </a:lnTo>
                  <a:lnTo>
                    <a:pt x="19583" y="162529"/>
                  </a:lnTo>
                  <a:lnTo>
                    <a:pt x="22537" y="161886"/>
                  </a:lnTo>
                  <a:lnTo>
                    <a:pt x="24505" y="160399"/>
                  </a:lnTo>
                  <a:lnTo>
                    <a:pt x="28444" y="151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8" name="SMARTInkShape-236"/>
            <p:cNvSpPr/>
            <p:nvPr>
              <p:custDataLst>
                <p:tags r:id="rId57"/>
              </p:custDataLst>
            </p:nvPr>
          </p:nvSpPr>
          <p:spPr>
            <a:xfrm>
              <a:off x="6981825" y="4857750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19050" y="0"/>
                  </a:moveTo>
                  <a:lnTo>
                    <a:pt x="19050" y="0"/>
                  </a:lnTo>
                  <a:lnTo>
                    <a:pt x="19050" y="27124"/>
                  </a:lnTo>
                  <a:lnTo>
                    <a:pt x="12505" y="35892"/>
                  </a:lnTo>
                  <a:lnTo>
                    <a:pt x="10408" y="44737"/>
                  </a:lnTo>
                  <a:lnTo>
                    <a:pt x="9526" y="89293"/>
                  </a:lnTo>
                  <a:lnTo>
                    <a:pt x="6703" y="95425"/>
                  </a:lnTo>
                  <a:lnTo>
                    <a:pt x="2980" y="101678"/>
                  </a:lnTo>
                  <a:lnTo>
                    <a:pt x="588" y="114316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9" name="SMARTInkShape-237"/>
            <p:cNvSpPr/>
            <p:nvPr>
              <p:custDataLst>
                <p:tags r:id="rId58"/>
              </p:custDataLst>
            </p:nvPr>
          </p:nvSpPr>
          <p:spPr>
            <a:xfrm>
              <a:off x="6905745" y="4962525"/>
              <a:ext cx="114181" cy="24107"/>
            </a:xfrm>
            <a:custGeom>
              <a:avLst/>
              <a:gdLst/>
              <a:ahLst/>
              <a:cxnLst/>
              <a:rect l="0" t="0" r="0" b="0"/>
              <a:pathLst>
                <a:path w="114181" h="24107">
                  <a:moveTo>
                    <a:pt x="57030" y="19050"/>
                  </a:moveTo>
                  <a:lnTo>
                    <a:pt x="57030" y="19050"/>
                  </a:lnTo>
                  <a:lnTo>
                    <a:pt x="42841" y="19050"/>
                  </a:lnTo>
                  <a:lnTo>
                    <a:pt x="37319" y="21872"/>
                  </a:lnTo>
                  <a:lnTo>
                    <a:pt x="34364" y="24106"/>
                  </a:lnTo>
                  <a:lnTo>
                    <a:pt x="31336" y="23479"/>
                  </a:lnTo>
                  <a:lnTo>
                    <a:pt x="20773" y="11781"/>
                  </a:lnTo>
                  <a:lnTo>
                    <a:pt x="16926" y="10528"/>
                  </a:lnTo>
                  <a:lnTo>
                    <a:pt x="14419" y="10194"/>
                  </a:lnTo>
                  <a:lnTo>
                    <a:pt x="12748" y="11029"/>
                  </a:lnTo>
                  <a:lnTo>
                    <a:pt x="11634" y="12644"/>
                  </a:lnTo>
                  <a:lnTo>
                    <a:pt x="9845" y="17785"/>
                  </a:lnTo>
                  <a:lnTo>
                    <a:pt x="6779" y="18488"/>
                  </a:lnTo>
                  <a:lnTo>
                    <a:pt x="0" y="19040"/>
                  </a:lnTo>
                  <a:lnTo>
                    <a:pt x="14072" y="19050"/>
                  </a:lnTo>
                  <a:lnTo>
                    <a:pt x="15692" y="17992"/>
                  </a:lnTo>
                  <a:lnTo>
                    <a:pt x="16771" y="16228"/>
                  </a:lnTo>
                  <a:lnTo>
                    <a:pt x="17491" y="13994"/>
                  </a:lnTo>
                  <a:lnTo>
                    <a:pt x="20087" y="12505"/>
                  </a:lnTo>
                  <a:lnTo>
                    <a:pt x="43735" y="9787"/>
                  </a:lnTo>
                  <a:lnTo>
                    <a:pt x="60127" y="9559"/>
                  </a:lnTo>
                  <a:lnTo>
                    <a:pt x="66520" y="6718"/>
                  </a:lnTo>
                  <a:lnTo>
                    <a:pt x="72889" y="2986"/>
                  </a:lnTo>
                  <a:lnTo>
                    <a:pt x="85602" y="589"/>
                  </a:lnTo>
                  <a:lnTo>
                    <a:pt x="11418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0" name="SMARTInkShape-238"/>
            <p:cNvSpPr/>
            <p:nvPr>
              <p:custDataLst>
                <p:tags r:id="rId59"/>
              </p:custDataLst>
            </p:nvPr>
          </p:nvSpPr>
          <p:spPr>
            <a:xfrm>
              <a:off x="7077076" y="4924425"/>
              <a:ext cx="114300" cy="114298"/>
            </a:xfrm>
            <a:custGeom>
              <a:avLst/>
              <a:gdLst/>
              <a:ahLst/>
              <a:cxnLst/>
              <a:rect l="0" t="0" r="0" b="0"/>
              <a:pathLst>
                <a:path w="114300" h="114298">
                  <a:moveTo>
                    <a:pt x="66674" y="9525"/>
                  </a:moveTo>
                  <a:lnTo>
                    <a:pt x="66674" y="9525"/>
                  </a:lnTo>
                  <a:lnTo>
                    <a:pt x="52209" y="9525"/>
                  </a:lnTo>
                  <a:lnTo>
                    <a:pt x="50680" y="10583"/>
                  </a:lnTo>
                  <a:lnTo>
                    <a:pt x="49662" y="12347"/>
                  </a:lnTo>
                  <a:lnTo>
                    <a:pt x="48983" y="14581"/>
                  </a:lnTo>
                  <a:lnTo>
                    <a:pt x="48530" y="15013"/>
                  </a:lnTo>
                  <a:lnTo>
                    <a:pt x="48228" y="14241"/>
                  </a:lnTo>
                  <a:lnTo>
                    <a:pt x="47627" y="9549"/>
                  </a:lnTo>
                  <a:lnTo>
                    <a:pt x="38109" y="9525"/>
                  </a:lnTo>
                  <a:lnTo>
                    <a:pt x="47614" y="19040"/>
                  </a:lnTo>
                  <a:lnTo>
                    <a:pt x="66674" y="19050"/>
                  </a:lnTo>
                  <a:lnTo>
                    <a:pt x="66674" y="0"/>
                  </a:lnTo>
                  <a:lnTo>
                    <a:pt x="58474" y="0"/>
                  </a:lnTo>
                  <a:lnTo>
                    <a:pt x="34404" y="22748"/>
                  </a:lnTo>
                  <a:lnTo>
                    <a:pt x="31165" y="28808"/>
                  </a:lnTo>
                  <a:lnTo>
                    <a:pt x="30300" y="31905"/>
                  </a:lnTo>
                  <a:lnTo>
                    <a:pt x="28667" y="33970"/>
                  </a:lnTo>
                  <a:lnTo>
                    <a:pt x="22369" y="37935"/>
                  </a:lnTo>
                  <a:lnTo>
                    <a:pt x="20525" y="42613"/>
                  </a:lnTo>
                  <a:lnTo>
                    <a:pt x="18282" y="54240"/>
                  </a:lnTo>
                  <a:lnTo>
                    <a:pt x="7307" y="68676"/>
                  </a:lnTo>
                  <a:lnTo>
                    <a:pt x="4871" y="71184"/>
                  </a:lnTo>
                  <a:lnTo>
                    <a:pt x="2165" y="76793"/>
                  </a:lnTo>
                  <a:lnTo>
                    <a:pt x="36" y="93771"/>
                  </a:lnTo>
                  <a:lnTo>
                    <a:pt x="0" y="104344"/>
                  </a:lnTo>
                  <a:lnTo>
                    <a:pt x="28574" y="104775"/>
                  </a:lnTo>
                  <a:lnTo>
                    <a:pt x="37983" y="114184"/>
                  </a:lnTo>
                  <a:lnTo>
                    <a:pt x="47229" y="114297"/>
                  </a:lnTo>
                  <a:lnTo>
                    <a:pt x="55790" y="106099"/>
                  </a:lnTo>
                  <a:lnTo>
                    <a:pt x="66548" y="104785"/>
                  </a:lnTo>
                  <a:lnTo>
                    <a:pt x="76199" y="104775"/>
                  </a:lnTo>
                  <a:lnTo>
                    <a:pt x="76199" y="99719"/>
                  </a:lnTo>
                  <a:lnTo>
                    <a:pt x="77257" y="98230"/>
                  </a:lnTo>
                  <a:lnTo>
                    <a:pt x="79021" y="97236"/>
                  </a:lnTo>
                  <a:lnTo>
                    <a:pt x="85333" y="95366"/>
                  </a:lnTo>
                  <a:lnTo>
                    <a:pt x="90664" y="95284"/>
                  </a:lnTo>
                  <a:lnTo>
                    <a:pt x="92193" y="94214"/>
                  </a:lnTo>
                  <a:lnTo>
                    <a:pt x="93211" y="92443"/>
                  </a:lnTo>
                  <a:lnTo>
                    <a:pt x="93890" y="90204"/>
                  </a:lnTo>
                  <a:lnTo>
                    <a:pt x="95402" y="88711"/>
                  </a:lnTo>
                  <a:lnTo>
                    <a:pt x="105431" y="83493"/>
                  </a:lnTo>
                  <a:lnTo>
                    <a:pt x="114299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1" name="SMARTInkShape-239"/>
            <p:cNvSpPr/>
            <p:nvPr>
              <p:custDataLst>
                <p:tags r:id="rId60"/>
              </p:custDataLst>
            </p:nvPr>
          </p:nvSpPr>
          <p:spPr>
            <a:xfrm>
              <a:off x="7024050" y="4943475"/>
              <a:ext cx="100651" cy="209109"/>
            </a:xfrm>
            <a:custGeom>
              <a:avLst/>
              <a:gdLst/>
              <a:ahLst/>
              <a:cxnLst/>
              <a:rect l="0" t="0" r="0" b="0"/>
              <a:pathLst>
                <a:path w="100651" h="209109">
                  <a:moveTo>
                    <a:pt x="100650" y="28575"/>
                  </a:moveTo>
                  <a:lnTo>
                    <a:pt x="100650" y="28575"/>
                  </a:lnTo>
                  <a:lnTo>
                    <a:pt x="81726" y="28575"/>
                  </a:lnTo>
                  <a:lnTo>
                    <a:pt x="81600" y="14028"/>
                  </a:lnTo>
                  <a:lnTo>
                    <a:pt x="82658" y="12528"/>
                  </a:lnTo>
                  <a:lnTo>
                    <a:pt x="84422" y="11526"/>
                  </a:lnTo>
                  <a:lnTo>
                    <a:pt x="89800" y="9920"/>
                  </a:lnTo>
                  <a:lnTo>
                    <a:pt x="90537" y="6879"/>
                  </a:lnTo>
                  <a:lnTo>
                    <a:pt x="91125" y="0"/>
                  </a:lnTo>
                  <a:lnTo>
                    <a:pt x="91125" y="22666"/>
                  </a:lnTo>
                  <a:lnTo>
                    <a:pt x="88303" y="28771"/>
                  </a:lnTo>
                  <a:lnTo>
                    <a:pt x="84580" y="35012"/>
                  </a:lnTo>
                  <a:lnTo>
                    <a:pt x="82925" y="41314"/>
                  </a:lnTo>
                  <a:lnTo>
                    <a:pt x="81424" y="43417"/>
                  </a:lnTo>
                  <a:lnTo>
                    <a:pt x="79367" y="44820"/>
                  </a:lnTo>
                  <a:lnTo>
                    <a:pt x="76936" y="45755"/>
                  </a:lnTo>
                  <a:lnTo>
                    <a:pt x="75316" y="48495"/>
                  </a:lnTo>
                  <a:lnTo>
                    <a:pt x="71301" y="72404"/>
                  </a:lnTo>
                  <a:lnTo>
                    <a:pt x="46572" y="110226"/>
                  </a:lnTo>
                  <a:lnTo>
                    <a:pt x="40279" y="117076"/>
                  </a:lnTo>
                  <a:lnTo>
                    <a:pt x="36777" y="126470"/>
                  </a:lnTo>
                  <a:lnTo>
                    <a:pt x="34162" y="136642"/>
                  </a:lnTo>
                  <a:lnTo>
                    <a:pt x="17572" y="169285"/>
                  </a:lnTo>
                  <a:lnTo>
                    <a:pt x="15042" y="176837"/>
                  </a:lnTo>
                  <a:lnTo>
                    <a:pt x="8728" y="187040"/>
                  </a:lnTo>
                  <a:lnTo>
                    <a:pt x="5838" y="198106"/>
                  </a:lnTo>
                  <a:lnTo>
                    <a:pt x="474" y="204513"/>
                  </a:lnTo>
                  <a:lnTo>
                    <a:pt x="0" y="206192"/>
                  </a:lnTo>
                  <a:lnTo>
                    <a:pt x="741" y="207311"/>
                  </a:lnTo>
                  <a:lnTo>
                    <a:pt x="4480" y="209108"/>
                  </a:lnTo>
                  <a:lnTo>
                    <a:pt x="19566" y="195349"/>
                  </a:lnTo>
                  <a:lnTo>
                    <a:pt x="22280" y="187011"/>
                  </a:lnTo>
                  <a:lnTo>
                    <a:pt x="24544" y="177308"/>
                  </a:lnTo>
                  <a:lnTo>
                    <a:pt x="31798" y="162455"/>
                  </a:lnTo>
                  <a:lnTo>
                    <a:pt x="435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2" name="SMARTInkShape-240"/>
            <p:cNvSpPr/>
            <p:nvPr>
              <p:custDataLst>
                <p:tags r:id="rId61"/>
              </p:custDataLst>
            </p:nvPr>
          </p:nvSpPr>
          <p:spPr>
            <a:xfrm>
              <a:off x="7071595" y="4962561"/>
              <a:ext cx="129302" cy="209515"/>
            </a:xfrm>
            <a:custGeom>
              <a:avLst/>
              <a:gdLst/>
              <a:ahLst/>
              <a:cxnLst/>
              <a:rect l="0" t="0" r="0" b="0"/>
              <a:pathLst>
                <a:path w="129302" h="209515">
                  <a:moveTo>
                    <a:pt x="24530" y="66639"/>
                  </a:moveTo>
                  <a:lnTo>
                    <a:pt x="24530" y="66639"/>
                  </a:lnTo>
                  <a:lnTo>
                    <a:pt x="24530" y="39539"/>
                  </a:lnTo>
                  <a:lnTo>
                    <a:pt x="23472" y="39047"/>
                  </a:lnTo>
                  <a:lnTo>
                    <a:pt x="5517" y="38064"/>
                  </a:lnTo>
                  <a:lnTo>
                    <a:pt x="435" y="33008"/>
                  </a:lnTo>
                  <a:lnTo>
                    <a:pt x="0" y="31519"/>
                  </a:lnTo>
                  <a:lnTo>
                    <a:pt x="768" y="30525"/>
                  </a:lnTo>
                  <a:lnTo>
                    <a:pt x="2339" y="29863"/>
                  </a:lnTo>
                  <a:lnTo>
                    <a:pt x="3386" y="28363"/>
                  </a:lnTo>
                  <a:lnTo>
                    <a:pt x="5205" y="20455"/>
                  </a:lnTo>
                  <a:lnTo>
                    <a:pt x="10455" y="14384"/>
                  </a:lnTo>
                  <a:lnTo>
                    <a:pt x="15805" y="11664"/>
                  </a:lnTo>
                  <a:lnTo>
                    <a:pt x="22806" y="9918"/>
                  </a:lnTo>
                  <a:lnTo>
                    <a:pt x="31794" y="3028"/>
                  </a:lnTo>
                  <a:lnTo>
                    <a:pt x="37637" y="1326"/>
                  </a:lnTo>
                  <a:lnTo>
                    <a:pt x="74949" y="0"/>
                  </a:lnTo>
                  <a:lnTo>
                    <a:pt x="81510" y="2802"/>
                  </a:lnTo>
                  <a:lnTo>
                    <a:pt x="87955" y="6517"/>
                  </a:lnTo>
                  <a:lnTo>
                    <a:pt x="100715" y="8902"/>
                  </a:lnTo>
                  <a:lnTo>
                    <a:pt x="103896" y="9098"/>
                  </a:lnTo>
                  <a:lnTo>
                    <a:pt x="106015" y="10287"/>
                  </a:lnTo>
                  <a:lnTo>
                    <a:pt x="107428" y="12138"/>
                  </a:lnTo>
                  <a:lnTo>
                    <a:pt x="108371" y="14429"/>
                  </a:lnTo>
                  <a:lnTo>
                    <a:pt x="110057" y="15958"/>
                  </a:lnTo>
                  <a:lnTo>
                    <a:pt x="114753" y="17656"/>
                  </a:lnTo>
                  <a:lnTo>
                    <a:pt x="116428" y="19166"/>
                  </a:lnTo>
                  <a:lnTo>
                    <a:pt x="118291" y="23668"/>
                  </a:lnTo>
                  <a:lnTo>
                    <a:pt x="119742" y="42602"/>
                  </a:lnTo>
                  <a:lnTo>
                    <a:pt x="116941" y="48195"/>
                  </a:lnTo>
                  <a:lnTo>
                    <a:pt x="105589" y="61649"/>
                  </a:lnTo>
                  <a:lnTo>
                    <a:pt x="100067" y="64421"/>
                  </a:lnTo>
                  <a:lnTo>
                    <a:pt x="97113" y="65160"/>
                  </a:lnTo>
                  <a:lnTo>
                    <a:pt x="83523" y="74710"/>
                  </a:lnTo>
                  <a:lnTo>
                    <a:pt x="74439" y="82423"/>
                  </a:lnTo>
                  <a:lnTo>
                    <a:pt x="65541" y="85780"/>
                  </a:lnTo>
                  <a:lnTo>
                    <a:pt x="54951" y="93763"/>
                  </a:lnTo>
                  <a:lnTo>
                    <a:pt x="48596" y="94784"/>
                  </a:lnTo>
                  <a:lnTo>
                    <a:pt x="40009" y="95087"/>
                  </a:lnTo>
                  <a:lnTo>
                    <a:pt x="38025" y="96187"/>
                  </a:lnTo>
                  <a:lnTo>
                    <a:pt x="36701" y="97980"/>
                  </a:lnTo>
                  <a:lnTo>
                    <a:pt x="35818" y="100233"/>
                  </a:lnTo>
                  <a:lnTo>
                    <a:pt x="34172" y="101735"/>
                  </a:lnTo>
                  <a:lnTo>
                    <a:pt x="24541" y="104736"/>
                  </a:lnTo>
                  <a:lnTo>
                    <a:pt x="71962" y="104739"/>
                  </a:lnTo>
                  <a:lnTo>
                    <a:pt x="103940" y="104739"/>
                  </a:lnTo>
                  <a:lnTo>
                    <a:pt x="106045" y="105797"/>
                  </a:lnTo>
                  <a:lnTo>
                    <a:pt x="107448" y="107561"/>
                  </a:lnTo>
                  <a:lnTo>
                    <a:pt x="108384" y="109795"/>
                  </a:lnTo>
                  <a:lnTo>
                    <a:pt x="110065" y="111284"/>
                  </a:lnTo>
                  <a:lnTo>
                    <a:pt x="114757" y="112940"/>
                  </a:lnTo>
                  <a:lnTo>
                    <a:pt x="116431" y="114440"/>
                  </a:lnTo>
                  <a:lnTo>
                    <a:pt x="118292" y="118928"/>
                  </a:lnTo>
                  <a:lnTo>
                    <a:pt x="119846" y="120549"/>
                  </a:lnTo>
                  <a:lnTo>
                    <a:pt x="124396" y="122348"/>
                  </a:lnTo>
                  <a:lnTo>
                    <a:pt x="126032" y="123887"/>
                  </a:lnTo>
                  <a:lnTo>
                    <a:pt x="127850" y="128419"/>
                  </a:lnTo>
                  <a:lnTo>
                    <a:pt x="129301" y="160403"/>
                  </a:lnTo>
                  <a:lnTo>
                    <a:pt x="122758" y="169200"/>
                  </a:lnTo>
                  <a:lnTo>
                    <a:pt x="121104" y="175016"/>
                  </a:lnTo>
                  <a:lnTo>
                    <a:pt x="119604" y="176990"/>
                  </a:lnTo>
                  <a:lnTo>
                    <a:pt x="91147" y="197346"/>
                  </a:lnTo>
                  <a:lnTo>
                    <a:pt x="84829" y="199873"/>
                  </a:lnTo>
                  <a:lnTo>
                    <a:pt x="75323" y="206187"/>
                  </a:lnTo>
                  <a:lnTo>
                    <a:pt x="65803" y="208528"/>
                  </a:lnTo>
                  <a:lnTo>
                    <a:pt x="18433" y="209512"/>
                  </a:lnTo>
                  <a:lnTo>
                    <a:pt x="15457" y="209514"/>
                  </a:lnTo>
                  <a:lnTo>
                    <a:pt x="15045" y="196257"/>
                  </a:lnTo>
                  <a:lnTo>
                    <a:pt x="16089" y="194326"/>
                  </a:lnTo>
                  <a:lnTo>
                    <a:pt x="17845" y="193039"/>
                  </a:lnTo>
                  <a:lnTo>
                    <a:pt x="22618" y="190551"/>
                  </a:lnTo>
                  <a:lnTo>
                    <a:pt x="67069" y="155515"/>
                  </a:lnTo>
                  <a:lnTo>
                    <a:pt x="91205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3" name="SMARTInkShape-241"/>
            <p:cNvSpPr/>
            <p:nvPr>
              <p:custDataLst>
                <p:tags r:id="rId62"/>
              </p:custDataLst>
            </p:nvPr>
          </p:nvSpPr>
          <p:spPr>
            <a:xfrm>
              <a:off x="7286671" y="4991100"/>
              <a:ext cx="152355" cy="104645"/>
            </a:xfrm>
            <a:custGeom>
              <a:avLst/>
              <a:gdLst/>
              <a:ahLst/>
              <a:cxnLst/>
              <a:rect l="0" t="0" r="0" b="0"/>
              <a:pathLst>
                <a:path w="152355" h="104645">
                  <a:moveTo>
                    <a:pt x="85679" y="0"/>
                  </a:moveTo>
                  <a:lnTo>
                    <a:pt x="85679" y="0"/>
                  </a:lnTo>
                  <a:lnTo>
                    <a:pt x="80623" y="0"/>
                  </a:lnTo>
                  <a:lnTo>
                    <a:pt x="79132" y="1058"/>
                  </a:lnTo>
                  <a:lnTo>
                    <a:pt x="78139" y="2822"/>
                  </a:lnTo>
                  <a:lnTo>
                    <a:pt x="77478" y="5056"/>
                  </a:lnTo>
                  <a:lnTo>
                    <a:pt x="75978" y="6545"/>
                  </a:lnTo>
                  <a:lnTo>
                    <a:pt x="68069" y="9133"/>
                  </a:lnTo>
                  <a:lnTo>
                    <a:pt x="47614" y="9525"/>
                  </a:lnTo>
                  <a:lnTo>
                    <a:pt x="56713" y="18658"/>
                  </a:lnTo>
                  <a:lnTo>
                    <a:pt x="74711" y="19047"/>
                  </a:lnTo>
                  <a:lnTo>
                    <a:pt x="84229" y="10849"/>
                  </a:lnTo>
                  <a:lnTo>
                    <a:pt x="94774" y="9559"/>
                  </a:lnTo>
                  <a:lnTo>
                    <a:pt x="95192" y="393"/>
                  </a:lnTo>
                  <a:lnTo>
                    <a:pt x="62091" y="0"/>
                  </a:lnTo>
                  <a:lnTo>
                    <a:pt x="56499" y="2822"/>
                  </a:lnTo>
                  <a:lnTo>
                    <a:pt x="41149" y="15188"/>
                  </a:lnTo>
                  <a:lnTo>
                    <a:pt x="34843" y="17334"/>
                  </a:lnTo>
                  <a:lnTo>
                    <a:pt x="28513" y="23932"/>
                  </a:lnTo>
                  <a:lnTo>
                    <a:pt x="2602" y="66225"/>
                  </a:lnTo>
                  <a:lnTo>
                    <a:pt x="187" y="85686"/>
                  </a:lnTo>
                  <a:lnTo>
                    <a:pt x="0" y="93361"/>
                  </a:lnTo>
                  <a:lnTo>
                    <a:pt x="5024" y="99747"/>
                  </a:lnTo>
                  <a:lnTo>
                    <a:pt x="10322" y="102541"/>
                  </a:lnTo>
                  <a:lnTo>
                    <a:pt x="32011" y="104481"/>
                  </a:lnTo>
                  <a:lnTo>
                    <a:pt x="39955" y="104644"/>
                  </a:lnTo>
                  <a:lnTo>
                    <a:pt x="83055" y="93011"/>
                  </a:lnTo>
                  <a:lnTo>
                    <a:pt x="129208" y="72894"/>
                  </a:lnTo>
                  <a:lnTo>
                    <a:pt x="15235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4" name="SMARTInkShape-242"/>
            <p:cNvSpPr/>
            <p:nvPr>
              <p:custDataLst>
                <p:tags r:id="rId63"/>
              </p:custDataLst>
            </p:nvPr>
          </p:nvSpPr>
          <p:spPr>
            <a:xfrm>
              <a:off x="7505704" y="4852262"/>
              <a:ext cx="133347" cy="15014"/>
            </a:xfrm>
            <a:custGeom>
              <a:avLst/>
              <a:gdLst/>
              <a:ahLst/>
              <a:cxnLst/>
              <a:rect l="0" t="0" r="0" b="0"/>
              <a:pathLst>
                <a:path w="133347" h="15014">
                  <a:moveTo>
                    <a:pt x="38096" y="15013"/>
                  </a:moveTo>
                  <a:lnTo>
                    <a:pt x="38096" y="15013"/>
                  </a:lnTo>
                  <a:lnTo>
                    <a:pt x="33040" y="9956"/>
                  </a:lnTo>
                  <a:lnTo>
                    <a:pt x="27735" y="7474"/>
                  </a:lnTo>
                  <a:lnTo>
                    <a:pt x="45" y="5488"/>
                  </a:lnTo>
                  <a:lnTo>
                    <a:pt x="0" y="5488"/>
                  </a:lnTo>
                  <a:lnTo>
                    <a:pt x="44709" y="5488"/>
                  </a:lnTo>
                  <a:lnTo>
                    <a:pt x="88810" y="4430"/>
                  </a:lnTo>
                  <a:lnTo>
                    <a:pt x="96971" y="431"/>
                  </a:lnTo>
                  <a:lnTo>
                    <a:pt x="100629" y="0"/>
                  </a:lnTo>
                  <a:lnTo>
                    <a:pt x="133346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5" name="SMARTInkShape-243"/>
            <p:cNvSpPr/>
            <p:nvPr>
              <p:custDataLst>
                <p:tags r:id="rId64"/>
              </p:custDataLst>
            </p:nvPr>
          </p:nvSpPr>
          <p:spPr>
            <a:xfrm>
              <a:off x="7524754" y="4914900"/>
              <a:ext cx="133347" cy="24537"/>
            </a:xfrm>
            <a:custGeom>
              <a:avLst/>
              <a:gdLst/>
              <a:ahLst/>
              <a:cxnLst/>
              <a:rect l="0" t="0" r="0" b="0"/>
              <a:pathLst>
                <a:path w="133347" h="24537">
                  <a:moveTo>
                    <a:pt x="28571" y="0"/>
                  </a:moveTo>
                  <a:lnTo>
                    <a:pt x="28571" y="0"/>
                  </a:lnTo>
                  <a:lnTo>
                    <a:pt x="15314" y="0"/>
                  </a:lnTo>
                  <a:lnTo>
                    <a:pt x="9274" y="2822"/>
                  </a:lnTo>
                  <a:lnTo>
                    <a:pt x="43" y="9491"/>
                  </a:lnTo>
                  <a:lnTo>
                    <a:pt x="0" y="17723"/>
                  </a:lnTo>
                  <a:lnTo>
                    <a:pt x="1057" y="18165"/>
                  </a:lnTo>
                  <a:lnTo>
                    <a:pt x="41500" y="20101"/>
                  </a:lnTo>
                  <a:lnTo>
                    <a:pt x="49487" y="24103"/>
                  </a:lnTo>
                  <a:lnTo>
                    <a:pt x="53098" y="24536"/>
                  </a:lnTo>
                  <a:lnTo>
                    <a:pt x="100707" y="19104"/>
                  </a:lnTo>
                  <a:lnTo>
                    <a:pt x="13334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64" name="SMARTInkShape-Group60"/>
          <p:cNvGrpSpPr/>
          <p:nvPr/>
        </p:nvGrpSpPr>
        <p:grpSpPr>
          <a:xfrm>
            <a:off x="7791576" y="4524375"/>
            <a:ext cx="895225" cy="771526"/>
            <a:chOff x="7791576" y="4524375"/>
            <a:chExt cx="895225" cy="771526"/>
          </a:xfrm>
        </p:grpSpPr>
        <p:sp>
          <p:nvSpPr>
            <p:cNvPr id="6247" name="SMARTInkShape-244"/>
            <p:cNvSpPr/>
            <p:nvPr>
              <p:custDataLst>
                <p:tags r:id="rId36"/>
              </p:custDataLst>
            </p:nvPr>
          </p:nvSpPr>
          <p:spPr>
            <a:xfrm>
              <a:off x="7953375" y="4524375"/>
              <a:ext cx="152401" cy="190501"/>
            </a:xfrm>
            <a:custGeom>
              <a:avLst/>
              <a:gdLst/>
              <a:ahLst/>
              <a:cxnLst/>
              <a:rect l="0" t="0" r="0" b="0"/>
              <a:pathLst>
                <a:path w="152401" h="190501">
                  <a:moveTo>
                    <a:pt x="104775" y="19050"/>
                  </a:moveTo>
                  <a:lnTo>
                    <a:pt x="104775" y="19050"/>
                  </a:lnTo>
                  <a:lnTo>
                    <a:pt x="104775" y="0"/>
                  </a:lnTo>
                  <a:lnTo>
                    <a:pt x="95250" y="0"/>
                  </a:lnTo>
                  <a:lnTo>
                    <a:pt x="95250" y="8201"/>
                  </a:lnTo>
                  <a:lnTo>
                    <a:pt x="94192" y="8642"/>
                  </a:lnTo>
                  <a:lnTo>
                    <a:pt x="87049" y="9408"/>
                  </a:lnTo>
                  <a:lnTo>
                    <a:pt x="86313" y="12295"/>
                  </a:lnTo>
                  <a:lnTo>
                    <a:pt x="86116" y="14547"/>
                  </a:lnTo>
                  <a:lnTo>
                    <a:pt x="84927" y="16047"/>
                  </a:lnTo>
                  <a:lnTo>
                    <a:pt x="80785" y="17716"/>
                  </a:lnTo>
                  <a:lnTo>
                    <a:pt x="79256" y="19219"/>
                  </a:lnTo>
                  <a:lnTo>
                    <a:pt x="73982" y="29235"/>
                  </a:lnTo>
                  <a:lnTo>
                    <a:pt x="60414" y="45358"/>
                  </a:lnTo>
                  <a:lnTo>
                    <a:pt x="45448" y="85153"/>
                  </a:lnTo>
                  <a:lnTo>
                    <a:pt x="32522" y="101524"/>
                  </a:lnTo>
                  <a:lnTo>
                    <a:pt x="26532" y="114286"/>
                  </a:lnTo>
                  <a:lnTo>
                    <a:pt x="22375" y="120643"/>
                  </a:lnTo>
                  <a:lnTo>
                    <a:pt x="18976" y="130173"/>
                  </a:lnTo>
                  <a:lnTo>
                    <a:pt x="12795" y="139700"/>
                  </a:lnTo>
                  <a:lnTo>
                    <a:pt x="9436" y="149225"/>
                  </a:lnTo>
                  <a:lnTo>
                    <a:pt x="3266" y="158750"/>
                  </a:lnTo>
                  <a:lnTo>
                    <a:pt x="431" y="169569"/>
                  </a:lnTo>
                  <a:lnTo>
                    <a:pt x="0" y="190462"/>
                  </a:lnTo>
                  <a:lnTo>
                    <a:pt x="32181" y="190500"/>
                  </a:lnTo>
                  <a:lnTo>
                    <a:pt x="34155" y="189442"/>
                  </a:lnTo>
                  <a:lnTo>
                    <a:pt x="35470" y="187678"/>
                  </a:lnTo>
                  <a:lnTo>
                    <a:pt x="36347" y="185443"/>
                  </a:lnTo>
                  <a:lnTo>
                    <a:pt x="37989" y="183954"/>
                  </a:lnTo>
                  <a:lnTo>
                    <a:pt x="42637" y="182299"/>
                  </a:lnTo>
                  <a:lnTo>
                    <a:pt x="89017" y="180975"/>
                  </a:lnTo>
                  <a:lnTo>
                    <a:pt x="118916" y="180975"/>
                  </a:lnTo>
                  <a:lnTo>
                    <a:pt x="120552" y="179917"/>
                  </a:lnTo>
                  <a:lnTo>
                    <a:pt x="121643" y="178153"/>
                  </a:lnTo>
                  <a:lnTo>
                    <a:pt x="122370" y="175918"/>
                  </a:lnTo>
                  <a:lnTo>
                    <a:pt x="123913" y="174429"/>
                  </a:lnTo>
                  <a:lnTo>
                    <a:pt x="133440" y="170654"/>
                  </a:lnTo>
                  <a:lnTo>
                    <a:pt x="141423" y="163283"/>
                  </a:lnTo>
                  <a:lnTo>
                    <a:pt x="142444" y="157271"/>
                  </a:lnTo>
                  <a:lnTo>
                    <a:pt x="143646" y="155647"/>
                  </a:lnTo>
                  <a:lnTo>
                    <a:pt x="1524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8" name="SMARTInkShape-245"/>
            <p:cNvSpPr/>
            <p:nvPr>
              <p:custDataLst>
                <p:tags r:id="rId37"/>
              </p:custDataLst>
            </p:nvPr>
          </p:nvSpPr>
          <p:spPr>
            <a:xfrm>
              <a:off x="8096251" y="4562475"/>
              <a:ext cx="47625" cy="152401"/>
            </a:xfrm>
            <a:custGeom>
              <a:avLst/>
              <a:gdLst/>
              <a:ahLst/>
              <a:cxnLst/>
              <a:rect l="0" t="0" r="0" b="0"/>
              <a:pathLst>
                <a:path w="47625" h="152401">
                  <a:moveTo>
                    <a:pt x="47624" y="28575"/>
                  </a:moveTo>
                  <a:lnTo>
                    <a:pt x="47624" y="28575"/>
                  </a:lnTo>
                  <a:lnTo>
                    <a:pt x="47624" y="0"/>
                  </a:lnTo>
                  <a:lnTo>
                    <a:pt x="47624" y="22666"/>
                  </a:lnTo>
                  <a:lnTo>
                    <a:pt x="33434" y="65001"/>
                  </a:lnTo>
                  <a:lnTo>
                    <a:pt x="21675" y="85086"/>
                  </a:lnTo>
                  <a:lnTo>
                    <a:pt x="14511" y="103355"/>
                  </a:lnTo>
                  <a:lnTo>
                    <a:pt x="2641" y="123220"/>
                  </a:lnTo>
                  <a:lnTo>
                    <a:pt x="231" y="135283"/>
                  </a:lnTo>
                  <a:lnTo>
                    <a:pt x="0" y="152354"/>
                  </a:lnTo>
                  <a:lnTo>
                    <a:pt x="952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9" name="SMARTInkShape-246"/>
            <p:cNvSpPr/>
            <p:nvPr>
              <p:custDataLst>
                <p:tags r:id="rId38"/>
              </p:custDataLst>
            </p:nvPr>
          </p:nvSpPr>
          <p:spPr>
            <a:xfrm>
              <a:off x="8176784" y="4610100"/>
              <a:ext cx="100442" cy="148276"/>
            </a:xfrm>
            <a:custGeom>
              <a:avLst/>
              <a:gdLst/>
              <a:ahLst/>
              <a:cxnLst/>
              <a:rect l="0" t="0" r="0" b="0"/>
              <a:pathLst>
                <a:path w="100442" h="148276">
                  <a:moveTo>
                    <a:pt x="100441" y="9525"/>
                  </a:moveTo>
                  <a:lnTo>
                    <a:pt x="100441" y="9525"/>
                  </a:lnTo>
                  <a:lnTo>
                    <a:pt x="100441" y="0"/>
                  </a:lnTo>
                  <a:lnTo>
                    <a:pt x="100441" y="14189"/>
                  </a:lnTo>
                  <a:lnTo>
                    <a:pt x="97618" y="19712"/>
                  </a:lnTo>
                  <a:lnTo>
                    <a:pt x="93895" y="25694"/>
                  </a:lnTo>
                  <a:lnTo>
                    <a:pt x="90739" y="35012"/>
                  </a:lnTo>
                  <a:lnTo>
                    <a:pt x="65104" y="66676"/>
                  </a:lnTo>
                  <a:lnTo>
                    <a:pt x="62511" y="73025"/>
                  </a:lnTo>
                  <a:lnTo>
                    <a:pt x="19189" y="120388"/>
                  </a:lnTo>
                  <a:lnTo>
                    <a:pt x="16703" y="126884"/>
                  </a:lnTo>
                  <a:lnTo>
                    <a:pt x="14982" y="129039"/>
                  </a:lnTo>
                  <a:lnTo>
                    <a:pt x="8563" y="133131"/>
                  </a:lnTo>
                  <a:lnTo>
                    <a:pt x="6689" y="137839"/>
                  </a:lnTo>
                  <a:lnTo>
                    <a:pt x="5132" y="139517"/>
                  </a:lnTo>
                  <a:lnTo>
                    <a:pt x="0" y="141880"/>
                  </a:lnTo>
                  <a:lnTo>
                    <a:pt x="671" y="142211"/>
                  </a:lnTo>
                  <a:lnTo>
                    <a:pt x="2178" y="142433"/>
                  </a:lnTo>
                  <a:lnTo>
                    <a:pt x="3183" y="143638"/>
                  </a:lnTo>
                  <a:lnTo>
                    <a:pt x="4299" y="147801"/>
                  </a:lnTo>
                  <a:lnTo>
                    <a:pt x="5654" y="148275"/>
                  </a:lnTo>
                  <a:lnTo>
                    <a:pt x="24454" y="140462"/>
                  </a:lnTo>
                  <a:lnTo>
                    <a:pt x="30686" y="136511"/>
                  </a:lnTo>
                  <a:lnTo>
                    <a:pt x="43291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0" name="SMARTInkShape-247"/>
            <p:cNvSpPr/>
            <p:nvPr>
              <p:custDataLst>
                <p:tags r:id="rId39"/>
              </p:custDataLst>
            </p:nvPr>
          </p:nvSpPr>
          <p:spPr>
            <a:xfrm>
              <a:off x="8267738" y="4610111"/>
              <a:ext cx="28538" cy="161915"/>
            </a:xfrm>
            <a:custGeom>
              <a:avLst/>
              <a:gdLst/>
              <a:ahLst/>
              <a:cxnLst/>
              <a:rect l="0" t="0" r="0" b="0"/>
              <a:pathLst>
                <a:path w="28538" h="161915">
                  <a:moveTo>
                    <a:pt x="19012" y="38089"/>
                  </a:moveTo>
                  <a:lnTo>
                    <a:pt x="19012" y="38089"/>
                  </a:lnTo>
                  <a:lnTo>
                    <a:pt x="19012" y="10989"/>
                  </a:lnTo>
                  <a:lnTo>
                    <a:pt x="28527" y="0"/>
                  </a:lnTo>
                  <a:lnTo>
                    <a:pt x="28537" y="41303"/>
                  </a:lnTo>
                  <a:lnTo>
                    <a:pt x="25714" y="47631"/>
                  </a:lnTo>
                  <a:lnTo>
                    <a:pt x="23481" y="50800"/>
                  </a:lnTo>
                  <a:lnTo>
                    <a:pt x="20335" y="65374"/>
                  </a:lnTo>
                  <a:lnTo>
                    <a:pt x="18214" y="82715"/>
                  </a:lnTo>
                  <a:lnTo>
                    <a:pt x="7269" y="113649"/>
                  </a:lnTo>
                  <a:lnTo>
                    <a:pt x="3209" y="120354"/>
                  </a:lnTo>
                  <a:lnTo>
                    <a:pt x="604" y="133283"/>
                  </a:lnTo>
                  <a:lnTo>
                    <a:pt x="0" y="150504"/>
                  </a:lnTo>
                  <a:lnTo>
                    <a:pt x="9487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1" name="SMARTInkShape-248"/>
            <p:cNvSpPr/>
            <p:nvPr>
              <p:custDataLst>
                <p:tags r:id="rId40"/>
              </p:custDataLst>
            </p:nvPr>
          </p:nvSpPr>
          <p:spPr>
            <a:xfrm>
              <a:off x="8229612" y="4705350"/>
              <a:ext cx="114289" cy="19051"/>
            </a:xfrm>
            <a:custGeom>
              <a:avLst/>
              <a:gdLst/>
              <a:ahLst/>
              <a:cxnLst/>
              <a:rect l="0" t="0" r="0" b="0"/>
              <a:pathLst>
                <a:path w="114289" h="19051">
                  <a:moveTo>
                    <a:pt x="38088" y="19050"/>
                  </a:moveTo>
                  <a:lnTo>
                    <a:pt x="38088" y="19050"/>
                  </a:lnTo>
                  <a:lnTo>
                    <a:pt x="0" y="19050"/>
                  </a:lnTo>
                  <a:lnTo>
                    <a:pt x="44464" y="19050"/>
                  </a:lnTo>
                  <a:lnTo>
                    <a:pt x="50800" y="19050"/>
                  </a:lnTo>
                  <a:lnTo>
                    <a:pt x="95065" y="9700"/>
                  </a:lnTo>
                  <a:lnTo>
                    <a:pt x="98298" y="9642"/>
                  </a:lnTo>
                  <a:lnTo>
                    <a:pt x="104712" y="6755"/>
                  </a:lnTo>
                  <a:lnTo>
                    <a:pt x="11428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2" name="SMARTInkShape-249"/>
            <p:cNvSpPr/>
            <p:nvPr>
              <p:custDataLst>
                <p:tags r:id="rId41"/>
              </p:custDataLst>
            </p:nvPr>
          </p:nvSpPr>
          <p:spPr>
            <a:xfrm>
              <a:off x="8363115" y="4657725"/>
              <a:ext cx="152236" cy="95251"/>
            </a:xfrm>
            <a:custGeom>
              <a:avLst/>
              <a:gdLst/>
              <a:ahLst/>
              <a:cxnLst/>
              <a:rect l="0" t="0" r="0" b="0"/>
              <a:pathLst>
                <a:path w="152236" h="95251">
                  <a:moveTo>
                    <a:pt x="85560" y="19050"/>
                  </a:moveTo>
                  <a:lnTo>
                    <a:pt x="85560" y="19050"/>
                  </a:lnTo>
                  <a:lnTo>
                    <a:pt x="80504" y="19050"/>
                  </a:lnTo>
                  <a:lnTo>
                    <a:pt x="79014" y="17992"/>
                  </a:lnTo>
                  <a:lnTo>
                    <a:pt x="78021" y="16228"/>
                  </a:lnTo>
                  <a:lnTo>
                    <a:pt x="76426" y="10849"/>
                  </a:lnTo>
                  <a:lnTo>
                    <a:pt x="73388" y="10114"/>
                  </a:lnTo>
                  <a:lnTo>
                    <a:pt x="66510" y="9525"/>
                  </a:lnTo>
                  <a:lnTo>
                    <a:pt x="103132" y="9525"/>
                  </a:lnTo>
                  <a:lnTo>
                    <a:pt x="114130" y="5"/>
                  </a:lnTo>
                  <a:lnTo>
                    <a:pt x="114131" y="3"/>
                  </a:lnTo>
                  <a:lnTo>
                    <a:pt x="91467" y="0"/>
                  </a:lnTo>
                  <a:lnTo>
                    <a:pt x="61017" y="9701"/>
                  </a:lnTo>
                  <a:lnTo>
                    <a:pt x="41185" y="25694"/>
                  </a:lnTo>
                  <a:lnTo>
                    <a:pt x="31607" y="33954"/>
                  </a:lnTo>
                  <a:lnTo>
                    <a:pt x="18890" y="40103"/>
                  </a:lnTo>
                  <a:lnTo>
                    <a:pt x="6186" y="51195"/>
                  </a:lnTo>
                  <a:lnTo>
                    <a:pt x="2658" y="57326"/>
                  </a:lnTo>
                  <a:lnTo>
                    <a:pt x="0" y="74329"/>
                  </a:lnTo>
                  <a:lnTo>
                    <a:pt x="7397" y="86314"/>
                  </a:lnTo>
                  <a:lnTo>
                    <a:pt x="8051" y="89293"/>
                  </a:lnTo>
                  <a:lnTo>
                    <a:pt x="9546" y="91279"/>
                  </a:lnTo>
                  <a:lnTo>
                    <a:pt x="14029" y="93485"/>
                  </a:lnTo>
                  <a:lnTo>
                    <a:pt x="61178" y="95220"/>
                  </a:lnTo>
                  <a:lnTo>
                    <a:pt x="105944" y="95248"/>
                  </a:lnTo>
                  <a:lnTo>
                    <a:pt x="15223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3" name="SMARTInkShape-250"/>
            <p:cNvSpPr/>
            <p:nvPr>
              <p:custDataLst>
                <p:tags r:id="rId42"/>
              </p:custDataLst>
            </p:nvPr>
          </p:nvSpPr>
          <p:spPr>
            <a:xfrm>
              <a:off x="7896345" y="4848225"/>
              <a:ext cx="561652" cy="47626"/>
            </a:xfrm>
            <a:custGeom>
              <a:avLst/>
              <a:gdLst/>
              <a:ahLst/>
              <a:cxnLst/>
              <a:rect l="0" t="0" r="0" b="0"/>
              <a:pathLst>
                <a:path w="561652" h="47626">
                  <a:moveTo>
                    <a:pt x="47505" y="38100"/>
                  </a:moveTo>
                  <a:lnTo>
                    <a:pt x="47505" y="38100"/>
                  </a:lnTo>
                  <a:lnTo>
                    <a:pt x="42449" y="38100"/>
                  </a:lnTo>
                  <a:lnTo>
                    <a:pt x="37144" y="40922"/>
                  </a:lnTo>
                  <a:lnTo>
                    <a:pt x="31259" y="44645"/>
                  </a:lnTo>
                  <a:lnTo>
                    <a:pt x="18856" y="47037"/>
                  </a:lnTo>
                  <a:lnTo>
                    <a:pt x="0" y="47625"/>
                  </a:lnTo>
                  <a:lnTo>
                    <a:pt x="22548" y="47625"/>
                  </a:lnTo>
                  <a:lnTo>
                    <a:pt x="66819" y="38688"/>
                  </a:lnTo>
                  <a:lnTo>
                    <a:pt x="105945" y="37119"/>
                  </a:lnTo>
                  <a:lnTo>
                    <a:pt x="152451" y="29909"/>
                  </a:lnTo>
                  <a:lnTo>
                    <a:pt x="198018" y="22293"/>
                  </a:lnTo>
                  <a:lnTo>
                    <a:pt x="235212" y="18953"/>
                  </a:lnTo>
                  <a:lnTo>
                    <a:pt x="271985" y="12789"/>
                  </a:lnTo>
                  <a:lnTo>
                    <a:pt x="316214" y="10170"/>
                  </a:lnTo>
                  <a:lnTo>
                    <a:pt x="352900" y="9716"/>
                  </a:lnTo>
                  <a:lnTo>
                    <a:pt x="390582" y="6759"/>
                  </a:lnTo>
                  <a:lnTo>
                    <a:pt x="436184" y="1335"/>
                  </a:lnTo>
                  <a:lnTo>
                    <a:pt x="482590" y="176"/>
                  </a:lnTo>
                  <a:lnTo>
                    <a:pt x="529790" y="7"/>
                  </a:lnTo>
                  <a:lnTo>
                    <a:pt x="561651" y="0"/>
                  </a:lnTo>
                  <a:lnTo>
                    <a:pt x="5523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4" name="SMARTInkShape-251"/>
            <p:cNvSpPr/>
            <p:nvPr>
              <p:custDataLst>
                <p:tags r:id="rId43"/>
              </p:custDataLst>
            </p:nvPr>
          </p:nvSpPr>
          <p:spPr>
            <a:xfrm>
              <a:off x="7791576" y="5029592"/>
              <a:ext cx="66550" cy="209145"/>
            </a:xfrm>
            <a:custGeom>
              <a:avLst/>
              <a:gdLst/>
              <a:ahLst/>
              <a:cxnLst/>
              <a:rect l="0" t="0" r="0" b="0"/>
              <a:pathLst>
                <a:path w="66550" h="209145">
                  <a:moveTo>
                    <a:pt x="66549" y="9133"/>
                  </a:moveTo>
                  <a:lnTo>
                    <a:pt x="66549" y="9133"/>
                  </a:lnTo>
                  <a:lnTo>
                    <a:pt x="66549" y="0"/>
                  </a:lnTo>
                  <a:lnTo>
                    <a:pt x="66549" y="31523"/>
                  </a:lnTo>
                  <a:lnTo>
                    <a:pt x="63727" y="37781"/>
                  </a:lnTo>
                  <a:lnTo>
                    <a:pt x="60002" y="44091"/>
                  </a:lnTo>
                  <a:lnTo>
                    <a:pt x="45317" y="87567"/>
                  </a:lnTo>
                  <a:lnTo>
                    <a:pt x="41237" y="99026"/>
                  </a:lnTo>
                  <a:lnTo>
                    <a:pt x="37882" y="116319"/>
                  </a:lnTo>
                  <a:lnTo>
                    <a:pt x="20678" y="153706"/>
                  </a:lnTo>
                  <a:lnTo>
                    <a:pt x="18212" y="174137"/>
                  </a:lnTo>
                  <a:lnTo>
                    <a:pt x="7185" y="199442"/>
                  </a:lnTo>
                  <a:lnTo>
                    <a:pt x="0" y="208990"/>
                  </a:lnTo>
                  <a:lnTo>
                    <a:pt x="8086" y="209144"/>
                  </a:lnTo>
                  <a:lnTo>
                    <a:pt x="14066" y="204097"/>
                  </a:lnTo>
                  <a:lnTo>
                    <a:pt x="16765" y="198795"/>
                  </a:lnTo>
                  <a:lnTo>
                    <a:pt x="17485" y="195900"/>
                  </a:lnTo>
                  <a:lnTo>
                    <a:pt x="26273" y="180510"/>
                  </a:lnTo>
                  <a:lnTo>
                    <a:pt x="28449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5" name="SMARTInkShape-252"/>
            <p:cNvSpPr/>
            <p:nvPr>
              <p:custDataLst>
                <p:tags r:id="rId44"/>
              </p:custDataLst>
            </p:nvPr>
          </p:nvSpPr>
          <p:spPr>
            <a:xfrm>
              <a:off x="7820060" y="5038742"/>
              <a:ext cx="133301" cy="142859"/>
            </a:xfrm>
            <a:custGeom>
              <a:avLst/>
              <a:gdLst/>
              <a:ahLst/>
              <a:cxnLst/>
              <a:rect l="0" t="0" r="0" b="0"/>
              <a:pathLst>
                <a:path w="133301" h="142859">
                  <a:moveTo>
                    <a:pt x="19015" y="85708"/>
                  </a:moveTo>
                  <a:lnTo>
                    <a:pt x="19015" y="85708"/>
                  </a:lnTo>
                  <a:lnTo>
                    <a:pt x="19015" y="41249"/>
                  </a:lnTo>
                  <a:lnTo>
                    <a:pt x="19015" y="34904"/>
                  </a:lnTo>
                  <a:lnTo>
                    <a:pt x="17957" y="32789"/>
                  </a:lnTo>
                  <a:lnTo>
                    <a:pt x="16193" y="31378"/>
                  </a:lnTo>
                  <a:lnTo>
                    <a:pt x="9881" y="28723"/>
                  </a:lnTo>
                  <a:lnTo>
                    <a:pt x="0" y="19068"/>
                  </a:lnTo>
                  <a:lnTo>
                    <a:pt x="5032" y="19043"/>
                  </a:lnTo>
                  <a:lnTo>
                    <a:pt x="6518" y="17982"/>
                  </a:lnTo>
                  <a:lnTo>
                    <a:pt x="7509" y="16216"/>
                  </a:lnTo>
                  <a:lnTo>
                    <a:pt x="8169" y="13980"/>
                  </a:lnTo>
                  <a:lnTo>
                    <a:pt x="9668" y="12489"/>
                  </a:lnTo>
                  <a:lnTo>
                    <a:pt x="14156" y="10833"/>
                  </a:lnTo>
                  <a:lnTo>
                    <a:pt x="25659" y="8712"/>
                  </a:lnTo>
                  <a:lnTo>
                    <a:pt x="34978" y="3039"/>
                  </a:lnTo>
                  <a:lnTo>
                    <a:pt x="45499" y="889"/>
                  </a:lnTo>
                  <a:lnTo>
                    <a:pt x="88338" y="0"/>
                  </a:lnTo>
                  <a:lnTo>
                    <a:pt x="98509" y="1048"/>
                  </a:lnTo>
                  <a:lnTo>
                    <a:pt x="117038" y="8185"/>
                  </a:lnTo>
                  <a:lnTo>
                    <a:pt x="126846" y="9116"/>
                  </a:lnTo>
                  <a:lnTo>
                    <a:pt x="129003" y="10305"/>
                  </a:lnTo>
                  <a:lnTo>
                    <a:pt x="130440" y="12156"/>
                  </a:lnTo>
                  <a:lnTo>
                    <a:pt x="132747" y="17675"/>
                  </a:lnTo>
                  <a:lnTo>
                    <a:pt x="133300" y="33187"/>
                  </a:lnTo>
                  <a:lnTo>
                    <a:pt x="130486" y="38729"/>
                  </a:lnTo>
                  <a:lnTo>
                    <a:pt x="125113" y="45854"/>
                  </a:lnTo>
                  <a:lnTo>
                    <a:pt x="85807" y="73414"/>
                  </a:lnTo>
                  <a:lnTo>
                    <a:pt x="79392" y="76011"/>
                  </a:lnTo>
                  <a:lnTo>
                    <a:pt x="33958" y="109267"/>
                  </a:lnTo>
                  <a:lnTo>
                    <a:pt x="28125" y="112054"/>
                  </a:lnTo>
                  <a:lnTo>
                    <a:pt x="25088" y="112797"/>
                  </a:lnTo>
                  <a:lnTo>
                    <a:pt x="23065" y="114350"/>
                  </a:lnTo>
                  <a:lnTo>
                    <a:pt x="19548" y="122353"/>
                  </a:lnTo>
                  <a:lnTo>
                    <a:pt x="19062" y="131881"/>
                  </a:lnTo>
                  <a:lnTo>
                    <a:pt x="27220" y="141407"/>
                  </a:lnTo>
                  <a:lnTo>
                    <a:pt x="30776" y="142213"/>
                  </a:lnTo>
                  <a:lnTo>
                    <a:pt x="74882" y="142855"/>
                  </a:lnTo>
                  <a:lnTo>
                    <a:pt x="104740" y="142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6" name="SMARTInkShape-253"/>
            <p:cNvSpPr/>
            <p:nvPr>
              <p:custDataLst>
                <p:tags r:id="rId45"/>
              </p:custDataLst>
            </p:nvPr>
          </p:nvSpPr>
          <p:spPr>
            <a:xfrm>
              <a:off x="7953385" y="5162550"/>
              <a:ext cx="28368" cy="74838"/>
            </a:xfrm>
            <a:custGeom>
              <a:avLst/>
              <a:gdLst/>
              <a:ahLst/>
              <a:cxnLst/>
              <a:rect l="0" t="0" r="0" b="0"/>
              <a:pathLst>
                <a:path w="28368" h="74838">
                  <a:moveTo>
                    <a:pt x="19040" y="0"/>
                  </a:moveTo>
                  <a:lnTo>
                    <a:pt x="19040" y="0"/>
                  </a:lnTo>
                  <a:lnTo>
                    <a:pt x="13984" y="0"/>
                  </a:lnTo>
                  <a:lnTo>
                    <a:pt x="28367" y="0"/>
                  </a:lnTo>
                  <a:lnTo>
                    <a:pt x="12753" y="16868"/>
                  </a:lnTo>
                  <a:lnTo>
                    <a:pt x="9942" y="26824"/>
                  </a:lnTo>
                  <a:lnTo>
                    <a:pt x="9641" y="33113"/>
                  </a:lnTo>
                  <a:lnTo>
                    <a:pt x="6749" y="38706"/>
                  </a:lnTo>
                  <a:lnTo>
                    <a:pt x="2994" y="44719"/>
                  </a:lnTo>
                  <a:lnTo>
                    <a:pt x="385" y="55304"/>
                  </a:lnTo>
                  <a:lnTo>
                    <a:pt x="0" y="66235"/>
                  </a:lnTo>
                  <a:lnTo>
                    <a:pt x="8192" y="74837"/>
                  </a:lnTo>
                  <a:lnTo>
                    <a:pt x="9691" y="74233"/>
                  </a:lnTo>
                  <a:lnTo>
                    <a:pt x="1904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7" name="SMARTInkShape-254"/>
            <p:cNvSpPr/>
            <p:nvPr>
              <p:custDataLst>
                <p:tags r:id="rId46"/>
              </p:custDataLst>
            </p:nvPr>
          </p:nvSpPr>
          <p:spPr>
            <a:xfrm>
              <a:off x="8029579" y="5162550"/>
              <a:ext cx="114297" cy="85726"/>
            </a:xfrm>
            <a:custGeom>
              <a:avLst/>
              <a:gdLst/>
              <a:ahLst/>
              <a:cxnLst/>
              <a:rect l="0" t="0" r="0" b="0"/>
              <a:pathLst>
                <a:path w="114297" h="85726">
                  <a:moveTo>
                    <a:pt x="19046" y="0"/>
                  </a:moveTo>
                  <a:lnTo>
                    <a:pt x="19046" y="0"/>
                  </a:lnTo>
                  <a:lnTo>
                    <a:pt x="0" y="0"/>
                  </a:lnTo>
                  <a:lnTo>
                    <a:pt x="17606" y="0"/>
                  </a:lnTo>
                  <a:lnTo>
                    <a:pt x="27121" y="8201"/>
                  </a:lnTo>
                  <a:lnTo>
                    <a:pt x="36645" y="9409"/>
                  </a:lnTo>
                  <a:lnTo>
                    <a:pt x="37129" y="10506"/>
                  </a:lnTo>
                  <a:lnTo>
                    <a:pt x="37666" y="14548"/>
                  </a:lnTo>
                  <a:lnTo>
                    <a:pt x="38867" y="16049"/>
                  </a:lnTo>
                  <a:lnTo>
                    <a:pt x="43025" y="17716"/>
                  </a:lnTo>
                  <a:lnTo>
                    <a:pt x="43499" y="18161"/>
                  </a:lnTo>
                  <a:lnTo>
                    <a:pt x="42756" y="18457"/>
                  </a:lnTo>
                  <a:lnTo>
                    <a:pt x="41203" y="18655"/>
                  </a:lnTo>
                  <a:lnTo>
                    <a:pt x="40166" y="19845"/>
                  </a:lnTo>
                  <a:lnTo>
                    <a:pt x="38369" y="27217"/>
                  </a:lnTo>
                  <a:lnTo>
                    <a:pt x="31604" y="35911"/>
                  </a:lnTo>
                  <a:lnTo>
                    <a:pt x="29919" y="41713"/>
                  </a:lnTo>
                  <a:lnTo>
                    <a:pt x="28411" y="43684"/>
                  </a:lnTo>
                  <a:lnTo>
                    <a:pt x="23914" y="45873"/>
                  </a:lnTo>
                  <a:lnTo>
                    <a:pt x="22291" y="47515"/>
                  </a:lnTo>
                  <a:lnTo>
                    <a:pt x="20489" y="52163"/>
                  </a:lnTo>
                  <a:lnTo>
                    <a:pt x="18948" y="53825"/>
                  </a:lnTo>
                  <a:lnTo>
                    <a:pt x="14417" y="55672"/>
                  </a:lnTo>
                  <a:lnTo>
                    <a:pt x="12784" y="57223"/>
                  </a:lnTo>
                  <a:lnTo>
                    <a:pt x="10971" y="61769"/>
                  </a:lnTo>
                  <a:lnTo>
                    <a:pt x="9429" y="63404"/>
                  </a:lnTo>
                  <a:lnTo>
                    <a:pt x="1447" y="66244"/>
                  </a:lnTo>
                  <a:lnTo>
                    <a:pt x="641" y="69306"/>
                  </a:lnTo>
                  <a:lnTo>
                    <a:pt x="34" y="75797"/>
                  </a:lnTo>
                  <a:lnTo>
                    <a:pt x="8201" y="84365"/>
                  </a:lnTo>
                  <a:lnTo>
                    <a:pt x="14187" y="85322"/>
                  </a:lnTo>
                  <a:lnTo>
                    <a:pt x="60324" y="85725"/>
                  </a:lnTo>
                  <a:lnTo>
                    <a:pt x="69847" y="85725"/>
                  </a:lnTo>
                  <a:lnTo>
                    <a:pt x="114296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8" name="SMARTInkShape-255"/>
            <p:cNvSpPr/>
            <p:nvPr>
              <p:custDataLst>
                <p:tags r:id="rId47"/>
              </p:custDataLst>
            </p:nvPr>
          </p:nvSpPr>
          <p:spPr>
            <a:xfrm>
              <a:off x="8191500" y="51244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38100" y="28575"/>
                  </a:moveTo>
                  <a:lnTo>
                    <a:pt x="38100" y="28575"/>
                  </a:lnTo>
                  <a:lnTo>
                    <a:pt x="16642" y="28575"/>
                  </a:lnTo>
                  <a:lnTo>
                    <a:pt x="14269" y="27517"/>
                  </a:lnTo>
                  <a:lnTo>
                    <a:pt x="12688" y="25753"/>
                  </a:lnTo>
                  <a:lnTo>
                    <a:pt x="11633" y="23519"/>
                  </a:lnTo>
                  <a:lnTo>
                    <a:pt x="9872" y="22030"/>
                  </a:lnTo>
                  <a:lnTo>
                    <a:pt x="4" y="19050"/>
                  </a:lnTo>
                  <a:lnTo>
                    <a:pt x="0" y="19050"/>
                  </a:lnTo>
                  <a:lnTo>
                    <a:pt x="31881" y="19050"/>
                  </a:lnTo>
                  <a:lnTo>
                    <a:pt x="38158" y="16228"/>
                  </a:lnTo>
                  <a:lnTo>
                    <a:pt x="41314" y="13994"/>
                  </a:lnTo>
                  <a:lnTo>
                    <a:pt x="44476" y="13562"/>
                  </a:lnTo>
                  <a:lnTo>
                    <a:pt x="50812" y="15906"/>
                  </a:lnTo>
                  <a:lnTo>
                    <a:pt x="53983" y="15895"/>
                  </a:lnTo>
                  <a:lnTo>
                    <a:pt x="69498" y="11097"/>
                  </a:lnTo>
                  <a:lnTo>
                    <a:pt x="102777" y="9553"/>
                  </a:lnTo>
                  <a:lnTo>
                    <a:pt x="114873" y="198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9" name="SMARTInkShape-256"/>
            <p:cNvSpPr/>
            <p:nvPr>
              <p:custDataLst>
                <p:tags r:id="rId48"/>
              </p:custDataLst>
            </p:nvPr>
          </p:nvSpPr>
          <p:spPr>
            <a:xfrm>
              <a:off x="8267700" y="5067310"/>
              <a:ext cx="38101" cy="152391"/>
            </a:xfrm>
            <a:custGeom>
              <a:avLst/>
              <a:gdLst/>
              <a:ahLst/>
              <a:cxnLst/>
              <a:rect l="0" t="0" r="0" b="0"/>
              <a:pathLst>
                <a:path w="38101" h="152391">
                  <a:moveTo>
                    <a:pt x="38100" y="9515"/>
                  </a:moveTo>
                  <a:lnTo>
                    <a:pt x="38100" y="9515"/>
                  </a:lnTo>
                  <a:lnTo>
                    <a:pt x="29898" y="9515"/>
                  </a:lnTo>
                  <a:lnTo>
                    <a:pt x="20491" y="1314"/>
                  </a:lnTo>
                  <a:lnTo>
                    <a:pt x="13846" y="252"/>
                  </a:lnTo>
                  <a:lnTo>
                    <a:pt x="18785" y="0"/>
                  </a:lnTo>
                  <a:lnTo>
                    <a:pt x="10826" y="8192"/>
                  </a:lnTo>
                  <a:lnTo>
                    <a:pt x="9910" y="14180"/>
                  </a:lnTo>
                  <a:lnTo>
                    <a:pt x="8473" y="51012"/>
                  </a:lnTo>
                  <a:lnTo>
                    <a:pt x="1986" y="68904"/>
                  </a:lnTo>
                  <a:lnTo>
                    <a:pt x="35" y="112870"/>
                  </a:lnTo>
                  <a:lnTo>
                    <a:pt x="0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0" name="SMARTInkShape-257"/>
            <p:cNvSpPr/>
            <p:nvPr>
              <p:custDataLst>
                <p:tags r:id="rId49"/>
              </p:custDataLst>
            </p:nvPr>
          </p:nvSpPr>
          <p:spPr>
            <a:xfrm>
              <a:off x="8405119" y="4972053"/>
              <a:ext cx="43557" cy="237678"/>
            </a:xfrm>
            <a:custGeom>
              <a:avLst/>
              <a:gdLst/>
              <a:ahLst/>
              <a:cxnLst/>
              <a:rect l="0" t="0" r="0" b="0"/>
              <a:pathLst>
                <a:path w="43557" h="237678">
                  <a:moveTo>
                    <a:pt x="24506" y="28572"/>
                  </a:moveTo>
                  <a:lnTo>
                    <a:pt x="24506" y="28572"/>
                  </a:lnTo>
                  <a:lnTo>
                    <a:pt x="32708" y="20371"/>
                  </a:lnTo>
                  <a:lnTo>
                    <a:pt x="33915" y="10963"/>
                  </a:lnTo>
                  <a:lnTo>
                    <a:pt x="33996" y="4892"/>
                  </a:lnTo>
                  <a:lnTo>
                    <a:pt x="35066" y="3260"/>
                  </a:lnTo>
                  <a:lnTo>
                    <a:pt x="36838" y="2172"/>
                  </a:lnTo>
                  <a:lnTo>
                    <a:pt x="43546" y="0"/>
                  </a:lnTo>
                  <a:lnTo>
                    <a:pt x="43556" y="22663"/>
                  </a:lnTo>
                  <a:lnTo>
                    <a:pt x="40733" y="28768"/>
                  </a:lnTo>
                  <a:lnTo>
                    <a:pt x="37010" y="35009"/>
                  </a:lnTo>
                  <a:lnTo>
                    <a:pt x="34914" y="45531"/>
                  </a:lnTo>
                  <a:lnTo>
                    <a:pt x="31260" y="85971"/>
                  </a:lnTo>
                  <a:lnTo>
                    <a:pt x="26508" y="104846"/>
                  </a:lnTo>
                  <a:lnTo>
                    <a:pt x="21860" y="142879"/>
                  </a:lnTo>
                  <a:lnTo>
                    <a:pt x="7181" y="182266"/>
                  </a:lnTo>
                  <a:lnTo>
                    <a:pt x="4499" y="214904"/>
                  </a:lnTo>
                  <a:lnTo>
                    <a:pt x="445" y="221806"/>
                  </a:lnTo>
                  <a:lnTo>
                    <a:pt x="0" y="224070"/>
                  </a:lnTo>
                  <a:lnTo>
                    <a:pt x="759" y="225579"/>
                  </a:lnTo>
                  <a:lnTo>
                    <a:pt x="2325" y="226585"/>
                  </a:lnTo>
                  <a:lnTo>
                    <a:pt x="3369" y="228314"/>
                  </a:lnTo>
                  <a:lnTo>
                    <a:pt x="5182" y="236621"/>
                  </a:lnTo>
                  <a:lnTo>
                    <a:pt x="6330" y="237122"/>
                  </a:lnTo>
                  <a:lnTo>
                    <a:pt x="10432" y="237677"/>
                  </a:lnTo>
                  <a:lnTo>
                    <a:pt x="11948" y="236767"/>
                  </a:lnTo>
                  <a:lnTo>
                    <a:pt x="12958" y="235102"/>
                  </a:lnTo>
                  <a:lnTo>
                    <a:pt x="14981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1" name="SMARTInkShape-258"/>
            <p:cNvSpPr/>
            <p:nvPr>
              <p:custDataLst>
                <p:tags r:id="rId50"/>
              </p:custDataLst>
            </p:nvPr>
          </p:nvSpPr>
          <p:spPr>
            <a:xfrm>
              <a:off x="8429637" y="4991134"/>
              <a:ext cx="123814" cy="190467"/>
            </a:xfrm>
            <a:custGeom>
              <a:avLst/>
              <a:gdLst/>
              <a:ahLst/>
              <a:cxnLst/>
              <a:rect l="0" t="0" r="0" b="0"/>
              <a:pathLst>
                <a:path w="123814" h="190467">
                  <a:moveTo>
                    <a:pt x="28563" y="47591"/>
                  </a:moveTo>
                  <a:lnTo>
                    <a:pt x="28563" y="47591"/>
                  </a:lnTo>
                  <a:lnTo>
                    <a:pt x="23507" y="42535"/>
                  </a:lnTo>
                  <a:lnTo>
                    <a:pt x="21024" y="37230"/>
                  </a:lnTo>
                  <a:lnTo>
                    <a:pt x="19429" y="25201"/>
                  </a:lnTo>
                  <a:lnTo>
                    <a:pt x="18240" y="23139"/>
                  </a:lnTo>
                  <a:lnTo>
                    <a:pt x="16391" y="21765"/>
                  </a:lnTo>
                  <a:lnTo>
                    <a:pt x="10872" y="19559"/>
                  </a:lnTo>
                  <a:lnTo>
                    <a:pt x="416" y="19030"/>
                  </a:lnTo>
                  <a:lnTo>
                    <a:pt x="0" y="9884"/>
                  </a:lnTo>
                  <a:lnTo>
                    <a:pt x="25682" y="8435"/>
                  </a:lnTo>
                  <a:lnTo>
                    <a:pt x="38146" y="1952"/>
                  </a:lnTo>
                  <a:lnTo>
                    <a:pt x="78972" y="0"/>
                  </a:lnTo>
                  <a:lnTo>
                    <a:pt x="85540" y="2803"/>
                  </a:lnTo>
                  <a:lnTo>
                    <a:pt x="91986" y="6519"/>
                  </a:lnTo>
                  <a:lnTo>
                    <a:pt x="104748" y="8904"/>
                  </a:lnTo>
                  <a:lnTo>
                    <a:pt x="107928" y="9100"/>
                  </a:lnTo>
                  <a:lnTo>
                    <a:pt x="110047" y="10289"/>
                  </a:lnTo>
                  <a:lnTo>
                    <a:pt x="111461" y="12140"/>
                  </a:lnTo>
                  <a:lnTo>
                    <a:pt x="112404" y="14431"/>
                  </a:lnTo>
                  <a:lnTo>
                    <a:pt x="114089" y="15960"/>
                  </a:lnTo>
                  <a:lnTo>
                    <a:pt x="118785" y="17658"/>
                  </a:lnTo>
                  <a:lnTo>
                    <a:pt x="120462" y="19168"/>
                  </a:lnTo>
                  <a:lnTo>
                    <a:pt x="122324" y="23670"/>
                  </a:lnTo>
                  <a:lnTo>
                    <a:pt x="121762" y="26352"/>
                  </a:lnTo>
                  <a:lnTo>
                    <a:pt x="115481" y="36314"/>
                  </a:lnTo>
                  <a:lnTo>
                    <a:pt x="107978" y="45325"/>
                  </a:lnTo>
                  <a:lnTo>
                    <a:pt x="104657" y="54210"/>
                  </a:lnTo>
                  <a:lnTo>
                    <a:pt x="60305" y="101566"/>
                  </a:lnTo>
                  <a:lnTo>
                    <a:pt x="30052" y="131827"/>
                  </a:lnTo>
                  <a:lnTo>
                    <a:pt x="29005" y="137931"/>
                  </a:lnTo>
                  <a:lnTo>
                    <a:pt x="28575" y="156902"/>
                  </a:lnTo>
                  <a:lnTo>
                    <a:pt x="29629" y="158566"/>
                  </a:lnTo>
                  <a:lnTo>
                    <a:pt x="31390" y="159674"/>
                  </a:lnTo>
                  <a:lnTo>
                    <a:pt x="36765" y="161453"/>
                  </a:lnTo>
                  <a:lnTo>
                    <a:pt x="46172" y="170053"/>
                  </a:lnTo>
                  <a:lnTo>
                    <a:pt x="52243" y="171012"/>
                  </a:lnTo>
                  <a:lnTo>
                    <a:pt x="60745" y="171296"/>
                  </a:lnTo>
                  <a:lnTo>
                    <a:pt x="66854" y="174185"/>
                  </a:lnTo>
                  <a:lnTo>
                    <a:pt x="73097" y="177938"/>
                  </a:lnTo>
                  <a:lnTo>
                    <a:pt x="85731" y="180348"/>
                  </a:lnTo>
                  <a:lnTo>
                    <a:pt x="108330" y="180931"/>
                  </a:lnTo>
                  <a:lnTo>
                    <a:pt x="110316" y="181992"/>
                  </a:lnTo>
                  <a:lnTo>
                    <a:pt x="111641" y="183758"/>
                  </a:lnTo>
                  <a:lnTo>
                    <a:pt x="112523" y="185994"/>
                  </a:lnTo>
                  <a:lnTo>
                    <a:pt x="114169" y="187485"/>
                  </a:lnTo>
                  <a:lnTo>
                    <a:pt x="123813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2" name="SMARTInkShape-259"/>
            <p:cNvSpPr/>
            <p:nvPr>
              <p:custDataLst>
                <p:tags r:id="rId51"/>
              </p:custDataLst>
            </p:nvPr>
          </p:nvSpPr>
          <p:spPr>
            <a:xfrm>
              <a:off x="8572500" y="5124460"/>
              <a:ext cx="47626" cy="95241"/>
            </a:xfrm>
            <a:custGeom>
              <a:avLst/>
              <a:gdLst/>
              <a:ahLst/>
              <a:cxnLst/>
              <a:rect l="0" t="0" r="0" b="0"/>
              <a:pathLst>
                <a:path w="47626" h="95241">
                  <a:moveTo>
                    <a:pt x="28575" y="19040"/>
                  </a:moveTo>
                  <a:lnTo>
                    <a:pt x="28575" y="19040"/>
                  </a:lnTo>
                  <a:lnTo>
                    <a:pt x="28575" y="13984"/>
                  </a:lnTo>
                  <a:lnTo>
                    <a:pt x="27517" y="12495"/>
                  </a:lnTo>
                  <a:lnTo>
                    <a:pt x="25752" y="11501"/>
                  </a:lnTo>
                  <a:lnTo>
                    <a:pt x="18873" y="9777"/>
                  </a:lnTo>
                  <a:lnTo>
                    <a:pt x="14385" y="9631"/>
                  </a:lnTo>
                  <a:lnTo>
                    <a:pt x="12766" y="8534"/>
                  </a:lnTo>
                  <a:lnTo>
                    <a:pt x="11685" y="6745"/>
                  </a:lnTo>
                  <a:lnTo>
                    <a:pt x="9952" y="1324"/>
                  </a:lnTo>
                  <a:lnTo>
                    <a:pt x="6893" y="583"/>
                  </a:lnTo>
                  <a:lnTo>
                    <a:pt x="120" y="0"/>
                  </a:lnTo>
                  <a:lnTo>
                    <a:pt x="0" y="32171"/>
                  </a:lnTo>
                  <a:lnTo>
                    <a:pt x="1058" y="34145"/>
                  </a:lnTo>
                  <a:lnTo>
                    <a:pt x="2823" y="35460"/>
                  </a:lnTo>
                  <a:lnTo>
                    <a:pt x="5056" y="36337"/>
                  </a:lnTo>
                  <a:lnTo>
                    <a:pt x="6546" y="37980"/>
                  </a:lnTo>
                  <a:lnTo>
                    <a:pt x="8202" y="42627"/>
                  </a:lnTo>
                  <a:lnTo>
                    <a:pt x="9409" y="60434"/>
                  </a:lnTo>
                  <a:lnTo>
                    <a:pt x="10506" y="62512"/>
                  </a:lnTo>
                  <a:lnTo>
                    <a:pt x="12296" y="63896"/>
                  </a:lnTo>
                  <a:lnTo>
                    <a:pt x="14547" y="64819"/>
                  </a:lnTo>
                  <a:lnTo>
                    <a:pt x="16048" y="66493"/>
                  </a:lnTo>
                  <a:lnTo>
                    <a:pt x="21279" y="76783"/>
                  </a:lnTo>
                  <a:lnTo>
                    <a:pt x="25333" y="82804"/>
                  </a:lnTo>
                  <a:lnTo>
                    <a:pt x="28148" y="93393"/>
                  </a:lnTo>
                  <a:lnTo>
                    <a:pt x="29348" y="94009"/>
                  </a:lnTo>
                  <a:lnTo>
                    <a:pt x="47625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3" name="SMARTInkShape-260"/>
            <p:cNvSpPr/>
            <p:nvPr>
              <p:custDataLst>
                <p:tags r:id="rId52"/>
              </p:custDataLst>
            </p:nvPr>
          </p:nvSpPr>
          <p:spPr>
            <a:xfrm>
              <a:off x="8620125" y="5124453"/>
              <a:ext cx="66676" cy="171448"/>
            </a:xfrm>
            <a:custGeom>
              <a:avLst/>
              <a:gdLst/>
              <a:ahLst/>
              <a:cxnLst/>
              <a:rect l="0" t="0" r="0" b="0"/>
              <a:pathLst>
                <a:path w="66676" h="171448">
                  <a:moveTo>
                    <a:pt x="66675" y="19047"/>
                  </a:moveTo>
                  <a:lnTo>
                    <a:pt x="66675" y="19047"/>
                  </a:lnTo>
                  <a:lnTo>
                    <a:pt x="66675" y="13991"/>
                  </a:lnTo>
                  <a:lnTo>
                    <a:pt x="65617" y="12502"/>
                  </a:lnTo>
                  <a:lnTo>
                    <a:pt x="63851" y="11508"/>
                  </a:lnTo>
                  <a:lnTo>
                    <a:pt x="58473" y="9914"/>
                  </a:lnTo>
                  <a:lnTo>
                    <a:pt x="47632" y="5"/>
                  </a:lnTo>
                  <a:lnTo>
                    <a:pt x="47629" y="0"/>
                  </a:lnTo>
                  <a:lnTo>
                    <a:pt x="47625" y="14186"/>
                  </a:lnTo>
                  <a:lnTo>
                    <a:pt x="44802" y="19709"/>
                  </a:lnTo>
                  <a:lnTo>
                    <a:pt x="39423" y="26821"/>
                  </a:lnTo>
                  <a:lnTo>
                    <a:pt x="38360" y="35831"/>
                  </a:lnTo>
                  <a:lnTo>
                    <a:pt x="38216" y="41676"/>
                  </a:lnTo>
                  <a:lnTo>
                    <a:pt x="35329" y="47801"/>
                  </a:lnTo>
                  <a:lnTo>
                    <a:pt x="31577" y="54051"/>
                  </a:lnTo>
                  <a:lnTo>
                    <a:pt x="29464" y="64579"/>
                  </a:lnTo>
                  <a:lnTo>
                    <a:pt x="27780" y="79575"/>
                  </a:lnTo>
                  <a:lnTo>
                    <a:pt x="21049" y="91191"/>
                  </a:lnTo>
                  <a:lnTo>
                    <a:pt x="15353" y="98031"/>
                  </a:lnTo>
                  <a:lnTo>
                    <a:pt x="12115" y="107421"/>
                  </a:lnTo>
                  <a:lnTo>
                    <a:pt x="8808" y="129267"/>
                  </a:lnTo>
                  <a:lnTo>
                    <a:pt x="2052" y="142693"/>
                  </a:lnTo>
                  <a:lnTo>
                    <a:pt x="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79" name="SMARTInkShape-Group61"/>
          <p:cNvGrpSpPr/>
          <p:nvPr/>
        </p:nvGrpSpPr>
        <p:grpSpPr>
          <a:xfrm>
            <a:off x="1943221" y="5353085"/>
            <a:ext cx="1771527" cy="352391"/>
            <a:chOff x="1943221" y="5353085"/>
            <a:chExt cx="1771527" cy="352391"/>
          </a:xfrm>
        </p:grpSpPr>
        <p:sp>
          <p:nvSpPr>
            <p:cNvPr id="6265" name="SMARTInkShape-261"/>
            <p:cNvSpPr/>
            <p:nvPr>
              <p:custDataLst>
                <p:tags r:id="rId22"/>
              </p:custDataLst>
            </p:nvPr>
          </p:nvSpPr>
          <p:spPr>
            <a:xfrm>
              <a:off x="1943221" y="5362575"/>
              <a:ext cx="171330" cy="228590"/>
            </a:xfrm>
            <a:custGeom>
              <a:avLst/>
              <a:gdLst/>
              <a:ahLst/>
              <a:cxnLst/>
              <a:rect l="0" t="0" r="0" b="0"/>
              <a:pathLst>
                <a:path w="171330" h="228590">
                  <a:moveTo>
                    <a:pt x="85604" y="9525"/>
                  </a:moveTo>
                  <a:lnTo>
                    <a:pt x="85604" y="9525"/>
                  </a:lnTo>
                  <a:lnTo>
                    <a:pt x="85604" y="1324"/>
                  </a:lnTo>
                  <a:lnTo>
                    <a:pt x="84546" y="883"/>
                  </a:lnTo>
                  <a:lnTo>
                    <a:pt x="76079" y="0"/>
                  </a:lnTo>
                  <a:lnTo>
                    <a:pt x="71022" y="5056"/>
                  </a:lnTo>
                  <a:lnTo>
                    <a:pt x="68540" y="10361"/>
                  </a:lnTo>
                  <a:lnTo>
                    <a:pt x="65757" y="25510"/>
                  </a:lnTo>
                  <a:lnTo>
                    <a:pt x="59067" y="38122"/>
                  </a:lnTo>
                  <a:lnTo>
                    <a:pt x="52376" y="55861"/>
                  </a:lnTo>
                  <a:lnTo>
                    <a:pt x="41920" y="79747"/>
                  </a:lnTo>
                  <a:lnTo>
                    <a:pt x="27848" y="123847"/>
                  </a:lnTo>
                  <a:lnTo>
                    <a:pt x="12173" y="161927"/>
                  </a:lnTo>
                  <a:lnTo>
                    <a:pt x="8710" y="186071"/>
                  </a:lnTo>
                  <a:lnTo>
                    <a:pt x="1937" y="199777"/>
                  </a:lnTo>
                  <a:lnTo>
                    <a:pt x="0" y="217179"/>
                  </a:lnTo>
                  <a:lnTo>
                    <a:pt x="9015" y="228158"/>
                  </a:lnTo>
                  <a:lnTo>
                    <a:pt x="31784" y="228589"/>
                  </a:lnTo>
                  <a:lnTo>
                    <a:pt x="38048" y="225773"/>
                  </a:lnTo>
                  <a:lnTo>
                    <a:pt x="53863" y="213411"/>
                  </a:lnTo>
                  <a:lnTo>
                    <a:pt x="66556" y="207490"/>
                  </a:lnTo>
                  <a:lnTo>
                    <a:pt x="114004" y="171433"/>
                  </a:lnTo>
                  <a:lnTo>
                    <a:pt x="126475" y="161920"/>
                  </a:lnTo>
                  <a:lnTo>
                    <a:pt x="144595" y="149224"/>
                  </a:lnTo>
                  <a:lnTo>
                    <a:pt x="148864" y="142875"/>
                  </a:lnTo>
                  <a:lnTo>
                    <a:pt x="151820" y="136525"/>
                  </a:lnTo>
                  <a:lnTo>
                    <a:pt x="17132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6" name="SMARTInkShape-262"/>
            <p:cNvSpPr/>
            <p:nvPr>
              <p:custDataLst>
                <p:tags r:id="rId23"/>
              </p:custDataLst>
            </p:nvPr>
          </p:nvSpPr>
          <p:spPr>
            <a:xfrm>
              <a:off x="2095503" y="5381645"/>
              <a:ext cx="57148" cy="209531"/>
            </a:xfrm>
            <a:custGeom>
              <a:avLst/>
              <a:gdLst/>
              <a:ahLst/>
              <a:cxnLst/>
              <a:rect l="0" t="0" r="0" b="0"/>
              <a:pathLst>
                <a:path w="57148" h="209531">
                  <a:moveTo>
                    <a:pt x="57147" y="19030"/>
                  </a:moveTo>
                  <a:lnTo>
                    <a:pt x="57147" y="19030"/>
                  </a:lnTo>
                  <a:lnTo>
                    <a:pt x="57147" y="0"/>
                  </a:lnTo>
                  <a:lnTo>
                    <a:pt x="48946" y="8183"/>
                  </a:lnTo>
                  <a:lnTo>
                    <a:pt x="48014" y="14170"/>
                  </a:lnTo>
                  <a:lnTo>
                    <a:pt x="46571" y="45514"/>
                  </a:lnTo>
                  <a:lnTo>
                    <a:pt x="28658" y="91970"/>
                  </a:lnTo>
                  <a:lnTo>
                    <a:pt x="12164" y="133511"/>
                  </a:lnTo>
                  <a:lnTo>
                    <a:pt x="9638" y="145052"/>
                  </a:lnTo>
                  <a:lnTo>
                    <a:pt x="2215" y="161085"/>
                  </a:lnTo>
                  <a:lnTo>
                    <a:pt x="2" y="208640"/>
                  </a:lnTo>
                  <a:lnTo>
                    <a:pt x="0" y="208937"/>
                  </a:lnTo>
                  <a:lnTo>
                    <a:pt x="9522" y="2095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7" name="SMARTInkShape-263"/>
            <p:cNvSpPr/>
            <p:nvPr>
              <p:custDataLst>
                <p:tags r:id="rId24"/>
              </p:custDataLst>
            </p:nvPr>
          </p:nvSpPr>
          <p:spPr>
            <a:xfrm>
              <a:off x="2163545" y="5505450"/>
              <a:ext cx="74831" cy="170999"/>
            </a:xfrm>
            <a:custGeom>
              <a:avLst/>
              <a:gdLst/>
              <a:ahLst/>
              <a:cxnLst/>
              <a:rect l="0" t="0" r="0" b="0"/>
              <a:pathLst>
                <a:path w="74831" h="170999">
                  <a:moveTo>
                    <a:pt x="74830" y="0"/>
                  </a:moveTo>
                  <a:lnTo>
                    <a:pt x="74830" y="0"/>
                  </a:lnTo>
                  <a:lnTo>
                    <a:pt x="74830" y="32188"/>
                  </a:lnTo>
                  <a:lnTo>
                    <a:pt x="72008" y="38295"/>
                  </a:lnTo>
                  <a:lnTo>
                    <a:pt x="68284" y="44536"/>
                  </a:lnTo>
                  <a:lnTo>
                    <a:pt x="65894" y="57167"/>
                  </a:lnTo>
                  <a:lnTo>
                    <a:pt x="64508" y="64565"/>
                  </a:lnTo>
                  <a:lnTo>
                    <a:pt x="57778" y="79573"/>
                  </a:lnTo>
                  <a:lnTo>
                    <a:pt x="30007" y="123185"/>
                  </a:lnTo>
                  <a:lnTo>
                    <a:pt x="22702" y="141455"/>
                  </a:lnTo>
                  <a:lnTo>
                    <a:pt x="9332" y="161460"/>
                  </a:lnTo>
                  <a:lnTo>
                    <a:pt x="8678" y="166305"/>
                  </a:lnTo>
                  <a:lnTo>
                    <a:pt x="7446" y="168019"/>
                  </a:lnTo>
                  <a:lnTo>
                    <a:pt x="5565" y="169163"/>
                  </a:lnTo>
                  <a:lnTo>
                    <a:pt x="0" y="170998"/>
                  </a:lnTo>
                  <a:lnTo>
                    <a:pt x="5447" y="163756"/>
                  </a:lnTo>
                  <a:lnTo>
                    <a:pt x="8411" y="155177"/>
                  </a:lnTo>
                  <a:lnTo>
                    <a:pt x="3673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8" name="SMARTInkShape-264"/>
            <p:cNvSpPr/>
            <p:nvPr>
              <p:custDataLst>
                <p:tags r:id="rId25"/>
              </p:custDataLst>
            </p:nvPr>
          </p:nvSpPr>
          <p:spPr>
            <a:xfrm>
              <a:off x="2266950" y="5495925"/>
              <a:ext cx="28576" cy="209551"/>
            </a:xfrm>
            <a:custGeom>
              <a:avLst/>
              <a:gdLst/>
              <a:ahLst/>
              <a:cxnLst/>
              <a:rect l="0" t="0" r="0" b="0"/>
              <a:pathLst>
                <a:path w="28576" h="209551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166" y="8201"/>
                  </a:lnTo>
                  <a:lnTo>
                    <a:pt x="16280" y="8937"/>
                  </a:lnTo>
                  <a:lnTo>
                    <a:pt x="14028" y="9133"/>
                  </a:lnTo>
                  <a:lnTo>
                    <a:pt x="12527" y="10321"/>
                  </a:lnTo>
                  <a:lnTo>
                    <a:pt x="9921" y="17692"/>
                  </a:lnTo>
                  <a:lnTo>
                    <a:pt x="9526" y="59989"/>
                  </a:lnTo>
                  <a:lnTo>
                    <a:pt x="9525" y="105437"/>
                  </a:lnTo>
                  <a:lnTo>
                    <a:pt x="8467" y="116711"/>
                  </a:lnTo>
                  <a:lnTo>
                    <a:pt x="1986" y="135394"/>
                  </a:lnTo>
                  <a:lnTo>
                    <a:pt x="52" y="180192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9" name="SMARTInkShape-265"/>
            <p:cNvSpPr/>
            <p:nvPr>
              <p:custDataLst>
                <p:tags r:id="rId26"/>
              </p:custDataLst>
            </p:nvPr>
          </p:nvSpPr>
          <p:spPr>
            <a:xfrm>
              <a:off x="2190763" y="5629275"/>
              <a:ext cx="142863" cy="38101"/>
            </a:xfrm>
            <a:custGeom>
              <a:avLst/>
              <a:gdLst/>
              <a:ahLst/>
              <a:cxnLst/>
              <a:rect l="0" t="0" r="0" b="0"/>
              <a:pathLst>
                <a:path w="142863" h="38101">
                  <a:moveTo>
                    <a:pt x="57137" y="28575"/>
                  </a:moveTo>
                  <a:lnTo>
                    <a:pt x="57137" y="28575"/>
                  </a:lnTo>
                  <a:lnTo>
                    <a:pt x="11797" y="28575"/>
                  </a:lnTo>
                  <a:lnTo>
                    <a:pt x="5942" y="28575"/>
                  </a:lnTo>
                  <a:lnTo>
                    <a:pt x="3957" y="29633"/>
                  </a:lnTo>
                  <a:lnTo>
                    <a:pt x="2633" y="31397"/>
                  </a:lnTo>
                  <a:lnTo>
                    <a:pt x="0" y="38066"/>
                  </a:lnTo>
                  <a:lnTo>
                    <a:pt x="47618" y="38100"/>
                  </a:lnTo>
                  <a:lnTo>
                    <a:pt x="70034" y="37042"/>
                  </a:lnTo>
                  <a:lnTo>
                    <a:pt x="95063" y="26341"/>
                  </a:lnTo>
                  <a:lnTo>
                    <a:pt x="98296" y="23911"/>
                  </a:lnTo>
                  <a:lnTo>
                    <a:pt x="107533" y="21210"/>
                  </a:lnTo>
                  <a:lnTo>
                    <a:pt x="117635" y="18952"/>
                  </a:lnTo>
                  <a:lnTo>
                    <a:pt x="129273" y="11730"/>
                  </a:lnTo>
                  <a:lnTo>
                    <a:pt x="1428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0" name="SMARTInkShape-266"/>
            <p:cNvSpPr/>
            <p:nvPr>
              <p:custDataLst>
                <p:tags r:id="rId27"/>
              </p:custDataLst>
            </p:nvPr>
          </p:nvSpPr>
          <p:spPr>
            <a:xfrm>
              <a:off x="2371761" y="5553086"/>
              <a:ext cx="161890" cy="142817"/>
            </a:xfrm>
            <a:custGeom>
              <a:avLst/>
              <a:gdLst/>
              <a:ahLst/>
              <a:cxnLst/>
              <a:rect l="0" t="0" r="0" b="0"/>
              <a:pathLst>
                <a:path w="161890" h="142817">
                  <a:moveTo>
                    <a:pt x="47589" y="28564"/>
                  </a:moveTo>
                  <a:lnTo>
                    <a:pt x="47589" y="28564"/>
                  </a:lnTo>
                  <a:lnTo>
                    <a:pt x="39388" y="28564"/>
                  </a:lnTo>
                  <a:lnTo>
                    <a:pt x="38947" y="29622"/>
                  </a:lnTo>
                  <a:lnTo>
                    <a:pt x="38180" y="36765"/>
                  </a:lnTo>
                  <a:lnTo>
                    <a:pt x="35294" y="37501"/>
                  </a:lnTo>
                  <a:lnTo>
                    <a:pt x="20373" y="38086"/>
                  </a:lnTo>
                  <a:lnTo>
                    <a:pt x="19920" y="39145"/>
                  </a:lnTo>
                  <a:lnTo>
                    <a:pt x="19017" y="47580"/>
                  </a:lnTo>
                  <a:lnTo>
                    <a:pt x="28147" y="47614"/>
                  </a:lnTo>
                  <a:lnTo>
                    <a:pt x="36066" y="41069"/>
                  </a:lnTo>
                  <a:lnTo>
                    <a:pt x="44763" y="38972"/>
                  </a:lnTo>
                  <a:lnTo>
                    <a:pt x="50919" y="38481"/>
                  </a:lnTo>
                  <a:lnTo>
                    <a:pt x="52984" y="37293"/>
                  </a:lnTo>
                  <a:lnTo>
                    <a:pt x="54361" y="35441"/>
                  </a:lnTo>
                  <a:lnTo>
                    <a:pt x="55278" y="33149"/>
                  </a:lnTo>
                  <a:lnTo>
                    <a:pt x="56949" y="31620"/>
                  </a:lnTo>
                  <a:lnTo>
                    <a:pt x="61626" y="29922"/>
                  </a:lnTo>
                  <a:lnTo>
                    <a:pt x="63297" y="28412"/>
                  </a:lnTo>
                  <a:lnTo>
                    <a:pt x="65154" y="23910"/>
                  </a:lnTo>
                  <a:lnTo>
                    <a:pt x="66707" y="22286"/>
                  </a:lnTo>
                  <a:lnTo>
                    <a:pt x="71255" y="20482"/>
                  </a:lnTo>
                  <a:lnTo>
                    <a:pt x="72892" y="18943"/>
                  </a:lnTo>
                  <a:lnTo>
                    <a:pt x="75733" y="10965"/>
                  </a:lnTo>
                  <a:lnTo>
                    <a:pt x="76160" y="116"/>
                  </a:lnTo>
                  <a:lnTo>
                    <a:pt x="62906" y="0"/>
                  </a:lnTo>
                  <a:lnTo>
                    <a:pt x="60975" y="1054"/>
                  </a:lnTo>
                  <a:lnTo>
                    <a:pt x="59688" y="2816"/>
                  </a:lnTo>
                  <a:lnTo>
                    <a:pt x="57200" y="7596"/>
                  </a:lnTo>
                  <a:lnTo>
                    <a:pt x="18998" y="50443"/>
                  </a:lnTo>
                  <a:lnTo>
                    <a:pt x="12306" y="64680"/>
                  </a:lnTo>
                  <a:lnTo>
                    <a:pt x="6914" y="93079"/>
                  </a:lnTo>
                  <a:lnTo>
                    <a:pt x="3053" y="100629"/>
                  </a:lnTo>
                  <a:lnTo>
                    <a:pt x="371" y="117338"/>
                  </a:lnTo>
                  <a:lnTo>
                    <a:pt x="0" y="136503"/>
                  </a:lnTo>
                  <a:lnTo>
                    <a:pt x="1046" y="138624"/>
                  </a:lnTo>
                  <a:lnTo>
                    <a:pt x="2802" y="140037"/>
                  </a:lnTo>
                  <a:lnTo>
                    <a:pt x="8168" y="142306"/>
                  </a:lnTo>
                  <a:lnTo>
                    <a:pt x="30831" y="142816"/>
                  </a:lnTo>
                  <a:lnTo>
                    <a:pt x="71661" y="131103"/>
                  </a:lnTo>
                  <a:lnTo>
                    <a:pt x="91057" y="123152"/>
                  </a:lnTo>
                  <a:lnTo>
                    <a:pt x="100775" y="118228"/>
                  </a:lnTo>
                  <a:lnTo>
                    <a:pt x="142979" y="104158"/>
                  </a:lnTo>
                  <a:lnTo>
                    <a:pt x="161889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1" name="SMARTInkShape-267"/>
            <p:cNvSpPr/>
            <p:nvPr>
              <p:custDataLst>
                <p:tags r:id="rId28"/>
              </p:custDataLst>
            </p:nvPr>
          </p:nvSpPr>
          <p:spPr>
            <a:xfrm>
              <a:off x="2609966" y="5457828"/>
              <a:ext cx="152285" cy="37982"/>
            </a:xfrm>
            <a:custGeom>
              <a:avLst/>
              <a:gdLst/>
              <a:ahLst/>
              <a:cxnLst/>
              <a:rect l="0" t="0" r="0" b="0"/>
              <a:pathLst>
                <a:path w="152285" h="37982">
                  <a:moveTo>
                    <a:pt x="28459" y="28572"/>
                  </a:moveTo>
                  <a:lnTo>
                    <a:pt x="28459" y="28572"/>
                  </a:lnTo>
                  <a:lnTo>
                    <a:pt x="20258" y="36773"/>
                  </a:lnTo>
                  <a:lnTo>
                    <a:pt x="10849" y="37981"/>
                  </a:lnTo>
                  <a:lnTo>
                    <a:pt x="10369" y="36961"/>
                  </a:lnTo>
                  <a:lnTo>
                    <a:pt x="9420" y="28688"/>
                  </a:lnTo>
                  <a:lnTo>
                    <a:pt x="0" y="28572"/>
                  </a:lnTo>
                  <a:lnTo>
                    <a:pt x="4975" y="28572"/>
                  </a:lnTo>
                  <a:lnTo>
                    <a:pt x="6453" y="27514"/>
                  </a:lnTo>
                  <a:lnTo>
                    <a:pt x="9020" y="20371"/>
                  </a:lnTo>
                  <a:lnTo>
                    <a:pt x="12058" y="19635"/>
                  </a:lnTo>
                  <a:lnTo>
                    <a:pt x="14350" y="19439"/>
                  </a:lnTo>
                  <a:lnTo>
                    <a:pt x="43555" y="10428"/>
                  </a:lnTo>
                  <a:lnTo>
                    <a:pt x="54687" y="8732"/>
                  </a:lnTo>
                  <a:lnTo>
                    <a:pt x="77905" y="1356"/>
                  </a:lnTo>
                  <a:lnTo>
                    <a:pt x="123519" y="14"/>
                  </a:lnTo>
                  <a:lnTo>
                    <a:pt x="136371" y="0"/>
                  </a:lnTo>
                  <a:lnTo>
                    <a:pt x="142743" y="2820"/>
                  </a:lnTo>
                  <a:lnTo>
                    <a:pt x="152284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2" name="SMARTInkShape-268"/>
            <p:cNvSpPr/>
            <p:nvPr>
              <p:custDataLst>
                <p:tags r:id="rId29"/>
              </p:custDataLst>
            </p:nvPr>
          </p:nvSpPr>
          <p:spPr>
            <a:xfrm>
              <a:off x="2657486" y="5514975"/>
              <a:ext cx="152390" cy="38101"/>
            </a:xfrm>
            <a:custGeom>
              <a:avLst/>
              <a:gdLst/>
              <a:ahLst/>
              <a:cxnLst/>
              <a:rect l="0" t="0" r="0" b="0"/>
              <a:pathLst>
                <a:path w="152390" h="38101">
                  <a:moveTo>
                    <a:pt x="57139" y="0"/>
                  </a:moveTo>
                  <a:lnTo>
                    <a:pt x="57139" y="0"/>
                  </a:lnTo>
                  <a:lnTo>
                    <a:pt x="52083" y="0"/>
                  </a:lnTo>
                  <a:lnTo>
                    <a:pt x="50593" y="1058"/>
                  </a:lnTo>
                  <a:lnTo>
                    <a:pt x="49600" y="2822"/>
                  </a:lnTo>
                  <a:lnTo>
                    <a:pt x="48938" y="5056"/>
                  </a:lnTo>
                  <a:lnTo>
                    <a:pt x="47438" y="6545"/>
                  </a:lnTo>
                  <a:lnTo>
                    <a:pt x="37428" y="11759"/>
                  </a:lnTo>
                  <a:lnTo>
                    <a:pt x="31445" y="15810"/>
                  </a:lnTo>
                  <a:lnTo>
                    <a:pt x="22127" y="18090"/>
                  </a:lnTo>
                  <a:lnTo>
                    <a:pt x="15825" y="18623"/>
                  </a:lnTo>
                  <a:lnTo>
                    <a:pt x="13721" y="19824"/>
                  </a:lnTo>
                  <a:lnTo>
                    <a:pt x="12319" y="21682"/>
                  </a:lnTo>
                  <a:lnTo>
                    <a:pt x="10068" y="27214"/>
                  </a:lnTo>
                  <a:lnTo>
                    <a:pt x="6938" y="27970"/>
                  </a:lnTo>
                  <a:lnTo>
                    <a:pt x="396" y="28539"/>
                  </a:lnTo>
                  <a:lnTo>
                    <a:pt x="0" y="37707"/>
                  </a:lnTo>
                  <a:lnTo>
                    <a:pt x="46725" y="38100"/>
                  </a:lnTo>
                  <a:lnTo>
                    <a:pt x="50196" y="37042"/>
                  </a:lnTo>
                  <a:lnTo>
                    <a:pt x="52510" y="35278"/>
                  </a:lnTo>
                  <a:lnTo>
                    <a:pt x="54053" y="33044"/>
                  </a:lnTo>
                  <a:lnTo>
                    <a:pt x="61412" y="30561"/>
                  </a:lnTo>
                  <a:lnTo>
                    <a:pt x="81847" y="27779"/>
                  </a:lnTo>
                  <a:lnTo>
                    <a:pt x="95102" y="21087"/>
                  </a:lnTo>
                  <a:lnTo>
                    <a:pt x="98323" y="20408"/>
                  </a:lnTo>
                  <a:lnTo>
                    <a:pt x="112154" y="12772"/>
                  </a:lnTo>
                  <a:lnTo>
                    <a:pt x="127179" y="9429"/>
                  </a:lnTo>
                  <a:lnTo>
                    <a:pt x="142274" y="2176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3" name="SMARTInkShape-269"/>
            <p:cNvSpPr/>
            <p:nvPr>
              <p:custDataLst>
                <p:tags r:id="rId30"/>
              </p:custDataLst>
            </p:nvPr>
          </p:nvSpPr>
          <p:spPr>
            <a:xfrm>
              <a:off x="3000771" y="5353085"/>
              <a:ext cx="161530" cy="66641"/>
            </a:xfrm>
            <a:custGeom>
              <a:avLst/>
              <a:gdLst/>
              <a:ahLst/>
              <a:cxnLst/>
              <a:rect l="0" t="0" r="0" b="0"/>
              <a:pathLst>
                <a:path w="161530" h="66641">
                  <a:moveTo>
                    <a:pt x="47229" y="66640"/>
                  </a:moveTo>
                  <a:lnTo>
                    <a:pt x="47229" y="66640"/>
                  </a:lnTo>
                  <a:lnTo>
                    <a:pt x="33040" y="52451"/>
                  </a:lnTo>
                  <a:lnTo>
                    <a:pt x="27517" y="49750"/>
                  </a:lnTo>
                  <a:lnTo>
                    <a:pt x="20405" y="48017"/>
                  </a:lnTo>
                  <a:lnTo>
                    <a:pt x="9259" y="38185"/>
                  </a:lnTo>
                  <a:lnTo>
                    <a:pt x="4111" y="38101"/>
                  </a:lnTo>
                  <a:lnTo>
                    <a:pt x="2608" y="37031"/>
                  </a:lnTo>
                  <a:lnTo>
                    <a:pt x="1607" y="35258"/>
                  </a:lnTo>
                  <a:lnTo>
                    <a:pt x="0" y="29867"/>
                  </a:lnTo>
                  <a:lnTo>
                    <a:pt x="926" y="29425"/>
                  </a:lnTo>
                  <a:lnTo>
                    <a:pt x="4778" y="28933"/>
                  </a:lnTo>
                  <a:lnTo>
                    <a:pt x="6228" y="27744"/>
                  </a:lnTo>
                  <a:lnTo>
                    <a:pt x="7840" y="23600"/>
                  </a:lnTo>
                  <a:lnTo>
                    <a:pt x="9327" y="22071"/>
                  </a:lnTo>
                  <a:lnTo>
                    <a:pt x="13803" y="20373"/>
                  </a:lnTo>
                  <a:lnTo>
                    <a:pt x="25300" y="18225"/>
                  </a:lnTo>
                  <a:lnTo>
                    <a:pt x="34617" y="12549"/>
                  </a:lnTo>
                  <a:lnTo>
                    <a:pt x="47246" y="10094"/>
                  </a:lnTo>
                  <a:lnTo>
                    <a:pt x="50415" y="9893"/>
                  </a:lnTo>
                  <a:lnTo>
                    <a:pt x="56759" y="6847"/>
                  </a:lnTo>
                  <a:lnTo>
                    <a:pt x="59932" y="4553"/>
                  </a:lnTo>
                  <a:lnTo>
                    <a:pt x="74511" y="1324"/>
                  </a:lnTo>
                  <a:lnTo>
                    <a:pt x="115639" y="0"/>
                  </a:lnTo>
                  <a:lnTo>
                    <a:pt x="139147" y="8169"/>
                  </a:lnTo>
                  <a:lnTo>
                    <a:pt x="149425" y="15775"/>
                  </a:lnTo>
                  <a:lnTo>
                    <a:pt x="155444" y="17575"/>
                  </a:lnTo>
                  <a:lnTo>
                    <a:pt x="157472" y="19113"/>
                  </a:lnTo>
                  <a:lnTo>
                    <a:pt x="159726" y="23645"/>
                  </a:lnTo>
                  <a:lnTo>
                    <a:pt x="161529" y="47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4" name="SMARTInkShape-270"/>
            <p:cNvSpPr/>
            <p:nvPr>
              <p:custDataLst>
                <p:tags r:id="rId31"/>
              </p:custDataLst>
            </p:nvPr>
          </p:nvSpPr>
          <p:spPr>
            <a:xfrm>
              <a:off x="2962279" y="5638800"/>
              <a:ext cx="180972" cy="47626"/>
            </a:xfrm>
            <a:custGeom>
              <a:avLst/>
              <a:gdLst/>
              <a:ahLst/>
              <a:cxnLst/>
              <a:rect l="0" t="0" r="0" b="0"/>
              <a:pathLst>
                <a:path w="180972" h="47626">
                  <a:moveTo>
                    <a:pt x="38096" y="28575"/>
                  </a:moveTo>
                  <a:lnTo>
                    <a:pt x="38096" y="28575"/>
                  </a:lnTo>
                  <a:lnTo>
                    <a:pt x="21850" y="43763"/>
                  </a:lnTo>
                  <a:lnTo>
                    <a:pt x="12586" y="46480"/>
                  </a:lnTo>
                  <a:lnTo>
                    <a:pt x="0" y="47625"/>
                  </a:lnTo>
                  <a:lnTo>
                    <a:pt x="5054" y="42569"/>
                  </a:lnTo>
                  <a:lnTo>
                    <a:pt x="10358" y="40086"/>
                  </a:lnTo>
                  <a:lnTo>
                    <a:pt x="25506" y="37304"/>
                  </a:lnTo>
                  <a:lnTo>
                    <a:pt x="38118" y="30612"/>
                  </a:lnTo>
                  <a:lnTo>
                    <a:pt x="53974" y="27785"/>
                  </a:lnTo>
                  <a:lnTo>
                    <a:pt x="64555" y="22109"/>
                  </a:lnTo>
                  <a:lnTo>
                    <a:pt x="91189" y="18260"/>
                  </a:lnTo>
                  <a:lnTo>
                    <a:pt x="102393" y="12584"/>
                  </a:lnTo>
                  <a:lnTo>
                    <a:pt x="129265" y="8735"/>
                  </a:lnTo>
                  <a:lnTo>
                    <a:pt x="142692" y="2039"/>
                  </a:lnTo>
                  <a:lnTo>
                    <a:pt x="1809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5" name="SMARTInkShape-271"/>
            <p:cNvSpPr/>
            <p:nvPr>
              <p:custDataLst>
                <p:tags r:id="rId32"/>
              </p:custDataLst>
            </p:nvPr>
          </p:nvSpPr>
          <p:spPr>
            <a:xfrm>
              <a:off x="3261587" y="5467466"/>
              <a:ext cx="24539" cy="28460"/>
            </a:xfrm>
            <a:custGeom>
              <a:avLst/>
              <a:gdLst/>
              <a:ahLst/>
              <a:cxnLst/>
              <a:rect l="0" t="0" r="0" b="0"/>
              <a:pathLst>
                <a:path w="24539" h="28460">
                  <a:moveTo>
                    <a:pt x="24538" y="9409"/>
                  </a:moveTo>
                  <a:lnTo>
                    <a:pt x="24538" y="9409"/>
                  </a:lnTo>
                  <a:lnTo>
                    <a:pt x="5883" y="9409"/>
                  </a:lnTo>
                  <a:lnTo>
                    <a:pt x="5491" y="0"/>
                  </a:lnTo>
                  <a:lnTo>
                    <a:pt x="5488" y="9375"/>
                  </a:lnTo>
                  <a:lnTo>
                    <a:pt x="432" y="14455"/>
                  </a:lnTo>
                  <a:lnTo>
                    <a:pt x="0" y="15948"/>
                  </a:lnTo>
                  <a:lnTo>
                    <a:pt x="772" y="16943"/>
                  </a:lnTo>
                  <a:lnTo>
                    <a:pt x="2344" y="17607"/>
                  </a:lnTo>
                  <a:lnTo>
                    <a:pt x="3392" y="19108"/>
                  </a:lnTo>
                  <a:lnTo>
                    <a:pt x="5488" y="284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6" name="SMARTInkShape-272"/>
            <p:cNvSpPr/>
            <p:nvPr>
              <p:custDataLst>
                <p:tags r:id="rId33"/>
              </p:custDataLst>
            </p:nvPr>
          </p:nvSpPr>
          <p:spPr>
            <a:xfrm>
              <a:off x="3394961" y="5372103"/>
              <a:ext cx="24515" cy="271995"/>
            </a:xfrm>
            <a:custGeom>
              <a:avLst/>
              <a:gdLst/>
              <a:ahLst/>
              <a:cxnLst/>
              <a:rect l="0" t="0" r="0" b="0"/>
              <a:pathLst>
                <a:path w="24515" h="271995">
                  <a:moveTo>
                    <a:pt x="24514" y="19047"/>
                  </a:moveTo>
                  <a:lnTo>
                    <a:pt x="24514" y="19047"/>
                  </a:lnTo>
                  <a:lnTo>
                    <a:pt x="24514" y="0"/>
                  </a:lnTo>
                  <a:lnTo>
                    <a:pt x="24514" y="45591"/>
                  </a:lnTo>
                  <a:lnTo>
                    <a:pt x="24514" y="89892"/>
                  </a:lnTo>
                  <a:lnTo>
                    <a:pt x="23456" y="108242"/>
                  </a:lnTo>
                  <a:lnTo>
                    <a:pt x="15872" y="146073"/>
                  </a:lnTo>
                  <a:lnTo>
                    <a:pt x="14193" y="165104"/>
                  </a:lnTo>
                  <a:lnTo>
                    <a:pt x="6370" y="203197"/>
                  </a:lnTo>
                  <a:lnTo>
                    <a:pt x="5583" y="229890"/>
                  </a:lnTo>
                  <a:lnTo>
                    <a:pt x="2694" y="237286"/>
                  </a:lnTo>
                  <a:lnTo>
                    <a:pt x="443" y="240740"/>
                  </a:lnTo>
                  <a:lnTo>
                    <a:pt x="0" y="245159"/>
                  </a:lnTo>
                  <a:lnTo>
                    <a:pt x="5383" y="271468"/>
                  </a:lnTo>
                  <a:lnTo>
                    <a:pt x="6468" y="271994"/>
                  </a:lnTo>
                  <a:lnTo>
                    <a:pt x="14989" y="266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7" name="SMARTInkShape-273"/>
            <p:cNvSpPr/>
            <p:nvPr>
              <p:custDataLst>
                <p:tags r:id="rId34"/>
              </p:custDataLst>
            </p:nvPr>
          </p:nvSpPr>
          <p:spPr>
            <a:xfrm>
              <a:off x="3373177" y="5381635"/>
              <a:ext cx="132024" cy="199623"/>
            </a:xfrm>
            <a:custGeom>
              <a:avLst/>
              <a:gdLst/>
              <a:ahLst/>
              <a:cxnLst/>
              <a:rect l="0" t="0" r="0" b="0"/>
              <a:pathLst>
                <a:path w="132024" h="199623">
                  <a:moveTo>
                    <a:pt x="36773" y="85715"/>
                  </a:moveTo>
                  <a:lnTo>
                    <a:pt x="36773" y="85715"/>
                  </a:lnTo>
                  <a:lnTo>
                    <a:pt x="36773" y="80659"/>
                  </a:lnTo>
                  <a:lnTo>
                    <a:pt x="33951" y="75354"/>
                  </a:lnTo>
                  <a:lnTo>
                    <a:pt x="28572" y="68382"/>
                  </a:lnTo>
                  <a:lnTo>
                    <a:pt x="25014" y="67428"/>
                  </a:lnTo>
                  <a:lnTo>
                    <a:pt x="22584" y="67173"/>
                  </a:lnTo>
                  <a:lnTo>
                    <a:pt x="20963" y="65946"/>
                  </a:lnTo>
                  <a:lnTo>
                    <a:pt x="19164" y="61759"/>
                  </a:lnTo>
                  <a:lnTo>
                    <a:pt x="17625" y="60219"/>
                  </a:lnTo>
                  <a:lnTo>
                    <a:pt x="13093" y="58509"/>
                  </a:lnTo>
                  <a:lnTo>
                    <a:pt x="11461" y="56994"/>
                  </a:lnTo>
                  <a:lnTo>
                    <a:pt x="8236" y="47741"/>
                  </a:lnTo>
                  <a:lnTo>
                    <a:pt x="3152" y="47653"/>
                  </a:lnTo>
                  <a:lnTo>
                    <a:pt x="1659" y="46581"/>
                  </a:lnTo>
                  <a:lnTo>
                    <a:pt x="0" y="42569"/>
                  </a:lnTo>
                  <a:lnTo>
                    <a:pt x="616" y="41076"/>
                  </a:lnTo>
                  <a:lnTo>
                    <a:pt x="2085" y="40081"/>
                  </a:lnTo>
                  <a:lnTo>
                    <a:pt x="4123" y="39417"/>
                  </a:lnTo>
                  <a:lnTo>
                    <a:pt x="5481" y="37916"/>
                  </a:lnTo>
                  <a:lnTo>
                    <a:pt x="7840" y="30006"/>
                  </a:lnTo>
                  <a:lnTo>
                    <a:pt x="13149" y="23935"/>
                  </a:lnTo>
                  <a:lnTo>
                    <a:pt x="18512" y="21215"/>
                  </a:lnTo>
                  <a:lnTo>
                    <a:pt x="21424" y="20491"/>
                  </a:lnTo>
                  <a:lnTo>
                    <a:pt x="36842" y="11692"/>
                  </a:lnTo>
                  <a:lnTo>
                    <a:pt x="52657" y="8743"/>
                  </a:lnTo>
                  <a:lnTo>
                    <a:pt x="63234" y="3054"/>
                  </a:lnTo>
                  <a:lnTo>
                    <a:pt x="110099" y="7"/>
                  </a:lnTo>
                  <a:lnTo>
                    <a:pt x="111057" y="0"/>
                  </a:lnTo>
                  <a:lnTo>
                    <a:pt x="129841" y="16880"/>
                  </a:lnTo>
                  <a:lnTo>
                    <a:pt x="130568" y="17600"/>
                  </a:lnTo>
                  <a:lnTo>
                    <a:pt x="131592" y="23670"/>
                  </a:lnTo>
                  <a:lnTo>
                    <a:pt x="131895" y="32171"/>
                  </a:lnTo>
                  <a:lnTo>
                    <a:pt x="129144" y="38282"/>
                  </a:lnTo>
                  <a:lnTo>
                    <a:pt x="116211" y="55913"/>
                  </a:lnTo>
                  <a:lnTo>
                    <a:pt x="112874" y="70300"/>
                  </a:lnTo>
                  <a:lnTo>
                    <a:pt x="102801" y="85179"/>
                  </a:lnTo>
                  <a:lnTo>
                    <a:pt x="60055" y="130163"/>
                  </a:lnTo>
                  <a:lnTo>
                    <a:pt x="53837" y="142865"/>
                  </a:lnTo>
                  <a:lnTo>
                    <a:pt x="38538" y="160034"/>
                  </a:lnTo>
                  <a:lnTo>
                    <a:pt x="37557" y="163901"/>
                  </a:lnTo>
                  <a:lnTo>
                    <a:pt x="37296" y="166414"/>
                  </a:lnTo>
                  <a:lnTo>
                    <a:pt x="36063" y="168090"/>
                  </a:lnTo>
                  <a:lnTo>
                    <a:pt x="34183" y="169206"/>
                  </a:lnTo>
                  <a:lnTo>
                    <a:pt x="28618" y="170999"/>
                  </a:lnTo>
                  <a:lnTo>
                    <a:pt x="27857" y="174066"/>
                  </a:lnTo>
                  <a:lnTo>
                    <a:pt x="27654" y="176366"/>
                  </a:lnTo>
                  <a:lnTo>
                    <a:pt x="28577" y="177899"/>
                  </a:lnTo>
                  <a:lnTo>
                    <a:pt x="30250" y="178921"/>
                  </a:lnTo>
                  <a:lnTo>
                    <a:pt x="35485" y="180561"/>
                  </a:lnTo>
                  <a:lnTo>
                    <a:pt x="44861" y="189130"/>
                  </a:lnTo>
                  <a:lnTo>
                    <a:pt x="50928" y="190087"/>
                  </a:lnTo>
                  <a:lnTo>
                    <a:pt x="68651" y="190455"/>
                  </a:lnTo>
                  <a:lnTo>
                    <a:pt x="74930" y="193297"/>
                  </a:lnTo>
                  <a:lnTo>
                    <a:pt x="81248" y="197029"/>
                  </a:lnTo>
                  <a:lnTo>
                    <a:pt x="93928" y="199426"/>
                  </a:lnTo>
                  <a:lnTo>
                    <a:pt x="97101" y="199622"/>
                  </a:lnTo>
                  <a:lnTo>
                    <a:pt x="103449" y="197018"/>
                  </a:lnTo>
                  <a:lnTo>
                    <a:pt x="109798" y="193391"/>
                  </a:lnTo>
                  <a:lnTo>
                    <a:pt x="122498" y="191063"/>
                  </a:lnTo>
                  <a:lnTo>
                    <a:pt x="132023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8" name="SMARTInkShape-274"/>
            <p:cNvSpPr/>
            <p:nvPr>
              <p:custDataLst>
                <p:tags r:id="rId35"/>
              </p:custDataLst>
            </p:nvPr>
          </p:nvSpPr>
          <p:spPr>
            <a:xfrm>
              <a:off x="3552956" y="5495925"/>
              <a:ext cx="161792" cy="180976"/>
            </a:xfrm>
            <a:custGeom>
              <a:avLst/>
              <a:gdLst/>
              <a:ahLst/>
              <a:cxnLst/>
              <a:rect l="0" t="0" r="0" b="0"/>
              <a:pathLst>
                <a:path w="161792" h="180976">
                  <a:moveTo>
                    <a:pt x="57019" y="0"/>
                  </a:moveTo>
                  <a:lnTo>
                    <a:pt x="57019" y="0"/>
                  </a:lnTo>
                  <a:lnTo>
                    <a:pt x="51963" y="0"/>
                  </a:lnTo>
                  <a:lnTo>
                    <a:pt x="46658" y="2822"/>
                  </a:lnTo>
                  <a:lnTo>
                    <a:pt x="39685" y="8201"/>
                  </a:lnTo>
                  <a:lnTo>
                    <a:pt x="30704" y="9263"/>
                  </a:lnTo>
                  <a:lnTo>
                    <a:pt x="24862" y="9409"/>
                  </a:lnTo>
                  <a:lnTo>
                    <a:pt x="18738" y="12296"/>
                  </a:lnTo>
                  <a:lnTo>
                    <a:pt x="11240" y="17716"/>
                  </a:lnTo>
                  <a:lnTo>
                    <a:pt x="0" y="19040"/>
                  </a:lnTo>
                  <a:lnTo>
                    <a:pt x="14061" y="19050"/>
                  </a:lnTo>
                  <a:lnTo>
                    <a:pt x="19582" y="16228"/>
                  </a:lnTo>
                  <a:lnTo>
                    <a:pt x="25564" y="12505"/>
                  </a:lnTo>
                  <a:lnTo>
                    <a:pt x="38027" y="10113"/>
                  </a:lnTo>
                  <a:lnTo>
                    <a:pt x="50680" y="9641"/>
                  </a:lnTo>
                  <a:lnTo>
                    <a:pt x="57024" y="6754"/>
                  </a:lnTo>
                  <a:lnTo>
                    <a:pt x="63371" y="3001"/>
                  </a:lnTo>
                  <a:lnTo>
                    <a:pt x="76069" y="593"/>
                  </a:lnTo>
                  <a:lnTo>
                    <a:pt x="112714" y="0"/>
                  </a:lnTo>
                  <a:lnTo>
                    <a:pt x="113199" y="1058"/>
                  </a:lnTo>
                  <a:lnTo>
                    <a:pt x="113738" y="5056"/>
                  </a:lnTo>
                  <a:lnTo>
                    <a:pt x="112823" y="6545"/>
                  </a:lnTo>
                  <a:lnTo>
                    <a:pt x="111155" y="7539"/>
                  </a:lnTo>
                  <a:lnTo>
                    <a:pt x="108985" y="8201"/>
                  </a:lnTo>
                  <a:lnTo>
                    <a:pt x="107538" y="9701"/>
                  </a:lnTo>
                  <a:lnTo>
                    <a:pt x="105930" y="14189"/>
                  </a:lnTo>
                  <a:lnTo>
                    <a:pt x="104443" y="15810"/>
                  </a:lnTo>
                  <a:lnTo>
                    <a:pt x="99968" y="17609"/>
                  </a:lnTo>
                  <a:lnTo>
                    <a:pt x="98352" y="19148"/>
                  </a:lnTo>
                  <a:lnTo>
                    <a:pt x="96556" y="23680"/>
                  </a:lnTo>
                  <a:lnTo>
                    <a:pt x="95019" y="25312"/>
                  </a:lnTo>
                  <a:lnTo>
                    <a:pt x="81988" y="33202"/>
                  </a:lnTo>
                  <a:lnTo>
                    <a:pt x="78699" y="38745"/>
                  </a:lnTo>
                  <a:lnTo>
                    <a:pt x="77822" y="41705"/>
                  </a:lnTo>
                  <a:lnTo>
                    <a:pt x="76179" y="43678"/>
                  </a:lnTo>
                  <a:lnTo>
                    <a:pt x="58472" y="55781"/>
                  </a:lnTo>
                  <a:lnTo>
                    <a:pt x="57044" y="66390"/>
                  </a:lnTo>
                  <a:lnTo>
                    <a:pt x="57022" y="66637"/>
                  </a:lnTo>
                  <a:lnTo>
                    <a:pt x="90132" y="66675"/>
                  </a:lnTo>
                  <a:lnTo>
                    <a:pt x="95725" y="63853"/>
                  </a:lnTo>
                  <a:lnTo>
                    <a:pt x="101738" y="60130"/>
                  </a:lnTo>
                  <a:lnTo>
                    <a:pt x="114222" y="57738"/>
                  </a:lnTo>
                  <a:lnTo>
                    <a:pt x="128196" y="57184"/>
                  </a:lnTo>
                  <a:lnTo>
                    <a:pt x="133808" y="59987"/>
                  </a:lnTo>
                  <a:lnTo>
                    <a:pt x="140979" y="65354"/>
                  </a:lnTo>
                  <a:lnTo>
                    <a:pt x="150790" y="66559"/>
                  </a:lnTo>
                  <a:lnTo>
                    <a:pt x="161363" y="75805"/>
                  </a:lnTo>
                  <a:lnTo>
                    <a:pt x="161791" y="90662"/>
                  </a:lnTo>
                  <a:lnTo>
                    <a:pt x="158971" y="96033"/>
                  </a:lnTo>
                  <a:lnTo>
                    <a:pt x="145984" y="112038"/>
                  </a:lnTo>
                  <a:lnTo>
                    <a:pt x="144184" y="117881"/>
                  </a:lnTo>
                  <a:lnTo>
                    <a:pt x="142646" y="119862"/>
                  </a:lnTo>
                  <a:lnTo>
                    <a:pt x="95236" y="160750"/>
                  </a:lnTo>
                  <a:lnTo>
                    <a:pt x="90585" y="161403"/>
                  </a:lnTo>
                  <a:lnTo>
                    <a:pt x="88922" y="162635"/>
                  </a:lnTo>
                  <a:lnTo>
                    <a:pt x="87073" y="166827"/>
                  </a:lnTo>
                  <a:lnTo>
                    <a:pt x="85522" y="168368"/>
                  </a:lnTo>
                  <a:lnTo>
                    <a:pt x="76197" y="171414"/>
                  </a:lnTo>
                  <a:lnTo>
                    <a:pt x="52358" y="171450"/>
                  </a:lnTo>
                  <a:lnTo>
                    <a:pt x="50736" y="172508"/>
                  </a:lnTo>
                  <a:lnTo>
                    <a:pt x="49655" y="174272"/>
                  </a:lnTo>
                  <a:lnTo>
                    <a:pt x="4749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80" name="SMARTInkShape-275"/>
          <p:cNvSpPr/>
          <p:nvPr>
            <p:custDataLst>
              <p:tags r:id="rId7"/>
            </p:custDataLst>
          </p:nvPr>
        </p:nvSpPr>
        <p:spPr>
          <a:xfrm>
            <a:off x="3048000" y="5400675"/>
            <a:ext cx="28576" cy="171323"/>
          </a:xfrm>
          <a:custGeom>
            <a:avLst/>
            <a:gdLst/>
            <a:ahLst/>
            <a:cxnLst/>
            <a:rect l="0" t="0" r="0" b="0"/>
            <a:pathLst>
              <a:path w="28576" h="171323">
                <a:moveTo>
                  <a:pt x="19050" y="9525"/>
                </a:moveTo>
                <a:lnTo>
                  <a:pt x="19050" y="9525"/>
                </a:lnTo>
                <a:lnTo>
                  <a:pt x="19050" y="392"/>
                </a:lnTo>
                <a:lnTo>
                  <a:pt x="28575" y="0"/>
                </a:lnTo>
                <a:lnTo>
                  <a:pt x="23519" y="5056"/>
                </a:lnTo>
                <a:lnTo>
                  <a:pt x="21037" y="10361"/>
                </a:lnTo>
                <a:lnTo>
                  <a:pt x="18069" y="34958"/>
                </a:lnTo>
                <a:lnTo>
                  <a:pt x="12527" y="45518"/>
                </a:lnTo>
                <a:lnTo>
                  <a:pt x="6755" y="93090"/>
                </a:lnTo>
                <a:lnTo>
                  <a:pt x="3002" y="101698"/>
                </a:lnTo>
                <a:lnTo>
                  <a:pt x="23" y="148082"/>
                </a:lnTo>
                <a:lnTo>
                  <a:pt x="0" y="171019"/>
                </a:lnTo>
                <a:lnTo>
                  <a:pt x="5056" y="171322"/>
                </a:lnTo>
                <a:lnTo>
                  <a:pt x="6546" y="170306"/>
                </a:lnTo>
                <a:lnTo>
                  <a:pt x="7538" y="168571"/>
                </a:lnTo>
                <a:lnTo>
                  <a:pt x="9525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83" name="SMARTInkShape-Group63"/>
          <p:cNvGrpSpPr/>
          <p:nvPr/>
        </p:nvGrpSpPr>
        <p:grpSpPr>
          <a:xfrm>
            <a:off x="3990985" y="5495959"/>
            <a:ext cx="171441" cy="85692"/>
            <a:chOff x="3990985" y="5495959"/>
            <a:chExt cx="171441" cy="85692"/>
          </a:xfrm>
        </p:grpSpPr>
        <p:sp>
          <p:nvSpPr>
            <p:cNvPr id="6281" name="SMARTInkShape-276"/>
            <p:cNvSpPr/>
            <p:nvPr>
              <p:custDataLst>
                <p:tags r:id="rId20"/>
              </p:custDataLst>
            </p:nvPr>
          </p:nvSpPr>
          <p:spPr>
            <a:xfrm>
              <a:off x="3990985" y="5495959"/>
              <a:ext cx="142866" cy="9492"/>
            </a:xfrm>
            <a:custGeom>
              <a:avLst/>
              <a:gdLst/>
              <a:ahLst/>
              <a:cxnLst/>
              <a:rect l="0" t="0" r="0" b="0"/>
              <a:pathLst>
                <a:path w="142866" h="9492">
                  <a:moveTo>
                    <a:pt x="38090" y="9491"/>
                  </a:moveTo>
                  <a:lnTo>
                    <a:pt x="38090" y="9491"/>
                  </a:lnTo>
                  <a:lnTo>
                    <a:pt x="0" y="9491"/>
                  </a:lnTo>
                  <a:lnTo>
                    <a:pt x="44471" y="9491"/>
                  </a:lnTo>
                  <a:lnTo>
                    <a:pt x="55263" y="9491"/>
                  </a:lnTo>
                  <a:lnTo>
                    <a:pt x="78434" y="1290"/>
                  </a:lnTo>
                  <a:lnTo>
                    <a:pt x="107916" y="0"/>
                  </a:lnTo>
                  <a:lnTo>
                    <a:pt x="114279" y="2803"/>
                  </a:lnTo>
                  <a:lnTo>
                    <a:pt x="120636" y="6519"/>
                  </a:lnTo>
                  <a:lnTo>
                    <a:pt x="131458" y="9100"/>
                  </a:lnTo>
                  <a:lnTo>
                    <a:pt x="14286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2" name="SMARTInkShape-277"/>
            <p:cNvSpPr/>
            <p:nvPr>
              <p:custDataLst>
                <p:tags r:id="rId21"/>
              </p:custDataLst>
            </p:nvPr>
          </p:nvSpPr>
          <p:spPr>
            <a:xfrm>
              <a:off x="4029075" y="55626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7992" y="6545"/>
                  </a:lnTo>
                  <a:lnTo>
                    <a:pt x="16228" y="7539"/>
                  </a:lnTo>
                  <a:lnTo>
                    <a:pt x="9349" y="9263"/>
                  </a:lnTo>
                  <a:lnTo>
                    <a:pt x="4861" y="9409"/>
                  </a:lnTo>
                  <a:lnTo>
                    <a:pt x="3240" y="10506"/>
                  </a:lnTo>
                  <a:lnTo>
                    <a:pt x="2160" y="12296"/>
                  </a:lnTo>
                  <a:lnTo>
                    <a:pt x="3" y="19040"/>
                  </a:lnTo>
                  <a:lnTo>
                    <a:pt x="0" y="10848"/>
                  </a:lnTo>
                  <a:lnTo>
                    <a:pt x="1058" y="10407"/>
                  </a:lnTo>
                  <a:lnTo>
                    <a:pt x="29524" y="8469"/>
                  </a:lnTo>
                  <a:lnTo>
                    <a:pt x="46245" y="1986"/>
                  </a:lnTo>
                  <a:lnTo>
                    <a:pt x="92071" y="7"/>
                  </a:lnTo>
                  <a:lnTo>
                    <a:pt x="107949" y="0"/>
                  </a:lnTo>
                  <a:lnTo>
                    <a:pt x="110066" y="1059"/>
                  </a:lnTo>
                  <a:lnTo>
                    <a:pt x="111478" y="2822"/>
                  </a:lnTo>
                  <a:lnTo>
                    <a:pt x="112419" y="5056"/>
                  </a:lnTo>
                  <a:lnTo>
                    <a:pt x="114104" y="6545"/>
                  </a:lnTo>
                  <a:lnTo>
                    <a:pt x="122336" y="9133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90" name="SMARTInkShape-Group64"/>
          <p:cNvGrpSpPr/>
          <p:nvPr/>
        </p:nvGrpSpPr>
        <p:grpSpPr>
          <a:xfrm>
            <a:off x="4267328" y="5400675"/>
            <a:ext cx="714237" cy="447676"/>
            <a:chOff x="4267328" y="5400675"/>
            <a:chExt cx="714237" cy="447676"/>
          </a:xfrm>
        </p:grpSpPr>
        <p:sp>
          <p:nvSpPr>
            <p:cNvPr id="6284" name="SMARTInkShape-278"/>
            <p:cNvSpPr/>
            <p:nvPr>
              <p:custDataLst>
                <p:tags r:id="rId14"/>
              </p:custDataLst>
            </p:nvPr>
          </p:nvSpPr>
          <p:spPr>
            <a:xfrm>
              <a:off x="4325723" y="5458220"/>
              <a:ext cx="112928" cy="199227"/>
            </a:xfrm>
            <a:custGeom>
              <a:avLst/>
              <a:gdLst/>
              <a:ahLst/>
              <a:cxnLst/>
              <a:rect l="0" t="0" r="0" b="0"/>
              <a:pathLst>
                <a:path w="112928" h="199227">
                  <a:moveTo>
                    <a:pt x="17677" y="28180"/>
                  </a:moveTo>
                  <a:lnTo>
                    <a:pt x="17677" y="28180"/>
                  </a:lnTo>
                  <a:lnTo>
                    <a:pt x="8186" y="28180"/>
                  </a:lnTo>
                  <a:lnTo>
                    <a:pt x="17561" y="28180"/>
                  </a:lnTo>
                  <a:lnTo>
                    <a:pt x="17643" y="23124"/>
                  </a:lnTo>
                  <a:lnTo>
                    <a:pt x="18713" y="21635"/>
                  </a:lnTo>
                  <a:lnTo>
                    <a:pt x="25875" y="19047"/>
                  </a:lnTo>
                  <a:lnTo>
                    <a:pt x="26613" y="16007"/>
                  </a:lnTo>
                  <a:lnTo>
                    <a:pt x="26809" y="13715"/>
                  </a:lnTo>
                  <a:lnTo>
                    <a:pt x="27998" y="12186"/>
                  </a:lnTo>
                  <a:lnTo>
                    <a:pt x="32142" y="10488"/>
                  </a:lnTo>
                  <a:lnTo>
                    <a:pt x="49582" y="9249"/>
                  </a:lnTo>
                  <a:lnTo>
                    <a:pt x="51647" y="8151"/>
                  </a:lnTo>
                  <a:lnTo>
                    <a:pt x="53023" y="6360"/>
                  </a:lnTo>
                  <a:lnTo>
                    <a:pt x="53941" y="4109"/>
                  </a:lnTo>
                  <a:lnTo>
                    <a:pt x="55612" y="2608"/>
                  </a:lnTo>
                  <a:lnTo>
                    <a:pt x="60290" y="939"/>
                  </a:lnTo>
                  <a:lnTo>
                    <a:pt x="68874" y="0"/>
                  </a:lnTo>
                  <a:lnTo>
                    <a:pt x="75003" y="2602"/>
                  </a:lnTo>
                  <a:lnTo>
                    <a:pt x="81255" y="6229"/>
                  </a:lnTo>
                  <a:lnTo>
                    <a:pt x="93893" y="8557"/>
                  </a:lnTo>
                  <a:lnTo>
                    <a:pt x="97062" y="8748"/>
                  </a:lnTo>
                  <a:lnTo>
                    <a:pt x="99176" y="9934"/>
                  </a:lnTo>
                  <a:lnTo>
                    <a:pt x="100585" y="11783"/>
                  </a:lnTo>
                  <a:lnTo>
                    <a:pt x="102150" y="16659"/>
                  </a:lnTo>
                  <a:lnTo>
                    <a:pt x="103354" y="32724"/>
                  </a:lnTo>
                  <a:lnTo>
                    <a:pt x="100558" y="38314"/>
                  </a:lnTo>
                  <a:lnTo>
                    <a:pt x="98331" y="41286"/>
                  </a:lnTo>
                  <a:lnTo>
                    <a:pt x="95857" y="50233"/>
                  </a:lnTo>
                  <a:lnTo>
                    <a:pt x="93699" y="60206"/>
                  </a:lnTo>
                  <a:lnTo>
                    <a:pt x="85476" y="72830"/>
                  </a:lnTo>
                  <a:lnTo>
                    <a:pt x="46409" y="116538"/>
                  </a:lnTo>
                  <a:lnTo>
                    <a:pt x="14505" y="163261"/>
                  </a:lnTo>
                  <a:lnTo>
                    <a:pt x="10975" y="170413"/>
                  </a:lnTo>
                  <a:lnTo>
                    <a:pt x="8710" y="178572"/>
                  </a:lnTo>
                  <a:lnTo>
                    <a:pt x="0" y="188605"/>
                  </a:lnTo>
                  <a:lnTo>
                    <a:pt x="601" y="189105"/>
                  </a:lnTo>
                  <a:lnTo>
                    <a:pt x="4090" y="189660"/>
                  </a:lnTo>
                  <a:lnTo>
                    <a:pt x="5444" y="190868"/>
                  </a:lnTo>
                  <a:lnTo>
                    <a:pt x="7795" y="198267"/>
                  </a:lnTo>
                  <a:lnTo>
                    <a:pt x="10815" y="199024"/>
                  </a:lnTo>
                  <a:lnTo>
                    <a:pt x="13102" y="199226"/>
                  </a:lnTo>
                  <a:lnTo>
                    <a:pt x="18466" y="196627"/>
                  </a:lnTo>
                  <a:lnTo>
                    <a:pt x="24378" y="193004"/>
                  </a:lnTo>
                  <a:lnTo>
                    <a:pt x="36796" y="190677"/>
                  </a:lnTo>
                  <a:lnTo>
                    <a:pt x="39949" y="190487"/>
                  </a:lnTo>
                  <a:lnTo>
                    <a:pt x="46273" y="187452"/>
                  </a:lnTo>
                  <a:lnTo>
                    <a:pt x="52611" y="183634"/>
                  </a:lnTo>
                  <a:lnTo>
                    <a:pt x="63422" y="180982"/>
                  </a:lnTo>
                  <a:lnTo>
                    <a:pt x="72535" y="174114"/>
                  </a:lnTo>
                  <a:lnTo>
                    <a:pt x="81439" y="170903"/>
                  </a:lnTo>
                  <a:lnTo>
                    <a:pt x="90780" y="164777"/>
                  </a:lnTo>
                  <a:lnTo>
                    <a:pt x="97086" y="162973"/>
                  </a:lnTo>
                  <a:lnTo>
                    <a:pt x="99192" y="161434"/>
                  </a:lnTo>
                  <a:lnTo>
                    <a:pt x="100595" y="159350"/>
                  </a:lnTo>
                  <a:lnTo>
                    <a:pt x="102848" y="153456"/>
                  </a:lnTo>
                  <a:lnTo>
                    <a:pt x="112927" y="142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5" name="SMARTInkShape-279"/>
            <p:cNvSpPr/>
            <p:nvPr>
              <p:custDataLst>
                <p:tags r:id="rId15"/>
              </p:custDataLst>
            </p:nvPr>
          </p:nvSpPr>
          <p:spPr>
            <a:xfrm>
              <a:off x="4486309" y="5457825"/>
              <a:ext cx="85692" cy="123787"/>
            </a:xfrm>
            <a:custGeom>
              <a:avLst/>
              <a:gdLst/>
              <a:ahLst/>
              <a:cxnLst/>
              <a:rect l="0" t="0" r="0" b="0"/>
              <a:pathLst>
                <a:path w="85692" h="123787">
                  <a:moveTo>
                    <a:pt x="38066" y="19050"/>
                  </a:moveTo>
                  <a:lnTo>
                    <a:pt x="38066" y="19050"/>
                  </a:lnTo>
                  <a:lnTo>
                    <a:pt x="38066" y="4502"/>
                  </a:lnTo>
                  <a:lnTo>
                    <a:pt x="37008" y="3001"/>
                  </a:lnTo>
                  <a:lnTo>
                    <a:pt x="35244" y="2001"/>
                  </a:lnTo>
                  <a:lnTo>
                    <a:pt x="28551" y="3"/>
                  </a:lnTo>
                  <a:lnTo>
                    <a:pt x="20341" y="0"/>
                  </a:lnTo>
                  <a:lnTo>
                    <a:pt x="19899" y="1058"/>
                  </a:lnTo>
                  <a:lnTo>
                    <a:pt x="17965" y="34958"/>
                  </a:lnTo>
                  <a:lnTo>
                    <a:pt x="12472" y="45518"/>
                  </a:lnTo>
                  <a:lnTo>
                    <a:pt x="8510" y="82288"/>
                  </a:lnTo>
                  <a:lnTo>
                    <a:pt x="1967" y="95198"/>
                  </a:lnTo>
                  <a:lnTo>
                    <a:pt x="0" y="118798"/>
                  </a:lnTo>
                  <a:lnTo>
                    <a:pt x="1047" y="120473"/>
                  </a:lnTo>
                  <a:lnTo>
                    <a:pt x="2803" y="121591"/>
                  </a:lnTo>
                  <a:lnTo>
                    <a:pt x="8170" y="123384"/>
                  </a:lnTo>
                  <a:lnTo>
                    <a:pt x="17576" y="123786"/>
                  </a:lnTo>
                  <a:lnTo>
                    <a:pt x="26336" y="117272"/>
                  </a:lnTo>
                  <a:lnTo>
                    <a:pt x="35178" y="115180"/>
                  </a:lnTo>
                  <a:lnTo>
                    <a:pt x="41369" y="114691"/>
                  </a:lnTo>
                  <a:lnTo>
                    <a:pt x="47648" y="111651"/>
                  </a:lnTo>
                  <a:lnTo>
                    <a:pt x="53966" y="107831"/>
                  </a:lnTo>
                  <a:lnTo>
                    <a:pt x="63473" y="104623"/>
                  </a:lnTo>
                  <a:lnTo>
                    <a:pt x="72993" y="98497"/>
                  </a:lnTo>
                  <a:lnTo>
                    <a:pt x="79342" y="96693"/>
                  </a:lnTo>
                  <a:lnTo>
                    <a:pt x="81458" y="95154"/>
                  </a:lnTo>
                  <a:lnTo>
                    <a:pt x="82869" y="93070"/>
                  </a:lnTo>
                  <a:lnTo>
                    <a:pt x="856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6" name="SMARTInkShape-280"/>
            <p:cNvSpPr/>
            <p:nvPr>
              <p:custDataLst>
                <p:tags r:id="rId16"/>
              </p:custDataLst>
            </p:nvPr>
          </p:nvSpPr>
          <p:spPr>
            <a:xfrm>
              <a:off x="4581525" y="5505566"/>
              <a:ext cx="28576" cy="180657"/>
            </a:xfrm>
            <a:custGeom>
              <a:avLst/>
              <a:gdLst/>
              <a:ahLst/>
              <a:cxnLst/>
              <a:rect l="0" t="0" r="0" b="0"/>
              <a:pathLst>
                <a:path w="28576" h="180657">
                  <a:moveTo>
                    <a:pt x="0" y="28459"/>
                  </a:moveTo>
                  <a:lnTo>
                    <a:pt x="0" y="28459"/>
                  </a:lnTo>
                  <a:lnTo>
                    <a:pt x="8201" y="20258"/>
                  </a:lnTo>
                  <a:lnTo>
                    <a:pt x="9522" y="9447"/>
                  </a:lnTo>
                  <a:lnTo>
                    <a:pt x="9525" y="277"/>
                  </a:lnTo>
                  <a:lnTo>
                    <a:pt x="4469" y="0"/>
                  </a:lnTo>
                  <a:lnTo>
                    <a:pt x="2980" y="1020"/>
                  </a:lnTo>
                  <a:lnTo>
                    <a:pt x="1986" y="2758"/>
                  </a:lnTo>
                  <a:lnTo>
                    <a:pt x="116" y="9019"/>
                  </a:lnTo>
                  <a:lnTo>
                    <a:pt x="0" y="55754"/>
                  </a:lnTo>
                  <a:lnTo>
                    <a:pt x="0" y="101925"/>
                  </a:lnTo>
                  <a:lnTo>
                    <a:pt x="0" y="149182"/>
                  </a:lnTo>
                  <a:lnTo>
                    <a:pt x="0" y="173055"/>
                  </a:lnTo>
                  <a:lnTo>
                    <a:pt x="1058" y="175656"/>
                  </a:lnTo>
                  <a:lnTo>
                    <a:pt x="2822" y="177391"/>
                  </a:lnTo>
                  <a:lnTo>
                    <a:pt x="8201" y="180174"/>
                  </a:lnTo>
                  <a:lnTo>
                    <a:pt x="14189" y="180656"/>
                  </a:lnTo>
                  <a:lnTo>
                    <a:pt x="19712" y="177946"/>
                  </a:lnTo>
                  <a:lnTo>
                    <a:pt x="28575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7" name="SMARTInkShape-281"/>
            <p:cNvSpPr/>
            <p:nvPr>
              <p:custDataLst>
                <p:tags r:id="rId17"/>
              </p:custDataLst>
            </p:nvPr>
          </p:nvSpPr>
          <p:spPr>
            <a:xfrm>
              <a:off x="4762503" y="5400675"/>
              <a:ext cx="38098" cy="256614"/>
            </a:xfrm>
            <a:custGeom>
              <a:avLst/>
              <a:gdLst/>
              <a:ahLst/>
              <a:cxnLst/>
              <a:rect l="0" t="0" r="0" b="0"/>
              <a:pathLst>
                <a:path w="38098" h="256614">
                  <a:moveTo>
                    <a:pt x="38097" y="19050"/>
                  </a:moveTo>
                  <a:lnTo>
                    <a:pt x="38097" y="19050"/>
                  </a:lnTo>
                  <a:lnTo>
                    <a:pt x="28965" y="9917"/>
                  </a:lnTo>
                  <a:lnTo>
                    <a:pt x="23632" y="9641"/>
                  </a:lnTo>
                  <a:lnTo>
                    <a:pt x="22103" y="8544"/>
                  </a:lnTo>
                  <a:lnTo>
                    <a:pt x="21084" y="6754"/>
                  </a:lnTo>
                  <a:lnTo>
                    <a:pt x="19082" y="117"/>
                  </a:lnTo>
                  <a:lnTo>
                    <a:pt x="9638" y="0"/>
                  </a:lnTo>
                  <a:lnTo>
                    <a:pt x="9556" y="5056"/>
                  </a:lnTo>
                  <a:lnTo>
                    <a:pt x="10603" y="6545"/>
                  </a:lnTo>
                  <a:lnTo>
                    <a:pt x="12359" y="7539"/>
                  </a:lnTo>
                  <a:lnTo>
                    <a:pt x="14590" y="8201"/>
                  </a:lnTo>
                  <a:lnTo>
                    <a:pt x="16075" y="9701"/>
                  </a:lnTo>
                  <a:lnTo>
                    <a:pt x="19845" y="19148"/>
                  </a:lnTo>
                  <a:lnTo>
                    <a:pt x="25516" y="26370"/>
                  </a:lnTo>
                  <a:lnTo>
                    <a:pt x="27666" y="35212"/>
                  </a:lnTo>
                  <a:lnTo>
                    <a:pt x="29362" y="45594"/>
                  </a:lnTo>
                  <a:lnTo>
                    <a:pt x="36058" y="67529"/>
                  </a:lnTo>
                  <a:lnTo>
                    <a:pt x="37695" y="87187"/>
                  </a:lnTo>
                  <a:lnTo>
                    <a:pt x="29860" y="129258"/>
                  </a:lnTo>
                  <a:lnTo>
                    <a:pt x="18947" y="174572"/>
                  </a:lnTo>
                  <a:lnTo>
                    <a:pt x="4894" y="220367"/>
                  </a:lnTo>
                  <a:lnTo>
                    <a:pt x="1448" y="231217"/>
                  </a:lnTo>
                  <a:lnTo>
                    <a:pt x="8" y="256613"/>
                  </a:lnTo>
                  <a:lnTo>
                    <a:pt x="0" y="251952"/>
                  </a:lnTo>
                  <a:lnTo>
                    <a:pt x="1057" y="250518"/>
                  </a:lnTo>
                  <a:lnTo>
                    <a:pt x="5054" y="248925"/>
                  </a:lnTo>
                  <a:lnTo>
                    <a:pt x="6544" y="247441"/>
                  </a:lnTo>
                  <a:lnTo>
                    <a:pt x="8198" y="242971"/>
                  </a:lnTo>
                  <a:lnTo>
                    <a:pt x="9522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8" name="SMARTInkShape-282"/>
            <p:cNvSpPr/>
            <p:nvPr>
              <p:custDataLst>
                <p:tags r:id="rId18"/>
              </p:custDataLst>
            </p:nvPr>
          </p:nvSpPr>
          <p:spPr>
            <a:xfrm>
              <a:off x="4763863" y="5400710"/>
              <a:ext cx="217702" cy="276177"/>
            </a:xfrm>
            <a:custGeom>
              <a:avLst/>
              <a:gdLst/>
              <a:ahLst/>
              <a:cxnLst/>
              <a:rect l="0" t="0" r="0" b="0"/>
              <a:pathLst>
                <a:path w="217702" h="276177">
                  <a:moveTo>
                    <a:pt x="55787" y="19015"/>
                  </a:moveTo>
                  <a:lnTo>
                    <a:pt x="55787" y="19015"/>
                  </a:lnTo>
                  <a:lnTo>
                    <a:pt x="33121" y="19015"/>
                  </a:lnTo>
                  <a:lnTo>
                    <a:pt x="27016" y="21837"/>
                  </a:lnTo>
                  <a:lnTo>
                    <a:pt x="19529" y="27216"/>
                  </a:lnTo>
                  <a:lnTo>
                    <a:pt x="17856" y="26599"/>
                  </a:lnTo>
                  <a:lnTo>
                    <a:pt x="8602" y="19373"/>
                  </a:lnTo>
                  <a:lnTo>
                    <a:pt x="0" y="19046"/>
                  </a:lnTo>
                  <a:lnTo>
                    <a:pt x="4097" y="19024"/>
                  </a:lnTo>
                  <a:lnTo>
                    <a:pt x="5452" y="17964"/>
                  </a:lnTo>
                  <a:lnTo>
                    <a:pt x="6957" y="13961"/>
                  </a:lnTo>
                  <a:lnTo>
                    <a:pt x="8417" y="12471"/>
                  </a:lnTo>
                  <a:lnTo>
                    <a:pt x="12861" y="10815"/>
                  </a:lnTo>
                  <a:lnTo>
                    <a:pt x="33651" y="8509"/>
                  </a:lnTo>
                  <a:lnTo>
                    <a:pt x="44172" y="2966"/>
                  </a:lnTo>
                  <a:lnTo>
                    <a:pt x="87421" y="0"/>
                  </a:lnTo>
                  <a:lnTo>
                    <a:pt x="114778" y="8169"/>
                  </a:lnTo>
                  <a:lnTo>
                    <a:pt x="117340" y="9668"/>
                  </a:lnTo>
                  <a:lnTo>
                    <a:pt x="119047" y="11726"/>
                  </a:lnTo>
                  <a:lnTo>
                    <a:pt x="120185" y="14155"/>
                  </a:lnTo>
                  <a:lnTo>
                    <a:pt x="122003" y="15775"/>
                  </a:lnTo>
                  <a:lnTo>
                    <a:pt x="126844" y="17575"/>
                  </a:lnTo>
                  <a:lnTo>
                    <a:pt x="128559" y="19113"/>
                  </a:lnTo>
                  <a:lnTo>
                    <a:pt x="130463" y="23645"/>
                  </a:lnTo>
                  <a:lnTo>
                    <a:pt x="131947" y="50803"/>
                  </a:lnTo>
                  <a:lnTo>
                    <a:pt x="129147" y="57132"/>
                  </a:lnTo>
                  <a:lnTo>
                    <a:pt x="125434" y="63472"/>
                  </a:lnTo>
                  <a:lnTo>
                    <a:pt x="122284" y="72992"/>
                  </a:lnTo>
                  <a:lnTo>
                    <a:pt x="100106" y="98390"/>
                  </a:lnTo>
                  <a:lnTo>
                    <a:pt x="93829" y="101918"/>
                  </a:lnTo>
                  <a:lnTo>
                    <a:pt x="87511" y="104544"/>
                  </a:lnTo>
                  <a:lnTo>
                    <a:pt x="78005" y="110915"/>
                  </a:lnTo>
                  <a:lnTo>
                    <a:pt x="71659" y="112776"/>
                  </a:lnTo>
                  <a:lnTo>
                    <a:pt x="69544" y="114330"/>
                  </a:lnTo>
                  <a:lnTo>
                    <a:pt x="68132" y="116425"/>
                  </a:lnTo>
                  <a:lnTo>
                    <a:pt x="67193" y="118880"/>
                  </a:lnTo>
                  <a:lnTo>
                    <a:pt x="65508" y="120517"/>
                  </a:lnTo>
                  <a:lnTo>
                    <a:pt x="55918" y="123752"/>
                  </a:lnTo>
                  <a:lnTo>
                    <a:pt x="103171" y="123790"/>
                  </a:lnTo>
                  <a:lnTo>
                    <a:pt x="111419" y="120968"/>
                  </a:lnTo>
                  <a:lnTo>
                    <a:pt x="118612" y="117245"/>
                  </a:lnTo>
                  <a:lnTo>
                    <a:pt x="125337" y="115589"/>
                  </a:lnTo>
                  <a:lnTo>
                    <a:pt x="172732" y="123631"/>
                  </a:lnTo>
                  <a:lnTo>
                    <a:pt x="190953" y="123759"/>
                  </a:lnTo>
                  <a:lnTo>
                    <a:pt x="198058" y="126598"/>
                  </a:lnTo>
                  <a:lnTo>
                    <a:pt x="212651" y="137978"/>
                  </a:lnTo>
                  <a:lnTo>
                    <a:pt x="215463" y="143502"/>
                  </a:lnTo>
                  <a:lnTo>
                    <a:pt x="217515" y="161948"/>
                  </a:lnTo>
                  <a:lnTo>
                    <a:pt x="217701" y="189175"/>
                  </a:lnTo>
                  <a:lnTo>
                    <a:pt x="214885" y="198006"/>
                  </a:lnTo>
                  <a:lnTo>
                    <a:pt x="201465" y="215603"/>
                  </a:lnTo>
                  <a:lnTo>
                    <a:pt x="193260" y="225313"/>
                  </a:lnTo>
                  <a:lnTo>
                    <a:pt x="187129" y="238074"/>
                  </a:lnTo>
                  <a:lnTo>
                    <a:pt x="151051" y="276176"/>
                  </a:lnTo>
                  <a:lnTo>
                    <a:pt x="151037" y="2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9" name="SMARTInkShape-283"/>
            <p:cNvSpPr/>
            <p:nvPr>
              <p:custDataLst>
                <p:tags r:id="rId19"/>
              </p:custDataLst>
            </p:nvPr>
          </p:nvSpPr>
          <p:spPr>
            <a:xfrm>
              <a:off x="4267328" y="5800735"/>
              <a:ext cx="626758" cy="47616"/>
            </a:xfrm>
            <a:custGeom>
              <a:avLst/>
              <a:gdLst/>
              <a:ahLst/>
              <a:cxnLst/>
              <a:rect l="0" t="0" r="0" b="0"/>
              <a:pathLst>
                <a:path w="626758" h="47616">
                  <a:moveTo>
                    <a:pt x="28447" y="47615"/>
                  </a:moveTo>
                  <a:lnTo>
                    <a:pt x="28447" y="47615"/>
                  </a:lnTo>
                  <a:lnTo>
                    <a:pt x="28447" y="42559"/>
                  </a:lnTo>
                  <a:lnTo>
                    <a:pt x="27389" y="41070"/>
                  </a:lnTo>
                  <a:lnTo>
                    <a:pt x="25625" y="40076"/>
                  </a:lnTo>
                  <a:lnTo>
                    <a:pt x="20246" y="38483"/>
                  </a:lnTo>
                  <a:lnTo>
                    <a:pt x="10837" y="29923"/>
                  </a:lnTo>
                  <a:lnTo>
                    <a:pt x="4767" y="28967"/>
                  </a:lnTo>
                  <a:lnTo>
                    <a:pt x="3135" y="27775"/>
                  </a:lnTo>
                  <a:lnTo>
                    <a:pt x="2047" y="25922"/>
                  </a:lnTo>
                  <a:lnTo>
                    <a:pt x="0" y="19442"/>
                  </a:lnTo>
                  <a:lnTo>
                    <a:pt x="4966" y="19159"/>
                  </a:lnTo>
                  <a:lnTo>
                    <a:pt x="10250" y="16270"/>
                  </a:lnTo>
                  <a:lnTo>
                    <a:pt x="16126" y="12518"/>
                  </a:lnTo>
                  <a:lnTo>
                    <a:pt x="28522" y="10108"/>
                  </a:lnTo>
                  <a:lnTo>
                    <a:pt x="70097" y="9538"/>
                  </a:lnTo>
                  <a:lnTo>
                    <a:pt x="115459" y="9517"/>
                  </a:lnTo>
                  <a:lnTo>
                    <a:pt x="161966" y="9515"/>
                  </a:lnTo>
                  <a:lnTo>
                    <a:pt x="209444" y="9515"/>
                  </a:lnTo>
                  <a:lnTo>
                    <a:pt x="238004" y="6693"/>
                  </a:lnTo>
                  <a:lnTo>
                    <a:pt x="281154" y="1314"/>
                  </a:lnTo>
                  <a:lnTo>
                    <a:pt x="322839" y="252"/>
                  </a:lnTo>
                  <a:lnTo>
                    <a:pt x="364471" y="42"/>
                  </a:lnTo>
                  <a:lnTo>
                    <a:pt x="408089" y="0"/>
                  </a:lnTo>
                  <a:lnTo>
                    <a:pt x="454071" y="2813"/>
                  </a:lnTo>
                  <a:lnTo>
                    <a:pt x="486935" y="8191"/>
                  </a:lnTo>
                  <a:lnTo>
                    <a:pt x="523081" y="12164"/>
                  </a:lnTo>
                  <a:lnTo>
                    <a:pt x="542600" y="17003"/>
                  </a:lnTo>
                  <a:lnTo>
                    <a:pt x="566916" y="19830"/>
                  </a:lnTo>
                  <a:lnTo>
                    <a:pt x="580644" y="26526"/>
                  </a:lnTo>
                  <a:lnTo>
                    <a:pt x="626757" y="28565"/>
                  </a:lnTo>
                  <a:lnTo>
                    <a:pt x="626286" y="27506"/>
                  </a:lnTo>
                  <a:lnTo>
                    <a:pt x="609472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91" name="SMARTInkShape-284"/>
          <p:cNvSpPr/>
          <p:nvPr>
            <p:custDataLst>
              <p:tags r:id="rId8"/>
            </p:custDataLst>
          </p:nvPr>
        </p:nvSpPr>
        <p:spPr>
          <a:xfrm>
            <a:off x="2009892" y="5867400"/>
            <a:ext cx="352309" cy="28576"/>
          </a:xfrm>
          <a:custGeom>
            <a:avLst/>
            <a:gdLst/>
            <a:ahLst/>
            <a:cxnLst/>
            <a:rect l="0" t="0" r="0" b="0"/>
            <a:pathLst>
              <a:path w="352309" h="28576">
                <a:moveTo>
                  <a:pt x="37983" y="9525"/>
                </a:moveTo>
                <a:lnTo>
                  <a:pt x="37983" y="9525"/>
                </a:lnTo>
                <a:lnTo>
                  <a:pt x="23794" y="9525"/>
                </a:lnTo>
                <a:lnTo>
                  <a:pt x="22174" y="8467"/>
                </a:lnTo>
                <a:lnTo>
                  <a:pt x="21093" y="6703"/>
                </a:lnTo>
                <a:lnTo>
                  <a:pt x="19060" y="393"/>
                </a:lnTo>
                <a:lnTo>
                  <a:pt x="0" y="0"/>
                </a:lnTo>
                <a:lnTo>
                  <a:pt x="4974" y="5056"/>
                </a:lnTo>
                <a:lnTo>
                  <a:pt x="10260" y="7539"/>
                </a:lnTo>
                <a:lnTo>
                  <a:pt x="50337" y="9509"/>
                </a:lnTo>
                <a:lnTo>
                  <a:pt x="92931" y="9525"/>
                </a:lnTo>
                <a:lnTo>
                  <a:pt x="135797" y="8467"/>
                </a:lnTo>
                <a:lnTo>
                  <a:pt x="181000" y="883"/>
                </a:lnTo>
                <a:lnTo>
                  <a:pt x="228305" y="52"/>
                </a:lnTo>
                <a:lnTo>
                  <a:pt x="272730" y="2"/>
                </a:lnTo>
                <a:lnTo>
                  <a:pt x="307416" y="0"/>
                </a:lnTo>
                <a:lnTo>
                  <a:pt x="314012" y="2822"/>
                </a:lnTo>
                <a:lnTo>
                  <a:pt x="321813" y="8201"/>
                </a:lnTo>
                <a:lnTo>
                  <a:pt x="333127" y="9515"/>
                </a:lnTo>
                <a:lnTo>
                  <a:pt x="342780" y="9525"/>
                </a:lnTo>
                <a:lnTo>
                  <a:pt x="342783" y="27217"/>
                </a:lnTo>
                <a:lnTo>
                  <a:pt x="343841" y="27669"/>
                </a:lnTo>
                <a:lnTo>
                  <a:pt x="352308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97" name="SMARTInkShape-Group66"/>
          <p:cNvGrpSpPr/>
          <p:nvPr/>
        </p:nvGrpSpPr>
        <p:grpSpPr>
          <a:xfrm>
            <a:off x="5105437" y="5705475"/>
            <a:ext cx="552414" cy="398713"/>
            <a:chOff x="5105437" y="5705475"/>
            <a:chExt cx="552414" cy="398713"/>
          </a:xfrm>
        </p:grpSpPr>
        <p:sp>
          <p:nvSpPr>
            <p:cNvPr id="6292" name="SMARTInkShape-285"/>
            <p:cNvSpPr/>
            <p:nvPr>
              <p:custDataLst>
                <p:tags r:id="rId9"/>
              </p:custDataLst>
            </p:nvPr>
          </p:nvSpPr>
          <p:spPr>
            <a:xfrm>
              <a:off x="5105437" y="5705475"/>
              <a:ext cx="95214" cy="114301"/>
            </a:xfrm>
            <a:custGeom>
              <a:avLst/>
              <a:gdLst/>
              <a:ahLst/>
              <a:cxnLst/>
              <a:rect l="0" t="0" r="0" b="0"/>
              <a:pathLst>
                <a:path w="95214" h="114301">
                  <a:moveTo>
                    <a:pt x="28538" y="0"/>
                  </a:moveTo>
                  <a:lnTo>
                    <a:pt x="28538" y="0"/>
                  </a:lnTo>
                  <a:lnTo>
                    <a:pt x="0" y="0"/>
                  </a:lnTo>
                  <a:lnTo>
                    <a:pt x="14428" y="0"/>
                  </a:lnTo>
                  <a:lnTo>
                    <a:pt x="15957" y="1058"/>
                  </a:lnTo>
                  <a:lnTo>
                    <a:pt x="16976" y="2822"/>
                  </a:lnTo>
                  <a:lnTo>
                    <a:pt x="17655" y="5056"/>
                  </a:lnTo>
                  <a:lnTo>
                    <a:pt x="26373" y="19298"/>
                  </a:lnTo>
                  <a:lnTo>
                    <a:pt x="38213" y="53356"/>
                  </a:lnTo>
                  <a:lnTo>
                    <a:pt x="44340" y="63317"/>
                  </a:lnTo>
                  <a:lnTo>
                    <a:pt x="47683" y="72971"/>
                  </a:lnTo>
                  <a:lnTo>
                    <a:pt x="64007" y="95247"/>
                  </a:lnTo>
                  <a:lnTo>
                    <a:pt x="66527" y="101598"/>
                  </a:lnTo>
                  <a:lnTo>
                    <a:pt x="71174" y="107949"/>
                  </a:lnTo>
                  <a:lnTo>
                    <a:pt x="76768" y="111478"/>
                  </a:lnTo>
                  <a:lnTo>
                    <a:pt x="95213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3" name="SMARTInkShape-286"/>
            <p:cNvSpPr/>
            <p:nvPr>
              <p:custDataLst>
                <p:tags r:id="rId10"/>
              </p:custDataLst>
            </p:nvPr>
          </p:nvSpPr>
          <p:spPr>
            <a:xfrm>
              <a:off x="5324475" y="5762625"/>
              <a:ext cx="133351" cy="228436"/>
            </a:xfrm>
            <a:custGeom>
              <a:avLst/>
              <a:gdLst/>
              <a:ahLst/>
              <a:cxnLst/>
              <a:rect l="0" t="0" r="0" b="0"/>
              <a:pathLst>
                <a:path w="133351" h="228436">
                  <a:moveTo>
                    <a:pt x="28575" y="28575"/>
                  </a:moveTo>
                  <a:lnTo>
                    <a:pt x="28575" y="28575"/>
                  </a:lnTo>
                  <a:lnTo>
                    <a:pt x="28575" y="0"/>
                  </a:lnTo>
                  <a:lnTo>
                    <a:pt x="27517" y="41504"/>
                  </a:lnTo>
                  <a:lnTo>
                    <a:pt x="21036" y="59390"/>
                  </a:lnTo>
                  <a:lnTo>
                    <a:pt x="16816" y="76864"/>
                  </a:lnTo>
                  <a:lnTo>
                    <a:pt x="11685" y="95446"/>
                  </a:lnTo>
                  <a:lnTo>
                    <a:pt x="6893" y="133367"/>
                  </a:lnTo>
                  <a:lnTo>
                    <a:pt x="1362" y="153697"/>
                  </a:lnTo>
                  <a:lnTo>
                    <a:pt x="17" y="199829"/>
                  </a:lnTo>
                  <a:lnTo>
                    <a:pt x="0" y="222239"/>
                  </a:lnTo>
                  <a:lnTo>
                    <a:pt x="1059" y="224360"/>
                  </a:lnTo>
                  <a:lnTo>
                    <a:pt x="2822" y="225773"/>
                  </a:lnTo>
                  <a:lnTo>
                    <a:pt x="8201" y="228042"/>
                  </a:lnTo>
                  <a:lnTo>
                    <a:pt x="14189" y="228435"/>
                  </a:lnTo>
                  <a:lnTo>
                    <a:pt x="19712" y="225704"/>
                  </a:lnTo>
                  <a:lnTo>
                    <a:pt x="25693" y="222022"/>
                  </a:lnTo>
                  <a:lnTo>
                    <a:pt x="35012" y="218889"/>
                  </a:lnTo>
                  <a:lnTo>
                    <a:pt x="70048" y="194647"/>
                  </a:lnTo>
                  <a:lnTo>
                    <a:pt x="81668" y="190669"/>
                  </a:lnTo>
                  <a:lnTo>
                    <a:pt x="88508" y="185990"/>
                  </a:lnTo>
                  <a:lnTo>
                    <a:pt x="126997" y="139806"/>
                  </a:lnTo>
                  <a:lnTo>
                    <a:pt x="1333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4" name="SMARTInkShape-287"/>
            <p:cNvSpPr/>
            <p:nvPr>
              <p:custDataLst>
                <p:tags r:id="rId11"/>
              </p:custDataLst>
            </p:nvPr>
          </p:nvSpPr>
          <p:spPr>
            <a:xfrm>
              <a:off x="5471395" y="5743614"/>
              <a:ext cx="34056" cy="265169"/>
            </a:xfrm>
            <a:custGeom>
              <a:avLst/>
              <a:gdLst/>
              <a:ahLst/>
              <a:cxnLst/>
              <a:rect l="0" t="0" r="0" b="0"/>
              <a:pathLst>
                <a:path w="34056" h="265169">
                  <a:moveTo>
                    <a:pt x="34055" y="47586"/>
                  </a:moveTo>
                  <a:lnTo>
                    <a:pt x="34055" y="47586"/>
                  </a:lnTo>
                  <a:lnTo>
                    <a:pt x="34055" y="0"/>
                  </a:lnTo>
                  <a:lnTo>
                    <a:pt x="34055" y="28697"/>
                  </a:lnTo>
                  <a:lnTo>
                    <a:pt x="31233" y="36722"/>
                  </a:lnTo>
                  <a:lnTo>
                    <a:pt x="27510" y="43816"/>
                  </a:lnTo>
                  <a:lnTo>
                    <a:pt x="25413" y="54818"/>
                  </a:lnTo>
                  <a:lnTo>
                    <a:pt x="21759" y="95449"/>
                  </a:lnTo>
                  <a:lnTo>
                    <a:pt x="17006" y="114331"/>
                  </a:lnTo>
                  <a:lnTo>
                    <a:pt x="12776" y="133332"/>
                  </a:lnTo>
                  <a:lnTo>
                    <a:pt x="7642" y="152367"/>
                  </a:lnTo>
                  <a:lnTo>
                    <a:pt x="5607" y="196811"/>
                  </a:lnTo>
                  <a:lnTo>
                    <a:pt x="4446" y="221153"/>
                  </a:lnTo>
                  <a:lnTo>
                    <a:pt x="435" y="229855"/>
                  </a:lnTo>
                  <a:lnTo>
                    <a:pt x="0" y="233657"/>
                  </a:lnTo>
                  <a:lnTo>
                    <a:pt x="5398" y="261620"/>
                  </a:lnTo>
                  <a:lnTo>
                    <a:pt x="6484" y="263300"/>
                  </a:lnTo>
                  <a:lnTo>
                    <a:pt x="8266" y="264421"/>
                  </a:lnTo>
                  <a:lnTo>
                    <a:pt x="10513" y="265168"/>
                  </a:lnTo>
                  <a:lnTo>
                    <a:pt x="12010" y="264607"/>
                  </a:lnTo>
                  <a:lnTo>
                    <a:pt x="13008" y="263175"/>
                  </a:lnTo>
                  <a:lnTo>
                    <a:pt x="15005" y="2571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5" name="SMARTInkShape-288"/>
            <p:cNvSpPr/>
            <p:nvPr>
              <p:custDataLst>
                <p:tags r:id="rId12"/>
              </p:custDataLst>
            </p:nvPr>
          </p:nvSpPr>
          <p:spPr>
            <a:xfrm>
              <a:off x="5543550" y="5895975"/>
              <a:ext cx="66676" cy="123781"/>
            </a:xfrm>
            <a:custGeom>
              <a:avLst/>
              <a:gdLst/>
              <a:ahLst/>
              <a:cxnLst/>
              <a:rect l="0" t="0" r="0" b="0"/>
              <a:pathLst>
                <a:path w="66676" h="123781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57155"/>
                  </a:lnTo>
                  <a:lnTo>
                    <a:pt x="0" y="60328"/>
                  </a:lnTo>
                  <a:lnTo>
                    <a:pt x="9409" y="102777"/>
                  </a:lnTo>
                  <a:lnTo>
                    <a:pt x="16049" y="111985"/>
                  </a:lnTo>
                  <a:lnTo>
                    <a:pt x="17716" y="117857"/>
                  </a:lnTo>
                  <a:lnTo>
                    <a:pt x="19219" y="119846"/>
                  </a:lnTo>
                  <a:lnTo>
                    <a:pt x="27134" y="123301"/>
                  </a:lnTo>
                  <a:lnTo>
                    <a:pt x="41706" y="123780"/>
                  </a:lnTo>
                  <a:lnTo>
                    <a:pt x="43680" y="122736"/>
                  </a:lnTo>
                  <a:lnTo>
                    <a:pt x="44995" y="120983"/>
                  </a:lnTo>
                  <a:lnTo>
                    <a:pt x="45872" y="118755"/>
                  </a:lnTo>
                  <a:lnTo>
                    <a:pt x="47515" y="117270"/>
                  </a:lnTo>
                  <a:lnTo>
                    <a:pt x="57755" y="112064"/>
                  </a:lnTo>
                  <a:lnTo>
                    <a:pt x="666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6" name="SMARTInkShape-289"/>
            <p:cNvSpPr/>
            <p:nvPr>
              <p:custDataLst>
                <p:tags r:id="rId13"/>
              </p:custDataLst>
            </p:nvPr>
          </p:nvSpPr>
          <p:spPr>
            <a:xfrm>
              <a:off x="5600700" y="5915025"/>
              <a:ext cx="57151" cy="189163"/>
            </a:xfrm>
            <a:custGeom>
              <a:avLst/>
              <a:gdLst/>
              <a:ahLst/>
              <a:cxnLst/>
              <a:rect l="0" t="0" r="0" b="0"/>
              <a:pathLst>
                <a:path w="57151" h="189163">
                  <a:moveTo>
                    <a:pt x="57150" y="0"/>
                  </a:moveTo>
                  <a:lnTo>
                    <a:pt x="57150" y="0"/>
                  </a:lnTo>
                  <a:lnTo>
                    <a:pt x="47741" y="0"/>
                  </a:lnTo>
                  <a:lnTo>
                    <a:pt x="47635" y="13257"/>
                  </a:lnTo>
                  <a:lnTo>
                    <a:pt x="46574" y="15188"/>
                  </a:lnTo>
                  <a:lnTo>
                    <a:pt x="44808" y="16475"/>
                  </a:lnTo>
                  <a:lnTo>
                    <a:pt x="42572" y="17333"/>
                  </a:lnTo>
                  <a:lnTo>
                    <a:pt x="41081" y="18963"/>
                  </a:lnTo>
                  <a:lnTo>
                    <a:pt x="39425" y="23597"/>
                  </a:lnTo>
                  <a:lnTo>
                    <a:pt x="37119" y="44531"/>
                  </a:lnTo>
                  <a:lnTo>
                    <a:pt x="31576" y="55057"/>
                  </a:lnTo>
                  <a:lnTo>
                    <a:pt x="28406" y="70053"/>
                  </a:lnTo>
                  <a:lnTo>
                    <a:pt x="21212" y="85139"/>
                  </a:lnTo>
                  <a:lnTo>
                    <a:pt x="16418" y="112263"/>
                  </a:lnTo>
                  <a:lnTo>
                    <a:pt x="12588" y="120802"/>
                  </a:lnTo>
                  <a:lnTo>
                    <a:pt x="9375" y="136452"/>
                  </a:lnTo>
                  <a:lnTo>
                    <a:pt x="2166" y="151758"/>
                  </a:lnTo>
                  <a:lnTo>
                    <a:pt x="0" y="185983"/>
                  </a:lnTo>
                  <a:lnTo>
                    <a:pt x="1059" y="187488"/>
                  </a:lnTo>
                  <a:lnTo>
                    <a:pt x="2822" y="188492"/>
                  </a:lnTo>
                  <a:lnTo>
                    <a:pt x="5056" y="189162"/>
                  </a:lnTo>
                  <a:lnTo>
                    <a:pt x="6545" y="188550"/>
                  </a:lnTo>
                  <a:lnTo>
                    <a:pt x="7539" y="187083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Графическая обработка эксперимента</a:t>
            </a:r>
            <a:endParaRPr lang="ru-RU" dirty="0"/>
          </a:p>
        </p:txBody>
      </p:sp>
      <p:grpSp>
        <p:nvGrpSpPr>
          <p:cNvPr id="8" name="SMARTInkShape-Group67"/>
          <p:cNvGrpSpPr/>
          <p:nvPr/>
        </p:nvGrpSpPr>
        <p:grpSpPr>
          <a:xfrm>
            <a:off x="1200150" y="1533535"/>
            <a:ext cx="1266826" cy="219063"/>
            <a:chOff x="1200150" y="1533535"/>
            <a:chExt cx="1266826" cy="219063"/>
          </a:xfrm>
        </p:grpSpPr>
        <p:sp>
          <p:nvSpPr>
            <p:cNvPr id="3" name="SMARTInkShape-290"/>
            <p:cNvSpPr/>
            <p:nvPr>
              <p:custDataLst>
                <p:tags r:id="rId297"/>
              </p:custDataLst>
            </p:nvPr>
          </p:nvSpPr>
          <p:spPr>
            <a:xfrm>
              <a:off x="2238375" y="1543181"/>
              <a:ext cx="228601" cy="209360"/>
            </a:xfrm>
            <a:custGeom>
              <a:avLst/>
              <a:gdLst/>
              <a:ahLst/>
              <a:cxnLst/>
              <a:rect l="0" t="0" r="0" b="0"/>
              <a:pathLst>
                <a:path w="228601" h="209360">
                  <a:moveTo>
                    <a:pt x="0" y="123694"/>
                  </a:moveTo>
                  <a:lnTo>
                    <a:pt x="0" y="123694"/>
                  </a:lnTo>
                  <a:lnTo>
                    <a:pt x="9133" y="114561"/>
                  </a:lnTo>
                  <a:lnTo>
                    <a:pt x="9525" y="104644"/>
                  </a:lnTo>
                  <a:lnTo>
                    <a:pt x="9525" y="109700"/>
                  </a:lnTo>
                  <a:lnTo>
                    <a:pt x="10583" y="111190"/>
                  </a:lnTo>
                  <a:lnTo>
                    <a:pt x="12347" y="112183"/>
                  </a:lnTo>
                  <a:lnTo>
                    <a:pt x="19226" y="113907"/>
                  </a:lnTo>
                  <a:lnTo>
                    <a:pt x="52170" y="114169"/>
                  </a:lnTo>
                  <a:lnTo>
                    <a:pt x="53830" y="113111"/>
                  </a:lnTo>
                  <a:lnTo>
                    <a:pt x="54936" y="111347"/>
                  </a:lnTo>
                  <a:lnTo>
                    <a:pt x="55674" y="109113"/>
                  </a:lnTo>
                  <a:lnTo>
                    <a:pt x="57224" y="107623"/>
                  </a:lnTo>
                  <a:lnTo>
                    <a:pt x="67317" y="102410"/>
                  </a:lnTo>
                  <a:lnTo>
                    <a:pt x="79502" y="91503"/>
                  </a:lnTo>
                  <a:lnTo>
                    <a:pt x="82959" y="85398"/>
                  </a:lnTo>
                  <a:lnTo>
                    <a:pt x="85554" y="79157"/>
                  </a:lnTo>
                  <a:lnTo>
                    <a:pt x="91907" y="69693"/>
                  </a:lnTo>
                  <a:lnTo>
                    <a:pt x="93764" y="63358"/>
                  </a:lnTo>
                  <a:lnTo>
                    <a:pt x="95318" y="61245"/>
                  </a:lnTo>
                  <a:lnTo>
                    <a:pt x="97412" y="59836"/>
                  </a:lnTo>
                  <a:lnTo>
                    <a:pt x="99866" y="58897"/>
                  </a:lnTo>
                  <a:lnTo>
                    <a:pt x="101503" y="56154"/>
                  </a:lnTo>
                  <a:lnTo>
                    <a:pt x="104864" y="44298"/>
                  </a:lnTo>
                  <a:lnTo>
                    <a:pt x="106951" y="42188"/>
                  </a:lnTo>
                  <a:lnTo>
                    <a:pt x="109400" y="40782"/>
                  </a:lnTo>
                  <a:lnTo>
                    <a:pt x="111034" y="38786"/>
                  </a:lnTo>
                  <a:lnTo>
                    <a:pt x="112848" y="33746"/>
                  </a:lnTo>
                  <a:lnTo>
                    <a:pt x="114172" y="15652"/>
                  </a:lnTo>
                  <a:lnTo>
                    <a:pt x="113157" y="13566"/>
                  </a:lnTo>
                  <a:lnTo>
                    <a:pt x="111421" y="12175"/>
                  </a:lnTo>
                  <a:lnTo>
                    <a:pt x="109206" y="11248"/>
                  </a:lnTo>
                  <a:lnTo>
                    <a:pt x="107729" y="9572"/>
                  </a:lnTo>
                  <a:lnTo>
                    <a:pt x="106088" y="4887"/>
                  </a:lnTo>
                  <a:lnTo>
                    <a:pt x="104591" y="3214"/>
                  </a:lnTo>
                  <a:lnTo>
                    <a:pt x="96689" y="310"/>
                  </a:lnTo>
                  <a:lnTo>
                    <a:pt x="90620" y="0"/>
                  </a:lnTo>
                  <a:lnTo>
                    <a:pt x="85078" y="2749"/>
                  </a:lnTo>
                  <a:lnTo>
                    <a:pt x="79087" y="6441"/>
                  </a:lnTo>
                  <a:lnTo>
                    <a:pt x="69765" y="9577"/>
                  </a:lnTo>
                  <a:lnTo>
                    <a:pt x="44446" y="31750"/>
                  </a:lnTo>
                  <a:lnTo>
                    <a:pt x="19050" y="76322"/>
                  </a:lnTo>
                  <a:lnTo>
                    <a:pt x="13758" y="88881"/>
                  </a:lnTo>
                  <a:lnTo>
                    <a:pt x="2233" y="133226"/>
                  </a:lnTo>
                  <a:lnTo>
                    <a:pt x="131" y="172613"/>
                  </a:lnTo>
                  <a:lnTo>
                    <a:pt x="5095" y="188518"/>
                  </a:lnTo>
                  <a:lnTo>
                    <a:pt x="13269" y="201580"/>
                  </a:lnTo>
                  <a:lnTo>
                    <a:pt x="19303" y="205935"/>
                  </a:lnTo>
                  <a:lnTo>
                    <a:pt x="28650" y="208387"/>
                  </a:lnTo>
                  <a:lnTo>
                    <a:pt x="64062" y="209359"/>
                  </a:lnTo>
                  <a:lnTo>
                    <a:pt x="109041" y="199715"/>
                  </a:lnTo>
                  <a:lnTo>
                    <a:pt x="147906" y="186752"/>
                  </a:lnTo>
                  <a:lnTo>
                    <a:pt x="190353" y="159904"/>
                  </a:lnTo>
                  <a:lnTo>
                    <a:pt x="228600" y="1332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91"/>
            <p:cNvSpPr/>
            <p:nvPr>
              <p:custDataLst>
                <p:tags r:id="rId298"/>
              </p:custDataLst>
            </p:nvPr>
          </p:nvSpPr>
          <p:spPr>
            <a:xfrm>
              <a:off x="2019417" y="1533574"/>
              <a:ext cx="190384" cy="219024"/>
            </a:xfrm>
            <a:custGeom>
              <a:avLst/>
              <a:gdLst/>
              <a:ahLst/>
              <a:cxnLst/>
              <a:rect l="0" t="0" r="0" b="0"/>
              <a:pathLst>
                <a:path w="190384" h="219024">
                  <a:moveTo>
                    <a:pt x="18933" y="180926"/>
                  </a:moveTo>
                  <a:lnTo>
                    <a:pt x="18933" y="180926"/>
                  </a:lnTo>
                  <a:lnTo>
                    <a:pt x="18933" y="208143"/>
                  </a:lnTo>
                  <a:lnTo>
                    <a:pt x="9524" y="218899"/>
                  </a:lnTo>
                  <a:lnTo>
                    <a:pt x="279" y="219023"/>
                  </a:lnTo>
                  <a:lnTo>
                    <a:pt x="0" y="213969"/>
                  </a:lnTo>
                  <a:lnTo>
                    <a:pt x="2757" y="208664"/>
                  </a:lnTo>
                  <a:lnTo>
                    <a:pt x="6452" y="202779"/>
                  </a:lnTo>
                  <a:lnTo>
                    <a:pt x="25578" y="158320"/>
                  </a:lnTo>
                  <a:lnTo>
                    <a:pt x="50347" y="114229"/>
                  </a:lnTo>
                  <a:lnTo>
                    <a:pt x="83923" y="69800"/>
                  </a:lnTo>
                  <a:lnTo>
                    <a:pt x="120449" y="22548"/>
                  </a:lnTo>
                  <a:lnTo>
                    <a:pt x="142709" y="0"/>
                  </a:lnTo>
                  <a:lnTo>
                    <a:pt x="142743" y="5022"/>
                  </a:lnTo>
                  <a:lnTo>
                    <a:pt x="139929" y="10319"/>
                  </a:lnTo>
                  <a:lnTo>
                    <a:pt x="136209" y="16201"/>
                  </a:lnTo>
                  <a:lnTo>
                    <a:pt x="133056" y="25462"/>
                  </a:lnTo>
                  <a:lnTo>
                    <a:pt x="126948" y="35967"/>
                  </a:lnTo>
                  <a:lnTo>
                    <a:pt x="117247" y="80320"/>
                  </a:lnTo>
                  <a:lnTo>
                    <a:pt x="114586" y="111207"/>
                  </a:lnTo>
                  <a:lnTo>
                    <a:pt x="117185" y="121012"/>
                  </a:lnTo>
                  <a:lnTo>
                    <a:pt x="120808" y="128898"/>
                  </a:lnTo>
                  <a:lnTo>
                    <a:pt x="123907" y="139287"/>
                  </a:lnTo>
                  <a:lnTo>
                    <a:pt x="136853" y="155478"/>
                  </a:lnTo>
                  <a:lnTo>
                    <a:pt x="142955" y="159033"/>
                  </a:lnTo>
                  <a:lnTo>
                    <a:pt x="155497" y="161314"/>
                  </a:lnTo>
                  <a:lnTo>
                    <a:pt x="174512" y="161827"/>
                  </a:lnTo>
                  <a:lnTo>
                    <a:pt x="180860" y="159032"/>
                  </a:lnTo>
                  <a:lnTo>
                    <a:pt x="190383" y="1523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92"/>
            <p:cNvSpPr/>
            <p:nvPr>
              <p:custDataLst>
                <p:tags r:id="rId299"/>
              </p:custDataLst>
            </p:nvPr>
          </p:nvSpPr>
          <p:spPr>
            <a:xfrm>
              <a:off x="1857375" y="1600214"/>
              <a:ext cx="123780" cy="142421"/>
            </a:xfrm>
            <a:custGeom>
              <a:avLst/>
              <a:gdLst/>
              <a:ahLst/>
              <a:cxnLst/>
              <a:rect l="0" t="0" r="0" b="0"/>
              <a:pathLst>
                <a:path w="123780" h="142421">
                  <a:moveTo>
                    <a:pt x="19050" y="38086"/>
                  </a:moveTo>
                  <a:lnTo>
                    <a:pt x="19050" y="38086"/>
                  </a:lnTo>
                  <a:lnTo>
                    <a:pt x="1440" y="38086"/>
                  </a:lnTo>
                  <a:lnTo>
                    <a:pt x="960" y="39144"/>
                  </a:lnTo>
                  <a:lnTo>
                    <a:pt x="1" y="85728"/>
                  </a:lnTo>
                  <a:lnTo>
                    <a:pt x="0" y="98414"/>
                  </a:lnTo>
                  <a:lnTo>
                    <a:pt x="2822" y="104763"/>
                  </a:lnTo>
                  <a:lnTo>
                    <a:pt x="6546" y="111112"/>
                  </a:lnTo>
                  <a:lnTo>
                    <a:pt x="8936" y="123811"/>
                  </a:lnTo>
                  <a:lnTo>
                    <a:pt x="9133" y="126986"/>
                  </a:lnTo>
                  <a:lnTo>
                    <a:pt x="10322" y="129103"/>
                  </a:lnTo>
                  <a:lnTo>
                    <a:pt x="12173" y="130514"/>
                  </a:lnTo>
                  <a:lnTo>
                    <a:pt x="17052" y="133140"/>
                  </a:lnTo>
                  <a:lnTo>
                    <a:pt x="26848" y="141372"/>
                  </a:lnTo>
                  <a:lnTo>
                    <a:pt x="33120" y="142420"/>
                  </a:lnTo>
                  <a:lnTo>
                    <a:pt x="38709" y="139843"/>
                  </a:lnTo>
                  <a:lnTo>
                    <a:pt x="44721" y="136228"/>
                  </a:lnTo>
                  <a:lnTo>
                    <a:pt x="54055" y="133135"/>
                  </a:lnTo>
                  <a:lnTo>
                    <a:pt x="98425" y="92049"/>
                  </a:lnTo>
                  <a:lnTo>
                    <a:pt x="101953" y="82883"/>
                  </a:lnTo>
                  <a:lnTo>
                    <a:pt x="104579" y="72813"/>
                  </a:lnTo>
                  <a:lnTo>
                    <a:pt x="114889" y="57724"/>
                  </a:lnTo>
                  <a:lnTo>
                    <a:pt x="119853" y="51047"/>
                  </a:lnTo>
                  <a:lnTo>
                    <a:pt x="122648" y="41338"/>
                  </a:lnTo>
                  <a:lnTo>
                    <a:pt x="123779" y="15864"/>
                  </a:lnTo>
                  <a:lnTo>
                    <a:pt x="120982" y="9512"/>
                  </a:lnTo>
                  <a:lnTo>
                    <a:pt x="115620" y="1868"/>
                  </a:lnTo>
                  <a:lnTo>
                    <a:pt x="112064" y="822"/>
                  </a:lnTo>
                  <a:lnTo>
                    <a:pt x="82511" y="0"/>
                  </a:lnTo>
                  <a:lnTo>
                    <a:pt x="76183" y="2815"/>
                  </a:lnTo>
                  <a:lnTo>
                    <a:pt x="69842" y="6535"/>
                  </a:lnTo>
                  <a:lnTo>
                    <a:pt x="60323" y="9687"/>
                  </a:lnTo>
                  <a:lnTo>
                    <a:pt x="53974" y="14176"/>
                  </a:lnTo>
                  <a:lnTo>
                    <a:pt x="50447" y="19698"/>
                  </a:lnTo>
                  <a:lnTo>
                    <a:pt x="47821" y="25680"/>
                  </a:lnTo>
                  <a:lnTo>
                    <a:pt x="41450" y="34998"/>
                  </a:lnTo>
                  <a:lnTo>
                    <a:pt x="39093" y="44462"/>
                  </a:lnTo>
                  <a:lnTo>
                    <a:pt x="38231" y="60314"/>
                  </a:lnTo>
                  <a:lnTo>
                    <a:pt x="47809" y="91178"/>
                  </a:lnTo>
                  <a:lnTo>
                    <a:pt x="63795" y="111034"/>
                  </a:lnTo>
                  <a:lnTo>
                    <a:pt x="76200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93"/>
            <p:cNvSpPr/>
            <p:nvPr>
              <p:custDataLst>
                <p:tags r:id="rId300"/>
              </p:custDataLst>
            </p:nvPr>
          </p:nvSpPr>
          <p:spPr>
            <a:xfrm>
              <a:off x="1647941" y="1533535"/>
              <a:ext cx="190385" cy="200015"/>
            </a:xfrm>
            <a:custGeom>
              <a:avLst/>
              <a:gdLst/>
              <a:ahLst/>
              <a:cxnLst/>
              <a:rect l="0" t="0" r="0" b="0"/>
              <a:pathLst>
                <a:path w="190385" h="200015">
                  <a:moveTo>
                    <a:pt x="18934" y="28565"/>
                  </a:moveTo>
                  <a:lnTo>
                    <a:pt x="18934" y="28565"/>
                  </a:lnTo>
                  <a:lnTo>
                    <a:pt x="18934" y="0"/>
                  </a:lnTo>
                  <a:lnTo>
                    <a:pt x="18934" y="46360"/>
                  </a:lnTo>
                  <a:lnTo>
                    <a:pt x="18934" y="92493"/>
                  </a:lnTo>
                  <a:lnTo>
                    <a:pt x="18934" y="136780"/>
                  </a:lnTo>
                  <a:lnTo>
                    <a:pt x="17876" y="154585"/>
                  </a:lnTo>
                  <a:lnTo>
                    <a:pt x="10733" y="174068"/>
                  </a:lnTo>
                  <a:lnTo>
                    <a:pt x="9444" y="198119"/>
                  </a:lnTo>
                  <a:lnTo>
                    <a:pt x="8374" y="198751"/>
                  </a:lnTo>
                  <a:lnTo>
                    <a:pt x="0" y="200000"/>
                  </a:lnTo>
                  <a:lnTo>
                    <a:pt x="8095" y="200014"/>
                  </a:lnTo>
                  <a:lnTo>
                    <a:pt x="8533" y="198956"/>
                  </a:lnTo>
                  <a:lnTo>
                    <a:pt x="10390" y="183768"/>
                  </a:lnTo>
                  <a:lnTo>
                    <a:pt x="15932" y="173447"/>
                  </a:lnTo>
                  <a:lnTo>
                    <a:pt x="19103" y="158512"/>
                  </a:lnTo>
                  <a:lnTo>
                    <a:pt x="26298" y="143447"/>
                  </a:lnTo>
                  <a:lnTo>
                    <a:pt x="42611" y="96936"/>
                  </a:lnTo>
                  <a:lnTo>
                    <a:pt x="57225" y="76831"/>
                  </a:lnTo>
                  <a:lnTo>
                    <a:pt x="62411" y="70125"/>
                  </a:lnTo>
                  <a:lnTo>
                    <a:pt x="64715" y="63617"/>
                  </a:lnTo>
                  <a:lnTo>
                    <a:pt x="66388" y="61458"/>
                  </a:lnTo>
                  <a:lnTo>
                    <a:pt x="72741" y="57361"/>
                  </a:lnTo>
                  <a:lnTo>
                    <a:pt x="74598" y="52652"/>
                  </a:lnTo>
                  <a:lnTo>
                    <a:pt x="76152" y="50973"/>
                  </a:lnTo>
                  <a:lnTo>
                    <a:pt x="80700" y="49107"/>
                  </a:lnTo>
                  <a:lnTo>
                    <a:pt x="82337" y="47552"/>
                  </a:lnTo>
                  <a:lnTo>
                    <a:pt x="84154" y="43001"/>
                  </a:lnTo>
                  <a:lnTo>
                    <a:pt x="85698" y="41364"/>
                  </a:lnTo>
                  <a:lnTo>
                    <a:pt x="93682" y="38521"/>
                  </a:lnTo>
                  <a:lnTo>
                    <a:pt x="109588" y="38093"/>
                  </a:lnTo>
                  <a:lnTo>
                    <a:pt x="111120" y="39150"/>
                  </a:lnTo>
                  <a:lnTo>
                    <a:pt x="112141" y="40914"/>
                  </a:lnTo>
                  <a:lnTo>
                    <a:pt x="113915" y="47791"/>
                  </a:lnTo>
                  <a:lnTo>
                    <a:pt x="114183" y="93271"/>
                  </a:lnTo>
                  <a:lnTo>
                    <a:pt x="115242" y="127109"/>
                  </a:lnTo>
                  <a:lnTo>
                    <a:pt x="124506" y="152114"/>
                  </a:lnTo>
                  <a:lnTo>
                    <a:pt x="128649" y="156854"/>
                  </a:lnTo>
                  <a:lnTo>
                    <a:pt x="134019" y="159665"/>
                  </a:lnTo>
                  <a:lnTo>
                    <a:pt x="144814" y="161718"/>
                  </a:lnTo>
                  <a:lnTo>
                    <a:pt x="174544" y="161912"/>
                  </a:lnTo>
                  <a:lnTo>
                    <a:pt x="180875" y="159091"/>
                  </a:lnTo>
                  <a:lnTo>
                    <a:pt x="190384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94"/>
            <p:cNvSpPr/>
            <p:nvPr>
              <p:custDataLst>
                <p:tags r:id="rId301"/>
              </p:custDataLst>
            </p:nvPr>
          </p:nvSpPr>
          <p:spPr>
            <a:xfrm>
              <a:off x="1200150" y="1619250"/>
              <a:ext cx="276226" cy="28576"/>
            </a:xfrm>
            <a:custGeom>
              <a:avLst/>
              <a:gdLst/>
              <a:ahLst/>
              <a:cxnLst/>
              <a:rect l="0" t="0" r="0" b="0"/>
              <a:pathLst>
                <a:path w="276226" h="28576">
                  <a:moveTo>
                    <a:pt x="0" y="28575"/>
                  </a:moveTo>
                  <a:lnTo>
                    <a:pt x="0" y="28575"/>
                  </a:lnTo>
                  <a:lnTo>
                    <a:pt x="44476" y="28575"/>
                  </a:lnTo>
                  <a:lnTo>
                    <a:pt x="50811" y="28575"/>
                  </a:lnTo>
                  <a:lnTo>
                    <a:pt x="57155" y="25753"/>
                  </a:lnTo>
                  <a:lnTo>
                    <a:pt x="60328" y="23519"/>
                  </a:lnTo>
                  <a:lnTo>
                    <a:pt x="74908" y="20374"/>
                  </a:lnTo>
                  <a:lnTo>
                    <a:pt x="114962" y="16279"/>
                  </a:lnTo>
                  <a:lnTo>
                    <a:pt x="133546" y="11526"/>
                  </a:lnTo>
                  <a:lnTo>
                    <a:pt x="177612" y="9603"/>
                  </a:lnTo>
                  <a:lnTo>
                    <a:pt x="222152" y="9527"/>
                  </a:lnTo>
                  <a:lnTo>
                    <a:pt x="230321" y="9526"/>
                  </a:lnTo>
                  <a:lnTo>
                    <a:pt x="237479" y="6703"/>
                  </a:lnTo>
                  <a:lnTo>
                    <a:pt x="244188" y="2979"/>
                  </a:lnTo>
                  <a:lnTo>
                    <a:pt x="257118" y="589"/>
                  </a:lnTo>
                  <a:lnTo>
                    <a:pt x="2762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68"/>
          <p:cNvGrpSpPr/>
          <p:nvPr/>
        </p:nvGrpSpPr>
        <p:grpSpPr>
          <a:xfrm>
            <a:off x="3028985" y="1438275"/>
            <a:ext cx="1714466" cy="437996"/>
            <a:chOff x="3028985" y="1438275"/>
            <a:chExt cx="1714466" cy="437996"/>
          </a:xfrm>
        </p:grpSpPr>
        <p:sp>
          <p:nvSpPr>
            <p:cNvPr id="9" name="SMARTInkShape-295"/>
            <p:cNvSpPr/>
            <p:nvPr>
              <p:custDataLst>
                <p:tags r:id="rId287"/>
              </p:custDataLst>
            </p:nvPr>
          </p:nvSpPr>
          <p:spPr>
            <a:xfrm>
              <a:off x="4524488" y="1505067"/>
              <a:ext cx="218963" cy="209433"/>
            </a:xfrm>
            <a:custGeom>
              <a:avLst/>
              <a:gdLst/>
              <a:ahLst/>
              <a:cxnLst/>
              <a:rect l="0" t="0" r="0" b="0"/>
              <a:pathLst>
                <a:path w="218963" h="209433">
                  <a:moveTo>
                    <a:pt x="18937" y="47508"/>
                  </a:moveTo>
                  <a:lnTo>
                    <a:pt x="18937" y="47508"/>
                  </a:lnTo>
                  <a:lnTo>
                    <a:pt x="13881" y="47508"/>
                  </a:lnTo>
                  <a:lnTo>
                    <a:pt x="12392" y="46450"/>
                  </a:lnTo>
                  <a:lnTo>
                    <a:pt x="11398" y="44686"/>
                  </a:lnTo>
                  <a:lnTo>
                    <a:pt x="9805" y="39307"/>
                  </a:lnTo>
                  <a:lnTo>
                    <a:pt x="6764" y="38571"/>
                  </a:lnTo>
                  <a:lnTo>
                    <a:pt x="1245" y="38099"/>
                  </a:lnTo>
                  <a:lnTo>
                    <a:pt x="3313" y="35213"/>
                  </a:lnTo>
                  <a:lnTo>
                    <a:pt x="9055" y="28853"/>
                  </a:lnTo>
                  <a:lnTo>
                    <a:pt x="1180" y="28493"/>
                  </a:lnTo>
                  <a:lnTo>
                    <a:pt x="462" y="25651"/>
                  </a:lnTo>
                  <a:lnTo>
                    <a:pt x="0" y="20260"/>
                  </a:lnTo>
                  <a:lnTo>
                    <a:pt x="1021" y="19818"/>
                  </a:lnTo>
                  <a:lnTo>
                    <a:pt x="4977" y="19326"/>
                  </a:lnTo>
                  <a:lnTo>
                    <a:pt x="6456" y="18137"/>
                  </a:lnTo>
                  <a:lnTo>
                    <a:pt x="8099" y="13993"/>
                  </a:lnTo>
                  <a:lnTo>
                    <a:pt x="9595" y="12465"/>
                  </a:lnTo>
                  <a:lnTo>
                    <a:pt x="14080" y="10767"/>
                  </a:lnTo>
                  <a:lnTo>
                    <a:pt x="26712" y="9527"/>
                  </a:lnTo>
                  <a:lnTo>
                    <a:pt x="35721" y="2886"/>
                  </a:lnTo>
                  <a:lnTo>
                    <a:pt x="44606" y="773"/>
                  </a:lnTo>
                  <a:lnTo>
                    <a:pt x="60248" y="0"/>
                  </a:lnTo>
                  <a:lnTo>
                    <a:pt x="92584" y="10207"/>
                  </a:lnTo>
                  <a:lnTo>
                    <a:pt x="102862" y="17575"/>
                  </a:lnTo>
                  <a:lnTo>
                    <a:pt x="103862" y="21152"/>
                  </a:lnTo>
                  <a:lnTo>
                    <a:pt x="104129" y="23587"/>
                  </a:lnTo>
                  <a:lnTo>
                    <a:pt x="105365" y="25211"/>
                  </a:lnTo>
                  <a:lnTo>
                    <a:pt x="109561" y="27015"/>
                  </a:lnTo>
                  <a:lnTo>
                    <a:pt x="110045" y="28554"/>
                  </a:lnTo>
                  <a:lnTo>
                    <a:pt x="109309" y="30639"/>
                  </a:lnTo>
                  <a:lnTo>
                    <a:pt x="106727" y="35777"/>
                  </a:lnTo>
                  <a:lnTo>
                    <a:pt x="103785" y="53943"/>
                  </a:lnTo>
                  <a:lnTo>
                    <a:pt x="97159" y="66575"/>
                  </a:lnTo>
                  <a:lnTo>
                    <a:pt x="96485" y="69744"/>
                  </a:lnTo>
                  <a:lnTo>
                    <a:pt x="90480" y="79261"/>
                  </a:lnTo>
                  <a:lnTo>
                    <a:pt x="51738" y="120533"/>
                  </a:lnTo>
                  <a:lnTo>
                    <a:pt x="40220" y="150297"/>
                  </a:lnTo>
                  <a:lnTo>
                    <a:pt x="39475" y="154134"/>
                  </a:lnTo>
                  <a:lnTo>
                    <a:pt x="37921" y="156692"/>
                  </a:lnTo>
                  <a:lnTo>
                    <a:pt x="35827" y="158397"/>
                  </a:lnTo>
                  <a:lnTo>
                    <a:pt x="33372" y="159534"/>
                  </a:lnTo>
                  <a:lnTo>
                    <a:pt x="31735" y="161350"/>
                  </a:lnTo>
                  <a:lnTo>
                    <a:pt x="29917" y="166191"/>
                  </a:lnTo>
                  <a:lnTo>
                    <a:pt x="28473" y="194891"/>
                  </a:lnTo>
                  <a:lnTo>
                    <a:pt x="29527" y="196563"/>
                  </a:lnTo>
                  <a:lnTo>
                    <a:pt x="31289" y="197678"/>
                  </a:lnTo>
                  <a:lnTo>
                    <a:pt x="33522" y="198421"/>
                  </a:lnTo>
                  <a:lnTo>
                    <a:pt x="35010" y="199975"/>
                  </a:lnTo>
                  <a:lnTo>
                    <a:pt x="36664" y="204524"/>
                  </a:lnTo>
                  <a:lnTo>
                    <a:pt x="38163" y="206160"/>
                  </a:lnTo>
                  <a:lnTo>
                    <a:pt x="46072" y="209002"/>
                  </a:lnTo>
                  <a:lnTo>
                    <a:pt x="88798" y="209432"/>
                  </a:lnTo>
                  <a:lnTo>
                    <a:pt x="95142" y="206610"/>
                  </a:lnTo>
                  <a:lnTo>
                    <a:pt x="98315" y="204376"/>
                  </a:lnTo>
                  <a:lnTo>
                    <a:pt x="121726" y="197674"/>
                  </a:lnTo>
                  <a:lnTo>
                    <a:pt x="129180" y="193623"/>
                  </a:lnTo>
                  <a:lnTo>
                    <a:pt x="142587" y="191023"/>
                  </a:lnTo>
                  <a:lnTo>
                    <a:pt x="159673" y="189409"/>
                  </a:lnTo>
                  <a:lnTo>
                    <a:pt x="182710" y="182193"/>
                  </a:lnTo>
                  <a:lnTo>
                    <a:pt x="197534" y="180063"/>
                  </a:lnTo>
                  <a:lnTo>
                    <a:pt x="218962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96"/>
            <p:cNvSpPr/>
            <p:nvPr>
              <p:custDataLst>
                <p:tags r:id="rId288"/>
              </p:custDataLst>
            </p:nvPr>
          </p:nvSpPr>
          <p:spPr>
            <a:xfrm>
              <a:off x="4362843" y="1666875"/>
              <a:ext cx="18658" cy="76201"/>
            </a:xfrm>
            <a:custGeom>
              <a:avLst/>
              <a:gdLst/>
              <a:ahLst/>
              <a:cxnLst/>
              <a:rect l="0" t="0" r="0" b="0"/>
              <a:pathLst>
                <a:path w="18658" h="76201">
                  <a:moveTo>
                    <a:pt x="9132" y="0"/>
                  </a:moveTo>
                  <a:lnTo>
                    <a:pt x="9132" y="0"/>
                  </a:lnTo>
                  <a:lnTo>
                    <a:pt x="9132" y="13258"/>
                  </a:lnTo>
                  <a:lnTo>
                    <a:pt x="8074" y="15188"/>
                  </a:lnTo>
                  <a:lnTo>
                    <a:pt x="6310" y="16476"/>
                  </a:lnTo>
                  <a:lnTo>
                    <a:pt x="4076" y="17334"/>
                  </a:lnTo>
                  <a:lnTo>
                    <a:pt x="2587" y="18964"/>
                  </a:lnTo>
                  <a:lnTo>
                    <a:pt x="0" y="27100"/>
                  </a:lnTo>
                  <a:lnTo>
                    <a:pt x="7842" y="36646"/>
                  </a:lnTo>
                  <a:lnTo>
                    <a:pt x="9019" y="46173"/>
                  </a:lnTo>
                  <a:lnTo>
                    <a:pt x="9132" y="71212"/>
                  </a:lnTo>
                  <a:lnTo>
                    <a:pt x="10190" y="72874"/>
                  </a:lnTo>
                  <a:lnTo>
                    <a:pt x="11954" y="73983"/>
                  </a:lnTo>
                  <a:lnTo>
                    <a:pt x="1865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297"/>
            <p:cNvSpPr/>
            <p:nvPr>
              <p:custDataLst>
                <p:tags r:id="rId289"/>
              </p:custDataLst>
            </p:nvPr>
          </p:nvSpPr>
          <p:spPr>
            <a:xfrm>
              <a:off x="4314825" y="1533526"/>
              <a:ext cx="19051" cy="76200"/>
            </a:xfrm>
            <a:custGeom>
              <a:avLst/>
              <a:gdLst/>
              <a:ahLst/>
              <a:cxnLst/>
              <a:rect l="0" t="0" r="0" b="0"/>
              <a:pathLst>
                <a:path w="19051" h="76200">
                  <a:moveTo>
                    <a:pt x="0" y="9524"/>
                  </a:moveTo>
                  <a:lnTo>
                    <a:pt x="0" y="9524"/>
                  </a:lnTo>
                  <a:lnTo>
                    <a:pt x="0" y="0"/>
                  </a:lnTo>
                  <a:lnTo>
                    <a:pt x="0" y="14188"/>
                  </a:lnTo>
                  <a:lnTo>
                    <a:pt x="2822" y="19711"/>
                  </a:lnTo>
                  <a:lnTo>
                    <a:pt x="6546" y="25693"/>
                  </a:lnTo>
                  <a:lnTo>
                    <a:pt x="8937" y="38157"/>
                  </a:lnTo>
                  <a:lnTo>
                    <a:pt x="9409" y="50810"/>
                  </a:lnTo>
                  <a:lnTo>
                    <a:pt x="12296" y="57154"/>
                  </a:lnTo>
                  <a:lnTo>
                    <a:pt x="17716" y="64794"/>
                  </a:lnTo>
                  <a:lnTo>
                    <a:pt x="19050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98"/>
            <p:cNvSpPr/>
            <p:nvPr>
              <p:custDataLst>
                <p:tags r:id="rId290"/>
              </p:custDataLst>
            </p:nvPr>
          </p:nvSpPr>
          <p:spPr>
            <a:xfrm>
              <a:off x="4048160" y="1533525"/>
              <a:ext cx="152354" cy="219030"/>
            </a:xfrm>
            <a:custGeom>
              <a:avLst/>
              <a:gdLst/>
              <a:ahLst/>
              <a:cxnLst/>
              <a:rect l="0" t="0" r="0" b="0"/>
              <a:pathLst>
                <a:path w="152354" h="219030">
                  <a:moveTo>
                    <a:pt x="38065" y="38100"/>
                  </a:moveTo>
                  <a:lnTo>
                    <a:pt x="38065" y="38100"/>
                  </a:lnTo>
                  <a:lnTo>
                    <a:pt x="20373" y="20408"/>
                  </a:lnTo>
                  <a:lnTo>
                    <a:pt x="10934" y="19169"/>
                  </a:lnTo>
                  <a:lnTo>
                    <a:pt x="10452" y="18071"/>
                  </a:lnTo>
                  <a:lnTo>
                    <a:pt x="9616" y="10860"/>
                  </a:lnTo>
                  <a:lnTo>
                    <a:pt x="6725" y="10118"/>
                  </a:lnTo>
                  <a:lnTo>
                    <a:pt x="82" y="9535"/>
                  </a:lnTo>
                  <a:lnTo>
                    <a:pt x="0" y="4472"/>
                  </a:lnTo>
                  <a:lnTo>
                    <a:pt x="1046" y="2981"/>
                  </a:lnTo>
                  <a:lnTo>
                    <a:pt x="2802" y="1987"/>
                  </a:lnTo>
                  <a:lnTo>
                    <a:pt x="9668" y="262"/>
                  </a:lnTo>
                  <a:lnTo>
                    <a:pt x="55833" y="1"/>
                  </a:lnTo>
                  <a:lnTo>
                    <a:pt x="78949" y="0"/>
                  </a:lnTo>
                  <a:lnTo>
                    <a:pt x="85516" y="2822"/>
                  </a:lnTo>
                  <a:lnTo>
                    <a:pt x="91963" y="6546"/>
                  </a:lnTo>
                  <a:lnTo>
                    <a:pt x="104724" y="8937"/>
                  </a:lnTo>
                  <a:lnTo>
                    <a:pt x="117437" y="9409"/>
                  </a:lnTo>
                  <a:lnTo>
                    <a:pt x="119555" y="10506"/>
                  </a:lnTo>
                  <a:lnTo>
                    <a:pt x="120967" y="12295"/>
                  </a:lnTo>
                  <a:lnTo>
                    <a:pt x="121908" y="14547"/>
                  </a:lnTo>
                  <a:lnTo>
                    <a:pt x="123594" y="16048"/>
                  </a:lnTo>
                  <a:lnTo>
                    <a:pt x="128289" y="17716"/>
                  </a:lnTo>
                  <a:lnTo>
                    <a:pt x="129964" y="19219"/>
                  </a:lnTo>
                  <a:lnTo>
                    <a:pt x="132874" y="27134"/>
                  </a:lnTo>
                  <a:lnTo>
                    <a:pt x="133184" y="33205"/>
                  </a:lnTo>
                  <a:lnTo>
                    <a:pt x="132169" y="34836"/>
                  </a:lnTo>
                  <a:lnTo>
                    <a:pt x="130434" y="35924"/>
                  </a:lnTo>
                  <a:lnTo>
                    <a:pt x="128220" y="36650"/>
                  </a:lnTo>
                  <a:lnTo>
                    <a:pt x="126743" y="38191"/>
                  </a:lnTo>
                  <a:lnTo>
                    <a:pt x="125102" y="42727"/>
                  </a:lnTo>
                  <a:lnTo>
                    <a:pt x="123606" y="44360"/>
                  </a:lnTo>
                  <a:lnTo>
                    <a:pt x="119122" y="46174"/>
                  </a:lnTo>
                  <a:lnTo>
                    <a:pt x="117503" y="47716"/>
                  </a:lnTo>
                  <a:lnTo>
                    <a:pt x="109635" y="60755"/>
                  </a:lnTo>
                  <a:lnTo>
                    <a:pt x="104093" y="64044"/>
                  </a:lnTo>
                  <a:lnTo>
                    <a:pt x="96968" y="66155"/>
                  </a:lnTo>
                  <a:lnTo>
                    <a:pt x="86128" y="75794"/>
                  </a:lnTo>
                  <a:lnTo>
                    <a:pt x="76285" y="76197"/>
                  </a:lnTo>
                  <a:lnTo>
                    <a:pt x="108346" y="76200"/>
                  </a:lnTo>
                  <a:lnTo>
                    <a:pt x="114457" y="79022"/>
                  </a:lnTo>
                  <a:lnTo>
                    <a:pt x="120701" y="82746"/>
                  </a:lnTo>
                  <a:lnTo>
                    <a:pt x="131445" y="85332"/>
                  </a:lnTo>
                  <a:lnTo>
                    <a:pt x="150910" y="103332"/>
                  </a:lnTo>
                  <a:lnTo>
                    <a:pt x="151934" y="109404"/>
                  </a:lnTo>
                  <a:lnTo>
                    <a:pt x="152353" y="136563"/>
                  </a:lnTo>
                  <a:lnTo>
                    <a:pt x="149538" y="142892"/>
                  </a:lnTo>
                  <a:lnTo>
                    <a:pt x="145817" y="149233"/>
                  </a:lnTo>
                  <a:lnTo>
                    <a:pt x="143428" y="161927"/>
                  </a:lnTo>
                  <a:lnTo>
                    <a:pt x="143232" y="165101"/>
                  </a:lnTo>
                  <a:lnTo>
                    <a:pt x="140191" y="171451"/>
                  </a:lnTo>
                  <a:lnTo>
                    <a:pt x="127675" y="187325"/>
                  </a:lnTo>
                  <a:lnTo>
                    <a:pt x="125516" y="193675"/>
                  </a:lnTo>
                  <a:lnTo>
                    <a:pt x="123883" y="195792"/>
                  </a:lnTo>
                  <a:lnTo>
                    <a:pt x="110684" y="204524"/>
                  </a:lnTo>
                  <a:lnTo>
                    <a:pt x="107382" y="210139"/>
                  </a:lnTo>
                  <a:lnTo>
                    <a:pt x="106502" y="213117"/>
                  </a:lnTo>
                  <a:lnTo>
                    <a:pt x="104856" y="215103"/>
                  </a:lnTo>
                  <a:lnTo>
                    <a:pt x="95653" y="218920"/>
                  </a:lnTo>
                  <a:lnTo>
                    <a:pt x="100401" y="219029"/>
                  </a:lnTo>
                  <a:lnTo>
                    <a:pt x="101848" y="217986"/>
                  </a:lnTo>
                  <a:lnTo>
                    <a:pt x="109416" y="205813"/>
                  </a:lnTo>
                  <a:lnTo>
                    <a:pt x="14284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99"/>
            <p:cNvSpPr/>
            <p:nvPr>
              <p:custDataLst>
                <p:tags r:id="rId291"/>
              </p:custDataLst>
            </p:nvPr>
          </p:nvSpPr>
          <p:spPr>
            <a:xfrm>
              <a:off x="3810000" y="1733556"/>
              <a:ext cx="66672" cy="142715"/>
            </a:xfrm>
            <a:custGeom>
              <a:avLst/>
              <a:gdLst/>
              <a:ahLst/>
              <a:cxnLst/>
              <a:rect l="0" t="0" r="0" b="0"/>
              <a:pathLst>
                <a:path w="66672" h="142715">
                  <a:moveTo>
                    <a:pt x="0" y="19044"/>
                  </a:moveTo>
                  <a:lnTo>
                    <a:pt x="0" y="19044"/>
                  </a:lnTo>
                  <a:lnTo>
                    <a:pt x="0" y="778"/>
                  </a:lnTo>
                  <a:lnTo>
                    <a:pt x="8201" y="63"/>
                  </a:lnTo>
                  <a:lnTo>
                    <a:pt x="22666" y="0"/>
                  </a:lnTo>
                  <a:lnTo>
                    <a:pt x="28771" y="2819"/>
                  </a:lnTo>
                  <a:lnTo>
                    <a:pt x="45340" y="15804"/>
                  </a:lnTo>
                  <a:lnTo>
                    <a:pt x="54239" y="19142"/>
                  </a:lnTo>
                  <a:lnTo>
                    <a:pt x="64828" y="27119"/>
                  </a:lnTo>
                  <a:lnTo>
                    <a:pt x="65854" y="30747"/>
                  </a:lnTo>
                  <a:lnTo>
                    <a:pt x="66671" y="69855"/>
                  </a:lnTo>
                  <a:lnTo>
                    <a:pt x="63851" y="76199"/>
                  </a:lnTo>
                  <a:lnTo>
                    <a:pt x="51486" y="98616"/>
                  </a:lnTo>
                  <a:lnTo>
                    <a:pt x="47711" y="110236"/>
                  </a:lnTo>
                  <a:lnTo>
                    <a:pt x="30787" y="131029"/>
                  </a:lnTo>
                  <a:lnTo>
                    <a:pt x="19204" y="142714"/>
                  </a:lnTo>
                  <a:lnTo>
                    <a:pt x="24152" y="137766"/>
                  </a:lnTo>
                  <a:lnTo>
                    <a:pt x="26610" y="132487"/>
                  </a:lnTo>
                  <a:lnTo>
                    <a:pt x="28575" y="1238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300"/>
            <p:cNvSpPr/>
            <p:nvPr>
              <p:custDataLst>
                <p:tags r:id="rId292"/>
              </p:custDataLst>
            </p:nvPr>
          </p:nvSpPr>
          <p:spPr>
            <a:xfrm>
              <a:off x="3448060" y="1504950"/>
              <a:ext cx="180963" cy="247650"/>
            </a:xfrm>
            <a:custGeom>
              <a:avLst/>
              <a:gdLst/>
              <a:ahLst/>
              <a:cxnLst/>
              <a:rect l="0" t="0" r="0" b="0"/>
              <a:pathLst>
                <a:path w="180963" h="247650">
                  <a:moveTo>
                    <a:pt x="47615" y="28575"/>
                  </a:moveTo>
                  <a:lnTo>
                    <a:pt x="47615" y="28575"/>
                  </a:lnTo>
                  <a:lnTo>
                    <a:pt x="39414" y="28575"/>
                  </a:lnTo>
                  <a:lnTo>
                    <a:pt x="38973" y="27517"/>
                  </a:lnTo>
                  <a:lnTo>
                    <a:pt x="38483" y="23519"/>
                  </a:lnTo>
                  <a:lnTo>
                    <a:pt x="37294" y="22029"/>
                  </a:lnTo>
                  <a:lnTo>
                    <a:pt x="29923" y="19443"/>
                  </a:lnTo>
                  <a:lnTo>
                    <a:pt x="18854" y="19166"/>
                  </a:lnTo>
                  <a:lnTo>
                    <a:pt x="15741" y="18069"/>
                  </a:lnTo>
                  <a:lnTo>
                    <a:pt x="13666" y="16280"/>
                  </a:lnTo>
                  <a:lnTo>
                    <a:pt x="9758" y="9920"/>
                  </a:lnTo>
                  <a:lnTo>
                    <a:pt x="0" y="9525"/>
                  </a:lnTo>
                  <a:lnTo>
                    <a:pt x="5050" y="9525"/>
                  </a:lnTo>
                  <a:lnTo>
                    <a:pt x="6538" y="8467"/>
                  </a:lnTo>
                  <a:lnTo>
                    <a:pt x="7530" y="6703"/>
                  </a:lnTo>
                  <a:lnTo>
                    <a:pt x="8192" y="4469"/>
                  </a:lnTo>
                  <a:lnTo>
                    <a:pt x="9691" y="2979"/>
                  </a:lnTo>
                  <a:lnTo>
                    <a:pt x="14180" y="1324"/>
                  </a:lnTo>
                  <a:lnTo>
                    <a:pt x="59967" y="5"/>
                  </a:lnTo>
                  <a:lnTo>
                    <a:pt x="98497" y="0"/>
                  </a:lnTo>
                  <a:lnTo>
                    <a:pt x="100586" y="1058"/>
                  </a:lnTo>
                  <a:lnTo>
                    <a:pt x="101979" y="2822"/>
                  </a:lnTo>
                  <a:lnTo>
                    <a:pt x="104214" y="8201"/>
                  </a:lnTo>
                  <a:lnTo>
                    <a:pt x="104764" y="41679"/>
                  </a:lnTo>
                  <a:lnTo>
                    <a:pt x="101942" y="47804"/>
                  </a:lnTo>
                  <a:lnTo>
                    <a:pt x="88955" y="64390"/>
                  </a:lnTo>
                  <a:lnTo>
                    <a:pt x="87155" y="70246"/>
                  </a:lnTo>
                  <a:lnTo>
                    <a:pt x="85617" y="72230"/>
                  </a:lnTo>
                  <a:lnTo>
                    <a:pt x="66689" y="85702"/>
                  </a:lnTo>
                  <a:lnTo>
                    <a:pt x="66668" y="85722"/>
                  </a:lnTo>
                  <a:lnTo>
                    <a:pt x="98846" y="85725"/>
                  </a:lnTo>
                  <a:lnTo>
                    <a:pt x="104957" y="88547"/>
                  </a:lnTo>
                  <a:lnTo>
                    <a:pt x="111201" y="92271"/>
                  </a:lnTo>
                  <a:lnTo>
                    <a:pt x="123832" y="94662"/>
                  </a:lnTo>
                  <a:lnTo>
                    <a:pt x="136518" y="95134"/>
                  </a:lnTo>
                  <a:lnTo>
                    <a:pt x="142866" y="98020"/>
                  </a:lnTo>
                  <a:lnTo>
                    <a:pt x="149215" y="101773"/>
                  </a:lnTo>
                  <a:lnTo>
                    <a:pt x="155565" y="103441"/>
                  </a:lnTo>
                  <a:lnTo>
                    <a:pt x="157682" y="104944"/>
                  </a:lnTo>
                  <a:lnTo>
                    <a:pt x="159093" y="107004"/>
                  </a:lnTo>
                  <a:lnTo>
                    <a:pt x="161719" y="112116"/>
                  </a:lnTo>
                  <a:lnTo>
                    <a:pt x="179510" y="131872"/>
                  </a:lnTo>
                  <a:lnTo>
                    <a:pt x="180534" y="137969"/>
                  </a:lnTo>
                  <a:lnTo>
                    <a:pt x="180962" y="166435"/>
                  </a:lnTo>
                  <a:lnTo>
                    <a:pt x="178142" y="172044"/>
                  </a:lnTo>
                  <a:lnTo>
                    <a:pt x="174419" y="178064"/>
                  </a:lnTo>
                  <a:lnTo>
                    <a:pt x="171264" y="187403"/>
                  </a:lnTo>
                  <a:lnTo>
                    <a:pt x="149084" y="212728"/>
                  </a:lnTo>
                  <a:lnTo>
                    <a:pt x="139984" y="216254"/>
                  </a:lnTo>
                  <a:lnTo>
                    <a:pt x="129943" y="218879"/>
                  </a:lnTo>
                  <a:lnTo>
                    <a:pt x="114874" y="229189"/>
                  </a:lnTo>
                  <a:lnTo>
                    <a:pt x="96649" y="241416"/>
                  </a:lnTo>
                  <a:lnTo>
                    <a:pt x="78474" y="247103"/>
                  </a:lnTo>
                  <a:lnTo>
                    <a:pt x="57296" y="247649"/>
                  </a:lnTo>
                  <a:lnTo>
                    <a:pt x="74751" y="230040"/>
                  </a:lnTo>
                  <a:lnTo>
                    <a:pt x="7619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301"/>
            <p:cNvSpPr/>
            <p:nvPr>
              <p:custDataLst>
                <p:tags r:id="rId293"/>
              </p:custDataLst>
            </p:nvPr>
          </p:nvSpPr>
          <p:spPr>
            <a:xfrm>
              <a:off x="3314700" y="1685925"/>
              <a:ext cx="5489" cy="38101"/>
            </a:xfrm>
            <a:custGeom>
              <a:avLst/>
              <a:gdLst/>
              <a:ahLst/>
              <a:cxnLst/>
              <a:rect l="0" t="0" r="0" b="0"/>
              <a:pathLst>
                <a:path w="5489" h="38101">
                  <a:moveTo>
                    <a:pt x="0" y="0"/>
                  </a:moveTo>
                  <a:lnTo>
                    <a:pt x="0" y="0"/>
                  </a:lnTo>
                  <a:lnTo>
                    <a:pt x="0" y="9515"/>
                  </a:lnTo>
                  <a:lnTo>
                    <a:pt x="5488" y="9523"/>
                  </a:lnTo>
                  <a:lnTo>
                    <a:pt x="276" y="9525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302"/>
            <p:cNvSpPr/>
            <p:nvPr>
              <p:custDataLst>
                <p:tags r:id="rId294"/>
              </p:custDataLst>
            </p:nvPr>
          </p:nvSpPr>
          <p:spPr>
            <a:xfrm>
              <a:off x="3276635" y="1514475"/>
              <a:ext cx="28541" cy="104776"/>
            </a:xfrm>
            <a:custGeom>
              <a:avLst/>
              <a:gdLst/>
              <a:ahLst/>
              <a:cxnLst/>
              <a:rect l="0" t="0" r="0" b="0"/>
              <a:pathLst>
                <a:path w="28541" h="104776">
                  <a:moveTo>
                    <a:pt x="28540" y="0"/>
                  </a:moveTo>
                  <a:lnTo>
                    <a:pt x="28540" y="0"/>
                  </a:lnTo>
                  <a:lnTo>
                    <a:pt x="0" y="0"/>
                  </a:lnTo>
                  <a:lnTo>
                    <a:pt x="5032" y="0"/>
                  </a:lnTo>
                  <a:lnTo>
                    <a:pt x="6518" y="1058"/>
                  </a:lnTo>
                  <a:lnTo>
                    <a:pt x="7509" y="2822"/>
                  </a:lnTo>
                  <a:lnTo>
                    <a:pt x="9099" y="13257"/>
                  </a:lnTo>
                  <a:lnTo>
                    <a:pt x="10525" y="42562"/>
                  </a:lnTo>
                  <a:lnTo>
                    <a:pt x="18130" y="72942"/>
                  </a:lnTo>
                  <a:lnTo>
                    <a:pt x="19811" y="88758"/>
                  </a:lnTo>
                  <a:lnTo>
                    <a:pt x="2854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303"/>
            <p:cNvSpPr/>
            <p:nvPr>
              <p:custDataLst>
                <p:tags r:id="rId295"/>
              </p:custDataLst>
            </p:nvPr>
          </p:nvSpPr>
          <p:spPr>
            <a:xfrm>
              <a:off x="3143366" y="1543051"/>
              <a:ext cx="47510" cy="190496"/>
            </a:xfrm>
            <a:custGeom>
              <a:avLst/>
              <a:gdLst/>
              <a:ahLst/>
              <a:cxnLst/>
              <a:rect l="0" t="0" r="0" b="0"/>
              <a:pathLst>
                <a:path w="47510" h="190496">
                  <a:moveTo>
                    <a:pt x="18934" y="19049"/>
                  </a:moveTo>
                  <a:lnTo>
                    <a:pt x="18934" y="19049"/>
                  </a:lnTo>
                  <a:lnTo>
                    <a:pt x="18934" y="426"/>
                  </a:lnTo>
                  <a:lnTo>
                    <a:pt x="9444" y="0"/>
                  </a:lnTo>
                  <a:lnTo>
                    <a:pt x="9409" y="46369"/>
                  </a:lnTo>
                  <a:lnTo>
                    <a:pt x="9409" y="89011"/>
                  </a:lnTo>
                  <a:lnTo>
                    <a:pt x="8351" y="107982"/>
                  </a:lnTo>
                  <a:lnTo>
                    <a:pt x="473" y="144862"/>
                  </a:lnTo>
                  <a:lnTo>
                    <a:pt x="0" y="163610"/>
                  </a:lnTo>
                  <a:lnTo>
                    <a:pt x="2758" y="170787"/>
                  </a:lnTo>
                  <a:lnTo>
                    <a:pt x="6453" y="177505"/>
                  </a:lnTo>
                  <a:lnTo>
                    <a:pt x="9020" y="188579"/>
                  </a:lnTo>
                  <a:lnTo>
                    <a:pt x="10208" y="189219"/>
                  </a:lnTo>
                  <a:lnTo>
                    <a:pt x="36509" y="190495"/>
                  </a:lnTo>
                  <a:lnTo>
                    <a:pt x="47509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304"/>
            <p:cNvSpPr/>
            <p:nvPr>
              <p:custDataLst>
                <p:tags r:id="rId296"/>
              </p:custDataLst>
            </p:nvPr>
          </p:nvSpPr>
          <p:spPr>
            <a:xfrm>
              <a:off x="3028985" y="1438275"/>
              <a:ext cx="114266" cy="190501"/>
            </a:xfrm>
            <a:custGeom>
              <a:avLst/>
              <a:gdLst/>
              <a:ahLst/>
              <a:cxnLst/>
              <a:rect l="0" t="0" r="0" b="0"/>
              <a:pathLst>
                <a:path w="114266" h="190501">
                  <a:moveTo>
                    <a:pt x="28540" y="0"/>
                  </a:moveTo>
                  <a:lnTo>
                    <a:pt x="28540" y="0"/>
                  </a:lnTo>
                  <a:lnTo>
                    <a:pt x="28540" y="45518"/>
                  </a:lnTo>
                  <a:lnTo>
                    <a:pt x="27482" y="61582"/>
                  </a:lnTo>
                  <a:lnTo>
                    <a:pt x="19898" y="98535"/>
                  </a:lnTo>
                  <a:lnTo>
                    <a:pt x="18219" y="117508"/>
                  </a:lnTo>
                  <a:lnTo>
                    <a:pt x="10094" y="151566"/>
                  </a:lnTo>
                  <a:lnTo>
                    <a:pt x="9609" y="164935"/>
                  </a:lnTo>
                  <a:lnTo>
                    <a:pt x="6721" y="171377"/>
                  </a:lnTo>
                  <a:lnTo>
                    <a:pt x="1299" y="179079"/>
                  </a:lnTo>
                  <a:lnTo>
                    <a:pt x="0" y="190058"/>
                  </a:lnTo>
                  <a:lnTo>
                    <a:pt x="41670" y="190500"/>
                  </a:lnTo>
                  <a:lnTo>
                    <a:pt x="47781" y="187678"/>
                  </a:lnTo>
                  <a:lnTo>
                    <a:pt x="54025" y="183954"/>
                  </a:lnTo>
                  <a:lnTo>
                    <a:pt x="64770" y="181368"/>
                  </a:lnTo>
                  <a:lnTo>
                    <a:pt x="112088" y="180975"/>
                  </a:lnTo>
                  <a:lnTo>
                    <a:pt x="114137" y="180975"/>
                  </a:lnTo>
                  <a:lnTo>
                    <a:pt x="11426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69"/>
          <p:cNvGrpSpPr/>
          <p:nvPr/>
        </p:nvGrpSpPr>
        <p:grpSpPr>
          <a:xfrm>
            <a:off x="5515013" y="1352657"/>
            <a:ext cx="1247738" cy="476144"/>
            <a:chOff x="5515013" y="1352657"/>
            <a:chExt cx="1247738" cy="476144"/>
          </a:xfrm>
        </p:grpSpPr>
        <p:sp>
          <p:nvSpPr>
            <p:cNvPr id="20" name="SMARTInkShape-305"/>
            <p:cNvSpPr/>
            <p:nvPr>
              <p:custDataLst>
                <p:tags r:id="rId276"/>
              </p:custDataLst>
            </p:nvPr>
          </p:nvSpPr>
          <p:spPr>
            <a:xfrm>
              <a:off x="6724651" y="1543050"/>
              <a:ext cx="38100" cy="219073"/>
            </a:xfrm>
            <a:custGeom>
              <a:avLst/>
              <a:gdLst/>
              <a:ahLst/>
              <a:cxnLst/>
              <a:rect l="0" t="0" r="0" b="0"/>
              <a:pathLst>
                <a:path w="38100" h="219073">
                  <a:moveTo>
                    <a:pt x="28574" y="66675"/>
                  </a:moveTo>
                  <a:lnTo>
                    <a:pt x="28574" y="66675"/>
                  </a:lnTo>
                  <a:lnTo>
                    <a:pt x="33630" y="61619"/>
                  </a:lnTo>
                  <a:lnTo>
                    <a:pt x="36112" y="56314"/>
                  </a:lnTo>
                  <a:lnTo>
                    <a:pt x="38097" y="9720"/>
                  </a:lnTo>
                  <a:lnTo>
                    <a:pt x="38099" y="0"/>
                  </a:lnTo>
                  <a:lnTo>
                    <a:pt x="38099" y="23704"/>
                  </a:lnTo>
                  <a:lnTo>
                    <a:pt x="35277" y="29232"/>
                  </a:lnTo>
                  <a:lnTo>
                    <a:pt x="31554" y="35217"/>
                  </a:lnTo>
                  <a:lnTo>
                    <a:pt x="29457" y="45595"/>
                  </a:lnTo>
                  <a:lnTo>
                    <a:pt x="27778" y="60547"/>
                  </a:lnTo>
                  <a:lnTo>
                    <a:pt x="22105" y="73208"/>
                  </a:lnTo>
                  <a:lnTo>
                    <a:pt x="14111" y="120781"/>
                  </a:lnTo>
                  <a:lnTo>
                    <a:pt x="10430" y="139530"/>
                  </a:lnTo>
                  <a:lnTo>
                    <a:pt x="8734" y="155407"/>
                  </a:lnTo>
                  <a:lnTo>
                    <a:pt x="2038" y="173612"/>
                  </a:lnTo>
                  <a:lnTo>
                    <a:pt x="0" y="218631"/>
                  </a:lnTo>
                  <a:lnTo>
                    <a:pt x="14464" y="219072"/>
                  </a:lnTo>
                  <a:lnTo>
                    <a:pt x="15993" y="218014"/>
                  </a:lnTo>
                  <a:lnTo>
                    <a:pt x="17011" y="216251"/>
                  </a:lnTo>
                  <a:lnTo>
                    <a:pt x="17690" y="214018"/>
                  </a:lnTo>
                  <a:lnTo>
                    <a:pt x="19202" y="212529"/>
                  </a:lnTo>
                  <a:lnTo>
                    <a:pt x="28669" y="208753"/>
                  </a:lnTo>
                  <a:lnTo>
                    <a:pt x="3809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306"/>
            <p:cNvSpPr/>
            <p:nvPr>
              <p:custDataLst>
                <p:tags r:id="rId277"/>
              </p:custDataLst>
            </p:nvPr>
          </p:nvSpPr>
          <p:spPr>
            <a:xfrm>
              <a:off x="6629529" y="1447920"/>
              <a:ext cx="104647" cy="180856"/>
            </a:xfrm>
            <a:custGeom>
              <a:avLst/>
              <a:gdLst/>
              <a:ahLst/>
              <a:cxnLst/>
              <a:rect l="0" t="0" r="0" b="0"/>
              <a:pathLst>
                <a:path w="104647" h="180856">
                  <a:moveTo>
                    <a:pt x="47496" y="37980"/>
                  </a:moveTo>
                  <a:lnTo>
                    <a:pt x="47496" y="37980"/>
                  </a:lnTo>
                  <a:lnTo>
                    <a:pt x="47496" y="29779"/>
                  </a:lnTo>
                  <a:lnTo>
                    <a:pt x="39296" y="20370"/>
                  </a:lnTo>
                  <a:lnTo>
                    <a:pt x="38005" y="9835"/>
                  </a:lnTo>
                  <a:lnTo>
                    <a:pt x="37971" y="0"/>
                  </a:lnTo>
                  <a:lnTo>
                    <a:pt x="36913" y="43118"/>
                  </a:lnTo>
                  <a:lnTo>
                    <a:pt x="26213" y="82898"/>
                  </a:lnTo>
                  <a:lnTo>
                    <a:pt x="13335" y="107670"/>
                  </a:lnTo>
                  <a:lnTo>
                    <a:pt x="528" y="151634"/>
                  </a:lnTo>
                  <a:lnTo>
                    <a:pt x="0" y="164852"/>
                  </a:lnTo>
                  <a:lnTo>
                    <a:pt x="1016" y="167012"/>
                  </a:lnTo>
                  <a:lnTo>
                    <a:pt x="2751" y="168451"/>
                  </a:lnTo>
                  <a:lnTo>
                    <a:pt x="4965" y="169411"/>
                  </a:lnTo>
                  <a:lnTo>
                    <a:pt x="6443" y="171109"/>
                  </a:lnTo>
                  <a:lnTo>
                    <a:pt x="8084" y="175818"/>
                  </a:lnTo>
                  <a:lnTo>
                    <a:pt x="9580" y="177497"/>
                  </a:lnTo>
                  <a:lnTo>
                    <a:pt x="14063" y="179363"/>
                  </a:lnTo>
                  <a:lnTo>
                    <a:pt x="60313" y="180854"/>
                  </a:lnTo>
                  <a:lnTo>
                    <a:pt x="66598" y="178032"/>
                  </a:lnTo>
                  <a:lnTo>
                    <a:pt x="69756" y="175798"/>
                  </a:lnTo>
                  <a:lnTo>
                    <a:pt x="72918" y="175367"/>
                  </a:lnTo>
                  <a:lnTo>
                    <a:pt x="95710" y="180732"/>
                  </a:lnTo>
                  <a:lnTo>
                    <a:pt x="104646" y="180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307"/>
            <p:cNvSpPr/>
            <p:nvPr>
              <p:custDataLst>
                <p:tags r:id="rId278"/>
              </p:custDataLst>
            </p:nvPr>
          </p:nvSpPr>
          <p:spPr>
            <a:xfrm>
              <a:off x="6429495" y="1581150"/>
              <a:ext cx="133231" cy="47626"/>
            </a:xfrm>
            <a:custGeom>
              <a:avLst/>
              <a:gdLst/>
              <a:ahLst/>
              <a:cxnLst/>
              <a:rect l="0" t="0" r="0" b="0"/>
              <a:pathLst>
                <a:path w="133231" h="47626">
                  <a:moveTo>
                    <a:pt x="47505" y="47625"/>
                  </a:moveTo>
                  <a:lnTo>
                    <a:pt x="47505" y="47625"/>
                  </a:lnTo>
                  <a:lnTo>
                    <a:pt x="42449" y="47625"/>
                  </a:lnTo>
                  <a:lnTo>
                    <a:pt x="37144" y="44803"/>
                  </a:lnTo>
                  <a:lnTo>
                    <a:pt x="31259" y="41079"/>
                  </a:lnTo>
                  <a:lnTo>
                    <a:pt x="20763" y="38493"/>
                  </a:lnTo>
                  <a:lnTo>
                    <a:pt x="0" y="38100"/>
                  </a:lnTo>
                  <a:lnTo>
                    <a:pt x="4972" y="38100"/>
                  </a:lnTo>
                  <a:lnTo>
                    <a:pt x="10257" y="35278"/>
                  </a:lnTo>
                  <a:lnTo>
                    <a:pt x="16134" y="31554"/>
                  </a:lnTo>
                  <a:lnTo>
                    <a:pt x="28530" y="29163"/>
                  </a:lnTo>
                  <a:lnTo>
                    <a:pt x="60207" y="28585"/>
                  </a:lnTo>
                  <a:lnTo>
                    <a:pt x="66555" y="25757"/>
                  </a:lnTo>
                  <a:lnTo>
                    <a:pt x="69730" y="23522"/>
                  </a:lnTo>
                  <a:lnTo>
                    <a:pt x="93143" y="16817"/>
                  </a:lnTo>
                  <a:lnTo>
                    <a:pt x="100597" y="12766"/>
                  </a:lnTo>
                  <a:lnTo>
                    <a:pt x="1332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308"/>
            <p:cNvSpPr/>
            <p:nvPr>
              <p:custDataLst>
                <p:tags r:id="rId279"/>
              </p:custDataLst>
            </p:nvPr>
          </p:nvSpPr>
          <p:spPr>
            <a:xfrm>
              <a:off x="6496053" y="1419226"/>
              <a:ext cx="28573" cy="276225"/>
            </a:xfrm>
            <a:custGeom>
              <a:avLst/>
              <a:gdLst/>
              <a:ahLst/>
              <a:cxnLst/>
              <a:rect l="0" t="0" r="0" b="0"/>
              <a:pathLst>
                <a:path w="28573" h="276225">
                  <a:moveTo>
                    <a:pt x="28572" y="47624"/>
                  </a:moveTo>
                  <a:lnTo>
                    <a:pt x="28572" y="47624"/>
                  </a:lnTo>
                  <a:lnTo>
                    <a:pt x="28572" y="30014"/>
                  </a:lnTo>
                  <a:lnTo>
                    <a:pt x="22027" y="21254"/>
                  </a:lnTo>
                  <a:lnTo>
                    <a:pt x="19440" y="11278"/>
                  </a:lnTo>
                  <a:lnTo>
                    <a:pt x="19047" y="0"/>
                  </a:lnTo>
                  <a:lnTo>
                    <a:pt x="19047" y="44712"/>
                  </a:lnTo>
                  <a:lnTo>
                    <a:pt x="19047" y="88747"/>
                  </a:lnTo>
                  <a:lnTo>
                    <a:pt x="17989" y="105060"/>
                  </a:lnTo>
                  <a:lnTo>
                    <a:pt x="10110" y="152230"/>
                  </a:lnTo>
                  <a:lnTo>
                    <a:pt x="8541" y="184127"/>
                  </a:lnTo>
                  <a:lnTo>
                    <a:pt x="590" y="221059"/>
                  </a:lnTo>
                  <a:lnTo>
                    <a:pt x="0" y="264779"/>
                  </a:lnTo>
                  <a:lnTo>
                    <a:pt x="9522" y="2762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309"/>
            <p:cNvSpPr/>
            <p:nvPr>
              <p:custDataLst>
                <p:tags r:id="rId280"/>
              </p:custDataLst>
            </p:nvPr>
          </p:nvSpPr>
          <p:spPr>
            <a:xfrm>
              <a:off x="6334126" y="1409700"/>
              <a:ext cx="171450" cy="304752"/>
            </a:xfrm>
            <a:custGeom>
              <a:avLst/>
              <a:gdLst/>
              <a:ahLst/>
              <a:cxnLst/>
              <a:rect l="0" t="0" r="0" b="0"/>
              <a:pathLst>
                <a:path w="171450" h="304752">
                  <a:moveTo>
                    <a:pt x="152399" y="19050"/>
                  </a:moveTo>
                  <a:lnTo>
                    <a:pt x="152399" y="19050"/>
                  </a:lnTo>
                  <a:lnTo>
                    <a:pt x="152399" y="13993"/>
                  </a:lnTo>
                  <a:lnTo>
                    <a:pt x="153457" y="12504"/>
                  </a:lnTo>
                  <a:lnTo>
                    <a:pt x="155221" y="11511"/>
                  </a:lnTo>
                  <a:lnTo>
                    <a:pt x="161914" y="9528"/>
                  </a:lnTo>
                  <a:lnTo>
                    <a:pt x="161924" y="1324"/>
                  </a:lnTo>
                  <a:lnTo>
                    <a:pt x="162982" y="883"/>
                  </a:lnTo>
                  <a:lnTo>
                    <a:pt x="171449" y="0"/>
                  </a:lnTo>
                  <a:lnTo>
                    <a:pt x="171449" y="5057"/>
                  </a:lnTo>
                  <a:lnTo>
                    <a:pt x="170391" y="6546"/>
                  </a:lnTo>
                  <a:lnTo>
                    <a:pt x="168627" y="7539"/>
                  </a:lnTo>
                  <a:lnTo>
                    <a:pt x="166393" y="8201"/>
                  </a:lnTo>
                  <a:lnTo>
                    <a:pt x="164904" y="9701"/>
                  </a:lnTo>
                  <a:lnTo>
                    <a:pt x="163248" y="14189"/>
                  </a:lnTo>
                  <a:lnTo>
                    <a:pt x="161128" y="32240"/>
                  </a:lnTo>
                  <a:lnTo>
                    <a:pt x="154397" y="43654"/>
                  </a:lnTo>
                  <a:lnTo>
                    <a:pt x="148701" y="50447"/>
                  </a:lnTo>
                  <a:lnTo>
                    <a:pt x="145463" y="59815"/>
                  </a:lnTo>
                  <a:lnTo>
                    <a:pt x="144601" y="65277"/>
                  </a:lnTo>
                  <a:lnTo>
                    <a:pt x="133273" y="83076"/>
                  </a:lnTo>
                  <a:lnTo>
                    <a:pt x="101678" y="130581"/>
                  </a:lnTo>
                  <a:lnTo>
                    <a:pt x="82913" y="161978"/>
                  </a:lnTo>
                  <a:lnTo>
                    <a:pt x="46166" y="206378"/>
                  </a:lnTo>
                  <a:lnTo>
                    <a:pt x="19116" y="248239"/>
                  </a:lnTo>
                  <a:lnTo>
                    <a:pt x="1884" y="278877"/>
                  </a:lnTo>
                  <a:lnTo>
                    <a:pt x="0" y="304751"/>
                  </a:lnTo>
                  <a:lnTo>
                    <a:pt x="7604" y="296127"/>
                  </a:lnTo>
                  <a:lnTo>
                    <a:pt x="41289" y="249045"/>
                  </a:lnTo>
                  <a:lnTo>
                    <a:pt x="5714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310"/>
            <p:cNvSpPr/>
            <p:nvPr>
              <p:custDataLst>
                <p:tags r:id="rId281"/>
              </p:custDataLst>
            </p:nvPr>
          </p:nvSpPr>
          <p:spPr>
            <a:xfrm>
              <a:off x="6105525" y="173355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787" y="9701"/>
                  </a:lnTo>
                  <a:lnTo>
                    <a:pt x="9559" y="17610"/>
                  </a:lnTo>
                  <a:lnTo>
                    <a:pt x="17729" y="27125"/>
                  </a:lnTo>
                  <a:lnTo>
                    <a:pt x="18934" y="36649"/>
                  </a:lnTo>
                  <a:lnTo>
                    <a:pt x="19050" y="64831"/>
                  </a:lnTo>
                  <a:lnTo>
                    <a:pt x="12505" y="73915"/>
                  </a:lnTo>
                  <a:lnTo>
                    <a:pt x="10849" y="79771"/>
                  </a:lnTo>
                  <a:lnTo>
                    <a:pt x="9349" y="81755"/>
                  </a:lnTo>
                  <a:lnTo>
                    <a:pt x="3240" y="8560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311"/>
            <p:cNvSpPr/>
            <p:nvPr>
              <p:custDataLst>
                <p:tags r:id="rId282"/>
              </p:custDataLst>
            </p:nvPr>
          </p:nvSpPr>
          <p:spPr>
            <a:xfrm>
              <a:off x="5848504" y="1420552"/>
              <a:ext cx="228447" cy="74874"/>
            </a:xfrm>
            <a:custGeom>
              <a:avLst/>
              <a:gdLst/>
              <a:ahLst/>
              <a:cxnLst/>
              <a:rect l="0" t="0" r="0" b="0"/>
              <a:pathLst>
                <a:path w="228447" h="74874">
                  <a:moveTo>
                    <a:pt x="47471" y="74873"/>
                  </a:moveTo>
                  <a:lnTo>
                    <a:pt x="47471" y="74873"/>
                  </a:lnTo>
                  <a:lnTo>
                    <a:pt x="31224" y="59685"/>
                  </a:lnTo>
                  <a:lnTo>
                    <a:pt x="25081" y="57539"/>
                  </a:lnTo>
                  <a:lnTo>
                    <a:pt x="23019" y="55909"/>
                  </a:lnTo>
                  <a:lnTo>
                    <a:pt x="19059" y="49616"/>
                  </a:lnTo>
                  <a:lnTo>
                    <a:pt x="368" y="37204"/>
                  </a:lnTo>
                  <a:lnTo>
                    <a:pt x="0" y="31844"/>
                  </a:lnTo>
                  <a:lnTo>
                    <a:pt x="1007" y="30312"/>
                  </a:lnTo>
                  <a:lnTo>
                    <a:pt x="2737" y="29291"/>
                  </a:lnTo>
                  <a:lnTo>
                    <a:pt x="10227" y="27853"/>
                  </a:lnTo>
                  <a:lnTo>
                    <a:pt x="17160" y="26459"/>
                  </a:lnTo>
                  <a:lnTo>
                    <a:pt x="61174" y="11446"/>
                  </a:lnTo>
                  <a:lnTo>
                    <a:pt x="104680" y="5566"/>
                  </a:lnTo>
                  <a:lnTo>
                    <a:pt x="126510" y="715"/>
                  </a:lnTo>
                  <a:lnTo>
                    <a:pt x="164065" y="0"/>
                  </a:lnTo>
                  <a:lnTo>
                    <a:pt x="207511" y="12873"/>
                  </a:lnTo>
                  <a:lnTo>
                    <a:pt x="228446" y="272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312"/>
            <p:cNvSpPr/>
            <p:nvPr>
              <p:custDataLst>
                <p:tags r:id="rId283"/>
              </p:custDataLst>
            </p:nvPr>
          </p:nvSpPr>
          <p:spPr>
            <a:xfrm>
              <a:off x="5820170" y="1476375"/>
              <a:ext cx="113868" cy="237603"/>
            </a:xfrm>
            <a:custGeom>
              <a:avLst/>
              <a:gdLst/>
              <a:ahLst/>
              <a:cxnLst/>
              <a:rect l="0" t="0" r="0" b="0"/>
              <a:pathLst>
                <a:path w="113868" h="237603">
                  <a:moveTo>
                    <a:pt x="37705" y="19050"/>
                  </a:moveTo>
                  <a:lnTo>
                    <a:pt x="37705" y="19050"/>
                  </a:lnTo>
                  <a:lnTo>
                    <a:pt x="37705" y="13994"/>
                  </a:lnTo>
                  <a:lnTo>
                    <a:pt x="38763" y="12504"/>
                  </a:lnTo>
                  <a:lnTo>
                    <a:pt x="40527" y="11511"/>
                  </a:lnTo>
                  <a:lnTo>
                    <a:pt x="45906" y="9918"/>
                  </a:lnTo>
                  <a:lnTo>
                    <a:pt x="46642" y="6877"/>
                  </a:lnTo>
                  <a:lnTo>
                    <a:pt x="47220" y="119"/>
                  </a:lnTo>
                  <a:lnTo>
                    <a:pt x="37715" y="0"/>
                  </a:lnTo>
                  <a:lnTo>
                    <a:pt x="37705" y="22666"/>
                  </a:lnTo>
                  <a:lnTo>
                    <a:pt x="34883" y="28771"/>
                  </a:lnTo>
                  <a:lnTo>
                    <a:pt x="31160" y="35012"/>
                  </a:lnTo>
                  <a:lnTo>
                    <a:pt x="28768" y="47642"/>
                  </a:lnTo>
                  <a:lnTo>
                    <a:pt x="28573" y="50811"/>
                  </a:lnTo>
                  <a:lnTo>
                    <a:pt x="25532" y="57155"/>
                  </a:lnTo>
                  <a:lnTo>
                    <a:pt x="21711" y="63502"/>
                  </a:lnTo>
                  <a:lnTo>
                    <a:pt x="20013" y="69851"/>
                  </a:lnTo>
                  <a:lnTo>
                    <a:pt x="18503" y="71967"/>
                  </a:lnTo>
                  <a:lnTo>
                    <a:pt x="16437" y="73378"/>
                  </a:lnTo>
                  <a:lnTo>
                    <a:pt x="14001" y="74319"/>
                  </a:lnTo>
                  <a:lnTo>
                    <a:pt x="12377" y="76004"/>
                  </a:lnTo>
                  <a:lnTo>
                    <a:pt x="10573" y="80699"/>
                  </a:lnTo>
                  <a:lnTo>
                    <a:pt x="9257" y="93485"/>
                  </a:lnTo>
                  <a:lnTo>
                    <a:pt x="8156" y="94073"/>
                  </a:lnTo>
                  <a:lnTo>
                    <a:pt x="0" y="95204"/>
                  </a:lnTo>
                  <a:lnTo>
                    <a:pt x="17218" y="95250"/>
                  </a:lnTo>
                  <a:lnTo>
                    <a:pt x="25975" y="88704"/>
                  </a:lnTo>
                  <a:lnTo>
                    <a:pt x="34817" y="86608"/>
                  </a:lnTo>
                  <a:lnTo>
                    <a:pt x="78591" y="85735"/>
                  </a:lnTo>
                  <a:lnTo>
                    <a:pt x="85158" y="88552"/>
                  </a:lnTo>
                  <a:lnTo>
                    <a:pt x="91604" y="92273"/>
                  </a:lnTo>
                  <a:lnTo>
                    <a:pt x="97996" y="93927"/>
                  </a:lnTo>
                  <a:lnTo>
                    <a:pt x="100124" y="95426"/>
                  </a:lnTo>
                  <a:lnTo>
                    <a:pt x="101543" y="97484"/>
                  </a:lnTo>
                  <a:lnTo>
                    <a:pt x="102487" y="99915"/>
                  </a:lnTo>
                  <a:lnTo>
                    <a:pt x="104177" y="101535"/>
                  </a:lnTo>
                  <a:lnTo>
                    <a:pt x="108876" y="103335"/>
                  </a:lnTo>
                  <a:lnTo>
                    <a:pt x="110552" y="104873"/>
                  </a:lnTo>
                  <a:lnTo>
                    <a:pt x="112415" y="109405"/>
                  </a:lnTo>
                  <a:lnTo>
                    <a:pt x="113867" y="136563"/>
                  </a:lnTo>
                  <a:lnTo>
                    <a:pt x="111066" y="142892"/>
                  </a:lnTo>
                  <a:lnTo>
                    <a:pt x="75783" y="189912"/>
                  </a:lnTo>
                  <a:lnTo>
                    <a:pt x="53578" y="212691"/>
                  </a:lnTo>
                  <a:lnTo>
                    <a:pt x="47230" y="216237"/>
                  </a:lnTo>
                  <a:lnTo>
                    <a:pt x="40880" y="218872"/>
                  </a:lnTo>
                  <a:lnTo>
                    <a:pt x="34530" y="223571"/>
                  </a:lnTo>
                  <a:lnTo>
                    <a:pt x="31002" y="229187"/>
                  </a:lnTo>
                  <a:lnTo>
                    <a:pt x="30061" y="232166"/>
                  </a:lnTo>
                  <a:lnTo>
                    <a:pt x="28376" y="234153"/>
                  </a:lnTo>
                  <a:lnTo>
                    <a:pt x="20144" y="237602"/>
                  </a:lnTo>
                  <a:lnTo>
                    <a:pt x="19647" y="236718"/>
                  </a:lnTo>
                  <a:lnTo>
                    <a:pt x="19096" y="232913"/>
                  </a:lnTo>
                  <a:lnTo>
                    <a:pt x="21673" y="227695"/>
                  </a:lnTo>
                  <a:lnTo>
                    <a:pt x="34472" y="211807"/>
                  </a:lnTo>
                  <a:lnTo>
                    <a:pt x="4723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313"/>
            <p:cNvSpPr/>
            <p:nvPr>
              <p:custDataLst>
                <p:tags r:id="rId284"/>
              </p:custDataLst>
            </p:nvPr>
          </p:nvSpPr>
          <p:spPr>
            <a:xfrm>
              <a:off x="5534063" y="1628775"/>
              <a:ext cx="161888" cy="19051"/>
            </a:xfrm>
            <a:custGeom>
              <a:avLst/>
              <a:gdLst/>
              <a:ahLst/>
              <a:cxnLst/>
              <a:rect l="0" t="0" r="0" b="0"/>
              <a:pathLst>
                <a:path w="161888" h="19051">
                  <a:moveTo>
                    <a:pt x="57112" y="9525"/>
                  </a:moveTo>
                  <a:lnTo>
                    <a:pt x="57112" y="9525"/>
                  </a:lnTo>
                  <a:lnTo>
                    <a:pt x="9659" y="9525"/>
                  </a:lnTo>
                  <a:lnTo>
                    <a:pt x="1448" y="9525"/>
                  </a:lnTo>
                  <a:lnTo>
                    <a:pt x="953" y="8467"/>
                  </a:lnTo>
                  <a:lnTo>
                    <a:pt x="0" y="392"/>
                  </a:lnTo>
                  <a:lnTo>
                    <a:pt x="45496" y="0"/>
                  </a:lnTo>
                  <a:lnTo>
                    <a:pt x="88336" y="0"/>
                  </a:lnTo>
                  <a:lnTo>
                    <a:pt x="116727" y="1058"/>
                  </a:lnTo>
                  <a:lnTo>
                    <a:pt x="135976" y="8201"/>
                  </a:lnTo>
                  <a:lnTo>
                    <a:pt x="145860" y="9133"/>
                  </a:lnTo>
                  <a:lnTo>
                    <a:pt x="148027" y="10322"/>
                  </a:lnTo>
                  <a:lnTo>
                    <a:pt x="149472" y="12173"/>
                  </a:lnTo>
                  <a:lnTo>
                    <a:pt x="150435" y="14465"/>
                  </a:lnTo>
                  <a:lnTo>
                    <a:pt x="152136" y="15993"/>
                  </a:lnTo>
                  <a:lnTo>
                    <a:pt x="16188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314"/>
            <p:cNvSpPr/>
            <p:nvPr>
              <p:custDataLst>
                <p:tags r:id="rId285"/>
              </p:custDataLst>
            </p:nvPr>
          </p:nvSpPr>
          <p:spPr>
            <a:xfrm>
              <a:off x="5676900" y="1409700"/>
              <a:ext cx="19051" cy="304801"/>
            </a:xfrm>
            <a:custGeom>
              <a:avLst/>
              <a:gdLst/>
              <a:ahLst/>
              <a:cxnLst/>
              <a:rect l="0" t="0" r="0" b="0"/>
              <a:pathLst>
                <a:path w="19051" h="304801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0849" y="0"/>
                  </a:lnTo>
                  <a:lnTo>
                    <a:pt x="17238" y="10361"/>
                  </a:lnTo>
                  <a:lnTo>
                    <a:pt x="19029" y="54160"/>
                  </a:lnTo>
                  <a:lnTo>
                    <a:pt x="17985" y="70846"/>
                  </a:lnTo>
                  <a:lnTo>
                    <a:pt x="10848" y="106788"/>
                  </a:lnTo>
                  <a:lnTo>
                    <a:pt x="6876" y="142304"/>
                  </a:lnTo>
                  <a:lnTo>
                    <a:pt x="2037" y="161756"/>
                  </a:lnTo>
                  <a:lnTo>
                    <a:pt x="53" y="207312"/>
                  </a:lnTo>
                  <a:lnTo>
                    <a:pt x="0" y="253713"/>
                  </a:lnTo>
                  <a:lnTo>
                    <a:pt x="0" y="300828"/>
                  </a:lnTo>
                  <a:lnTo>
                    <a:pt x="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315"/>
            <p:cNvSpPr/>
            <p:nvPr>
              <p:custDataLst>
                <p:tags r:id="rId286"/>
              </p:custDataLst>
            </p:nvPr>
          </p:nvSpPr>
          <p:spPr>
            <a:xfrm>
              <a:off x="5515013" y="1352657"/>
              <a:ext cx="171413" cy="361247"/>
            </a:xfrm>
            <a:custGeom>
              <a:avLst/>
              <a:gdLst/>
              <a:ahLst/>
              <a:cxnLst/>
              <a:rect l="0" t="0" r="0" b="0"/>
              <a:pathLst>
                <a:path w="171413" h="361247">
                  <a:moveTo>
                    <a:pt x="171412" y="18943"/>
                  </a:moveTo>
                  <a:lnTo>
                    <a:pt x="171412" y="18943"/>
                  </a:lnTo>
                  <a:lnTo>
                    <a:pt x="171412" y="1251"/>
                  </a:lnTo>
                  <a:lnTo>
                    <a:pt x="171412" y="8213"/>
                  </a:lnTo>
                  <a:lnTo>
                    <a:pt x="171412" y="0"/>
                  </a:lnTo>
                  <a:lnTo>
                    <a:pt x="171412" y="4981"/>
                  </a:lnTo>
                  <a:lnTo>
                    <a:pt x="170354" y="6460"/>
                  </a:lnTo>
                  <a:lnTo>
                    <a:pt x="163211" y="9028"/>
                  </a:lnTo>
                  <a:lnTo>
                    <a:pt x="162475" y="12067"/>
                  </a:lnTo>
                  <a:lnTo>
                    <a:pt x="162280" y="14359"/>
                  </a:lnTo>
                  <a:lnTo>
                    <a:pt x="159239" y="19728"/>
                  </a:lnTo>
                  <a:lnTo>
                    <a:pt x="155418" y="25642"/>
                  </a:lnTo>
                  <a:lnTo>
                    <a:pt x="142741" y="70124"/>
                  </a:lnTo>
                  <a:lnTo>
                    <a:pt x="138208" y="82612"/>
                  </a:lnTo>
                  <a:lnTo>
                    <a:pt x="129844" y="92396"/>
                  </a:lnTo>
                  <a:lnTo>
                    <a:pt x="124650" y="96487"/>
                  </a:lnTo>
                  <a:lnTo>
                    <a:pt x="101917" y="138666"/>
                  </a:lnTo>
                  <a:lnTo>
                    <a:pt x="74342" y="185813"/>
                  </a:lnTo>
                  <a:lnTo>
                    <a:pt x="54469" y="226322"/>
                  </a:lnTo>
                  <a:lnTo>
                    <a:pt x="32617" y="261015"/>
                  </a:lnTo>
                  <a:lnTo>
                    <a:pt x="13800" y="305902"/>
                  </a:lnTo>
                  <a:lnTo>
                    <a:pt x="626" y="351640"/>
                  </a:lnTo>
                  <a:lnTo>
                    <a:pt x="0" y="361246"/>
                  </a:lnTo>
                  <a:lnTo>
                    <a:pt x="5030" y="356610"/>
                  </a:lnTo>
                  <a:lnTo>
                    <a:pt x="7506" y="351403"/>
                  </a:lnTo>
                  <a:lnTo>
                    <a:pt x="8167" y="348533"/>
                  </a:lnTo>
                  <a:lnTo>
                    <a:pt x="14152" y="339437"/>
                  </a:lnTo>
                  <a:lnTo>
                    <a:pt x="28537" y="3237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SMARTInkShape-Group70"/>
          <p:cNvGrpSpPr/>
          <p:nvPr/>
        </p:nvGrpSpPr>
        <p:grpSpPr>
          <a:xfrm>
            <a:off x="7010400" y="1400176"/>
            <a:ext cx="714342" cy="447544"/>
            <a:chOff x="7010400" y="1400176"/>
            <a:chExt cx="714342" cy="447544"/>
          </a:xfrm>
        </p:grpSpPr>
        <p:sp>
          <p:nvSpPr>
            <p:cNvPr id="32" name="SMARTInkShape-316"/>
            <p:cNvSpPr/>
            <p:nvPr>
              <p:custDataLst>
                <p:tags r:id="rId271"/>
              </p:custDataLst>
            </p:nvPr>
          </p:nvSpPr>
          <p:spPr>
            <a:xfrm>
              <a:off x="7544242" y="1438275"/>
              <a:ext cx="180500" cy="352426"/>
            </a:xfrm>
            <a:custGeom>
              <a:avLst/>
              <a:gdLst/>
              <a:ahLst/>
              <a:cxnLst/>
              <a:rect l="0" t="0" r="0" b="0"/>
              <a:pathLst>
                <a:path w="180500" h="352426">
                  <a:moveTo>
                    <a:pt x="123383" y="19050"/>
                  </a:moveTo>
                  <a:lnTo>
                    <a:pt x="123383" y="19050"/>
                  </a:lnTo>
                  <a:lnTo>
                    <a:pt x="123383" y="10849"/>
                  </a:lnTo>
                  <a:lnTo>
                    <a:pt x="124441" y="10408"/>
                  </a:lnTo>
                  <a:lnTo>
                    <a:pt x="170889" y="9525"/>
                  </a:lnTo>
                  <a:lnTo>
                    <a:pt x="180499" y="35"/>
                  </a:lnTo>
                  <a:lnTo>
                    <a:pt x="171123" y="0"/>
                  </a:lnTo>
                  <a:lnTo>
                    <a:pt x="165986" y="5057"/>
                  </a:lnTo>
                  <a:lnTo>
                    <a:pt x="160662" y="7539"/>
                  </a:lnTo>
                  <a:lnTo>
                    <a:pt x="157762" y="8201"/>
                  </a:lnTo>
                  <a:lnTo>
                    <a:pt x="148621" y="14189"/>
                  </a:lnTo>
                  <a:lnTo>
                    <a:pt x="115837" y="57456"/>
                  </a:lnTo>
                  <a:lnTo>
                    <a:pt x="87442" y="98099"/>
                  </a:lnTo>
                  <a:lnTo>
                    <a:pt x="63601" y="142289"/>
                  </a:lnTo>
                  <a:lnTo>
                    <a:pt x="49226" y="164574"/>
                  </a:lnTo>
                  <a:lnTo>
                    <a:pt x="28312" y="208946"/>
                  </a:lnTo>
                  <a:lnTo>
                    <a:pt x="11921" y="244775"/>
                  </a:lnTo>
                  <a:lnTo>
                    <a:pt x="9286" y="252722"/>
                  </a:lnTo>
                  <a:lnTo>
                    <a:pt x="1794" y="266448"/>
                  </a:lnTo>
                  <a:lnTo>
                    <a:pt x="0" y="279350"/>
                  </a:lnTo>
                  <a:lnTo>
                    <a:pt x="2576" y="285728"/>
                  </a:lnTo>
                  <a:lnTo>
                    <a:pt x="6191" y="292090"/>
                  </a:lnTo>
                  <a:lnTo>
                    <a:pt x="7799" y="298446"/>
                  </a:lnTo>
                  <a:lnTo>
                    <a:pt x="9285" y="300564"/>
                  </a:lnTo>
                  <a:lnTo>
                    <a:pt x="11334" y="301976"/>
                  </a:lnTo>
                  <a:lnTo>
                    <a:pt x="16434" y="304603"/>
                  </a:lnTo>
                  <a:lnTo>
                    <a:pt x="22227" y="309299"/>
                  </a:lnTo>
                  <a:lnTo>
                    <a:pt x="31152" y="312091"/>
                  </a:lnTo>
                  <a:lnTo>
                    <a:pt x="64559" y="314194"/>
                  </a:lnTo>
                  <a:lnTo>
                    <a:pt x="73603" y="311445"/>
                  </a:lnTo>
                  <a:lnTo>
                    <a:pt x="81151" y="307753"/>
                  </a:lnTo>
                  <a:lnTo>
                    <a:pt x="97441" y="305383"/>
                  </a:lnTo>
                  <a:lnTo>
                    <a:pt x="107620" y="304001"/>
                  </a:lnTo>
                  <a:lnTo>
                    <a:pt x="121099" y="296633"/>
                  </a:lnTo>
                  <a:lnTo>
                    <a:pt x="130536" y="288997"/>
                  </a:lnTo>
                  <a:lnTo>
                    <a:pt x="136440" y="287193"/>
                  </a:lnTo>
                  <a:lnTo>
                    <a:pt x="138438" y="285654"/>
                  </a:lnTo>
                  <a:lnTo>
                    <a:pt x="141907" y="277676"/>
                  </a:lnTo>
                  <a:lnTo>
                    <a:pt x="142419" y="258929"/>
                  </a:lnTo>
                  <a:lnTo>
                    <a:pt x="134231" y="249128"/>
                  </a:lnTo>
                  <a:lnTo>
                    <a:pt x="130673" y="248307"/>
                  </a:lnTo>
                  <a:lnTo>
                    <a:pt x="85854" y="247655"/>
                  </a:lnTo>
                  <a:lnTo>
                    <a:pt x="82489" y="247653"/>
                  </a:lnTo>
                  <a:lnTo>
                    <a:pt x="75928" y="250474"/>
                  </a:lnTo>
                  <a:lnTo>
                    <a:pt x="56723" y="264126"/>
                  </a:lnTo>
                  <a:lnTo>
                    <a:pt x="50364" y="266614"/>
                  </a:lnTo>
                  <a:lnTo>
                    <a:pt x="44010" y="271248"/>
                  </a:lnTo>
                  <a:lnTo>
                    <a:pt x="40482" y="276835"/>
                  </a:lnTo>
                  <a:lnTo>
                    <a:pt x="28068" y="310291"/>
                  </a:lnTo>
                  <a:lnTo>
                    <a:pt x="21881" y="321479"/>
                  </a:lnTo>
                  <a:lnTo>
                    <a:pt x="18520" y="336671"/>
                  </a:lnTo>
                  <a:lnTo>
                    <a:pt x="9083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317"/>
            <p:cNvSpPr/>
            <p:nvPr>
              <p:custDataLst>
                <p:tags r:id="rId272"/>
              </p:custDataLst>
            </p:nvPr>
          </p:nvSpPr>
          <p:spPr>
            <a:xfrm>
              <a:off x="7334251" y="1609725"/>
              <a:ext cx="95250" cy="28576"/>
            </a:xfrm>
            <a:custGeom>
              <a:avLst/>
              <a:gdLst/>
              <a:ahLst/>
              <a:cxnLst/>
              <a:rect l="0" t="0" r="0" b="0"/>
              <a:pathLst>
                <a:path w="95250" h="28576">
                  <a:moveTo>
                    <a:pt x="38099" y="28575"/>
                  </a:moveTo>
                  <a:lnTo>
                    <a:pt x="38099" y="28575"/>
                  </a:lnTo>
                  <a:lnTo>
                    <a:pt x="33043" y="28575"/>
                  </a:lnTo>
                  <a:lnTo>
                    <a:pt x="31552" y="27517"/>
                  </a:lnTo>
                  <a:lnTo>
                    <a:pt x="30559" y="25753"/>
                  </a:lnTo>
                  <a:lnTo>
                    <a:pt x="29898" y="23519"/>
                  </a:lnTo>
                  <a:lnTo>
                    <a:pt x="28398" y="22029"/>
                  </a:lnTo>
                  <a:lnTo>
                    <a:pt x="23909" y="20374"/>
                  </a:lnTo>
                  <a:lnTo>
                    <a:pt x="0" y="19050"/>
                  </a:lnTo>
                  <a:lnTo>
                    <a:pt x="22389" y="19050"/>
                  </a:lnTo>
                  <a:lnTo>
                    <a:pt x="28648" y="16228"/>
                  </a:lnTo>
                  <a:lnTo>
                    <a:pt x="34957" y="12504"/>
                  </a:lnTo>
                  <a:lnTo>
                    <a:pt x="45516" y="10408"/>
                  </a:lnTo>
                  <a:lnTo>
                    <a:pt x="73200" y="8544"/>
                  </a:lnTo>
                  <a:lnTo>
                    <a:pt x="952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318"/>
            <p:cNvSpPr/>
            <p:nvPr>
              <p:custDataLst>
                <p:tags r:id="rId273"/>
              </p:custDataLst>
            </p:nvPr>
          </p:nvSpPr>
          <p:spPr>
            <a:xfrm>
              <a:off x="7392728" y="1401510"/>
              <a:ext cx="65348" cy="303466"/>
            </a:xfrm>
            <a:custGeom>
              <a:avLst/>
              <a:gdLst/>
              <a:ahLst/>
              <a:cxnLst/>
              <a:rect l="0" t="0" r="0" b="0"/>
              <a:pathLst>
                <a:path w="65348" h="303466">
                  <a:moveTo>
                    <a:pt x="65347" y="46290"/>
                  </a:moveTo>
                  <a:lnTo>
                    <a:pt x="65347" y="46290"/>
                  </a:lnTo>
                  <a:lnTo>
                    <a:pt x="65347" y="19547"/>
                  </a:lnTo>
                  <a:lnTo>
                    <a:pt x="64289" y="18937"/>
                  </a:lnTo>
                  <a:lnTo>
                    <a:pt x="60291" y="18258"/>
                  </a:lnTo>
                  <a:lnTo>
                    <a:pt x="58800" y="17019"/>
                  </a:lnTo>
                  <a:lnTo>
                    <a:pt x="56213" y="9562"/>
                  </a:lnTo>
                  <a:lnTo>
                    <a:pt x="53174" y="8800"/>
                  </a:lnTo>
                  <a:lnTo>
                    <a:pt x="47656" y="8311"/>
                  </a:lnTo>
                  <a:lnTo>
                    <a:pt x="46901" y="5421"/>
                  </a:lnTo>
                  <a:lnTo>
                    <a:pt x="46416" y="0"/>
                  </a:lnTo>
                  <a:lnTo>
                    <a:pt x="46297" y="47152"/>
                  </a:lnTo>
                  <a:lnTo>
                    <a:pt x="45239" y="59373"/>
                  </a:lnTo>
                  <a:lnTo>
                    <a:pt x="37654" y="103670"/>
                  </a:lnTo>
                  <a:lnTo>
                    <a:pt x="31832" y="143034"/>
                  </a:lnTo>
                  <a:lnTo>
                    <a:pt x="19448" y="185564"/>
                  </a:lnTo>
                  <a:lnTo>
                    <a:pt x="9181" y="229357"/>
                  </a:lnTo>
                  <a:lnTo>
                    <a:pt x="8235" y="258849"/>
                  </a:lnTo>
                  <a:lnTo>
                    <a:pt x="5392" y="265291"/>
                  </a:lnTo>
                  <a:lnTo>
                    <a:pt x="1659" y="271682"/>
                  </a:lnTo>
                  <a:lnTo>
                    <a:pt x="0" y="278050"/>
                  </a:lnTo>
                  <a:lnTo>
                    <a:pt x="616" y="281230"/>
                  </a:lnTo>
                  <a:lnTo>
                    <a:pt x="7392" y="293743"/>
                  </a:lnTo>
                  <a:lnTo>
                    <a:pt x="8197" y="303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19"/>
            <p:cNvSpPr/>
            <p:nvPr>
              <p:custDataLst>
                <p:tags r:id="rId274"/>
              </p:custDataLst>
            </p:nvPr>
          </p:nvSpPr>
          <p:spPr>
            <a:xfrm>
              <a:off x="7231003" y="1400176"/>
              <a:ext cx="198498" cy="313718"/>
            </a:xfrm>
            <a:custGeom>
              <a:avLst/>
              <a:gdLst/>
              <a:ahLst/>
              <a:cxnLst/>
              <a:rect l="0" t="0" r="0" b="0"/>
              <a:pathLst>
                <a:path w="198498" h="313718">
                  <a:moveTo>
                    <a:pt x="198497" y="28574"/>
                  </a:moveTo>
                  <a:lnTo>
                    <a:pt x="198497" y="28574"/>
                  </a:lnTo>
                  <a:lnTo>
                    <a:pt x="198497" y="2"/>
                  </a:lnTo>
                  <a:lnTo>
                    <a:pt x="193441" y="0"/>
                  </a:lnTo>
                  <a:lnTo>
                    <a:pt x="191950" y="1058"/>
                  </a:lnTo>
                  <a:lnTo>
                    <a:pt x="190957" y="2822"/>
                  </a:lnTo>
                  <a:lnTo>
                    <a:pt x="184032" y="19245"/>
                  </a:lnTo>
                  <a:lnTo>
                    <a:pt x="160329" y="60691"/>
                  </a:lnTo>
                  <a:lnTo>
                    <a:pt x="136909" y="105240"/>
                  </a:lnTo>
                  <a:lnTo>
                    <a:pt x="111312" y="152460"/>
                  </a:lnTo>
                  <a:lnTo>
                    <a:pt x="83587" y="192493"/>
                  </a:lnTo>
                  <a:lnTo>
                    <a:pt x="48866" y="237463"/>
                  </a:lnTo>
                  <a:lnTo>
                    <a:pt x="15833" y="282535"/>
                  </a:lnTo>
                  <a:lnTo>
                    <a:pt x="0" y="312276"/>
                  </a:lnTo>
                  <a:lnTo>
                    <a:pt x="548" y="312959"/>
                  </a:lnTo>
                  <a:lnTo>
                    <a:pt x="3981" y="313717"/>
                  </a:lnTo>
                  <a:lnTo>
                    <a:pt x="5320" y="312861"/>
                  </a:lnTo>
                  <a:lnTo>
                    <a:pt x="6212" y="311232"/>
                  </a:lnTo>
                  <a:lnTo>
                    <a:pt x="6807" y="309088"/>
                  </a:lnTo>
                  <a:lnTo>
                    <a:pt x="8261" y="307658"/>
                  </a:lnTo>
                  <a:lnTo>
                    <a:pt x="26206" y="300119"/>
                  </a:lnTo>
                  <a:lnTo>
                    <a:pt x="34787" y="291783"/>
                  </a:lnTo>
                  <a:lnTo>
                    <a:pt x="46097" y="2762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20"/>
            <p:cNvSpPr/>
            <p:nvPr>
              <p:custDataLst>
                <p:tags r:id="rId275"/>
              </p:custDataLst>
            </p:nvPr>
          </p:nvSpPr>
          <p:spPr>
            <a:xfrm>
              <a:off x="7010400" y="1714500"/>
              <a:ext cx="38101" cy="133220"/>
            </a:xfrm>
            <a:custGeom>
              <a:avLst/>
              <a:gdLst/>
              <a:ahLst/>
              <a:cxnLst/>
              <a:rect l="0" t="0" r="0" b="0"/>
              <a:pathLst>
                <a:path w="38101" h="133220">
                  <a:moveTo>
                    <a:pt x="0" y="0"/>
                  </a:moveTo>
                  <a:lnTo>
                    <a:pt x="0" y="0"/>
                  </a:lnTo>
                  <a:lnTo>
                    <a:pt x="14465" y="0"/>
                  </a:lnTo>
                  <a:lnTo>
                    <a:pt x="15994" y="1058"/>
                  </a:lnTo>
                  <a:lnTo>
                    <a:pt x="17012" y="2822"/>
                  </a:lnTo>
                  <a:lnTo>
                    <a:pt x="17691" y="5056"/>
                  </a:lnTo>
                  <a:lnTo>
                    <a:pt x="19203" y="6546"/>
                  </a:lnTo>
                  <a:lnTo>
                    <a:pt x="29232" y="11759"/>
                  </a:lnTo>
                  <a:lnTo>
                    <a:pt x="32188" y="14189"/>
                  </a:lnTo>
                  <a:lnTo>
                    <a:pt x="35473" y="19712"/>
                  </a:lnTo>
                  <a:lnTo>
                    <a:pt x="37755" y="28466"/>
                  </a:lnTo>
                  <a:lnTo>
                    <a:pt x="38098" y="75627"/>
                  </a:lnTo>
                  <a:lnTo>
                    <a:pt x="38100" y="88787"/>
                  </a:lnTo>
                  <a:lnTo>
                    <a:pt x="35278" y="95200"/>
                  </a:lnTo>
                  <a:lnTo>
                    <a:pt x="22912" y="111118"/>
                  </a:lnTo>
                  <a:lnTo>
                    <a:pt x="20767" y="117472"/>
                  </a:lnTo>
                  <a:lnTo>
                    <a:pt x="19137" y="119590"/>
                  </a:lnTo>
                  <a:lnTo>
                    <a:pt x="12843" y="123628"/>
                  </a:lnTo>
                  <a:lnTo>
                    <a:pt x="10999" y="128324"/>
                  </a:lnTo>
                  <a:lnTo>
                    <a:pt x="9450" y="129999"/>
                  </a:lnTo>
                  <a:lnTo>
                    <a:pt x="1454" y="132909"/>
                  </a:lnTo>
                  <a:lnTo>
                    <a:pt x="5487" y="133219"/>
                  </a:lnTo>
                  <a:lnTo>
                    <a:pt x="6833" y="132205"/>
                  </a:lnTo>
                  <a:lnTo>
                    <a:pt x="16907" y="114047"/>
                  </a:lnTo>
                  <a:lnTo>
                    <a:pt x="17621" y="110956"/>
                  </a:lnTo>
                  <a:lnTo>
                    <a:pt x="24060" y="104700"/>
                  </a:lnTo>
                  <a:lnTo>
                    <a:pt x="381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SMARTInkShape-Group71"/>
          <p:cNvGrpSpPr/>
          <p:nvPr/>
        </p:nvGrpSpPr>
        <p:grpSpPr>
          <a:xfrm>
            <a:off x="7383196" y="2057415"/>
            <a:ext cx="1065480" cy="628636"/>
            <a:chOff x="7383196" y="2057415"/>
            <a:chExt cx="1065480" cy="628636"/>
          </a:xfrm>
        </p:grpSpPr>
        <p:sp>
          <p:nvSpPr>
            <p:cNvPr id="38" name="SMARTInkShape-321"/>
            <p:cNvSpPr/>
            <p:nvPr>
              <p:custDataLst>
                <p:tags r:id="rId269"/>
              </p:custDataLst>
            </p:nvPr>
          </p:nvSpPr>
          <p:spPr>
            <a:xfrm>
              <a:off x="7458075" y="2057415"/>
              <a:ext cx="990601" cy="628636"/>
            </a:xfrm>
            <a:custGeom>
              <a:avLst/>
              <a:gdLst/>
              <a:ahLst/>
              <a:cxnLst/>
              <a:rect l="0" t="0" r="0" b="0"/>
              <a:pathLst>
                <a:path w="990601" h="628636">
                  <a:moveTo>
                    <a:pt x="9525" y="38085"/>
                  </a:moveTo>
                  <a:lnTo>
                    <a:pt x="9525" y="38085"/>
                  </a:lnTo>
                  <a:lnTo>
                    <a:pt x="10" y="38085"/>
                  </a:lnTo>
                  <a:lnTo>
                    <a:pt x="0" y="28560"/>
                  </a:lnTo>
                  <a:lnTo>
                    <a:pt x="46459" y="28560"/>
                  </a:lnTo>
                  <a:lnTo>
                    <a:pt x="63700" y="27502"/>
                  </a:lnTo>
                  <a:lnTo>
                    <a:pt x="92519" y="20359"/>
                  </a:lnTo>
                  <a:lnTo>
                    <a:pt x="138415" y="19151"/>
                  </a:lnTo>
                  <a:lnTo>
                    <a:pt x="181642" y="19050"/>
                  </a:lnTo>
                  <a:lnTo>
                    <a:pt x="199262" y="17984"/>
                  </a:lnTo>
                  <a:lnTo>
                    <a:pt x="239488" y="10835"/>
                  </a:lnTo>
                  <a:lnTo>
                    <a:pt x="283108" y="9685"/>
                  </a:lnTo>
                  <a:lnTo>
                    <a:pt x="324756" y="9533"/>
                  </a:lnTo>
                  <a:lnTo>
                    <a:pt x="371594" y="9513"/>
                  </a:lnTo>
                  <a:lnTo>
                    <a:pt x="411577" y="9511"/>
                  </a:lnTo>
                  <a:lnTo>
                    <a:pt x="438743" y="6688"/>
                  </a:lnTo>
                  <a:lnTo>
                    <a:pt x="485853" y="868"/>
                  </a:lnTo>
                  <a:lnTo>
                    <a:pt x="533410" y="101"/>
                  </a:lnTo>
                  <a:lnTo>
                    <a:pt x="573487" y="0"/>
                  </a:lnTo>
                  <a:lnTo>
                    <a:pt x="611783" y="1045"/>
                  </a:lnTo>
                  <a:lnTo>
                    <a:pt x="657333" y="8628"/>
                  </a:lnTo>
                  <a:lnTo>
                    <a:pt x="698231" y="10491"/>
                  </a:lnTo>
                  <a:lnTo>
                    <a:pt x="736576" y="18146"/>
                  </a:lnTo>
                  <a:lnTo>
                    <a:pt x="755643" y="19830"/>
                  </a:lnTo>
                  <a:lnTo>
                    <a:pt x="793751" y="27654"/>
                  </a:lnTo>
                  <a:lnTo>
                    <a:pt x="841199" y="28537"/>
                  </a:lnTo>
                  <a:lnTo>
                    <a:pt x="872965" y="28559"/>
                  </a:lnTo>
                  <a:lnTo>
                    <a:pt x="877639" y="31382"/>
                  </a:lnTo>
                  <a:lnTo>
                    <a:pt x="883245" y="35106"/>
                  </a:lnTo>
                  <a:lnTo>
                    <a:pt x="892351" y="37202"/>
                  </a:lnTo>
                  <a:lnTo>
                    <a:pt x="937017" y="38084"/>
                  </a:lnTo>
                  <a:lnTo>
                    <a:pt x="955709" y="38085"/>
                  </a:lnTo>
                  <a:lnTo>
                    <a:pt x="962040" y="40907"/>
                  </a:lnTo>
                  <a:lnTo>
                    <a:pt x="968383" y="44631"/>
                  </a:lnTo>
                  <a:lnTo>
                    <a:pt x="979195" y="47218"/>
                  </a:lnTo>
                  <a:lnTo>
                    <a:pt x="990588" y="47610"/>
                  </a:lnTo>
                  <a:lnTo>
                    <a:pt x="990600" y="38085"/>
                  </a:lnTo>
                  <a:lnTo>
                    <a:pt x="990600" y="55695"/>
                  </a:lnTo>
                  <a:lnTo>
                    <a:pt x="984054" y="64455"/>
                  </a:lnTo>
                  <a:lnTo>
                    <a:pt x="981958" y="73297"/>
                  </a:lnTo>
                  <a:lnTo>
                    <a:pt x="981090" y="116524"/>
                  </a:lnTo>
                  <a:lnTo>
                    <a:pt x="981075" y="162557"/>
                  </a:lnTo>
                  <a:lnTo>
                    <a:pt x="981075" y="210140"/>
                  </a:lnTo>
                  <a:lnTo>
                    <a:pt x="981075" y="257764"/>
                  </a:lnTo>
                  <a:lnTo>
                    <a:pt x="981075" y="302567"/>
                  </a:lnTo>
                  <a:lnTo>
                    <a:pt x="980017" y="339799"/>
                  </a:lnTo>
                  <a:lnTo>
                    <a:pt x="972433" y="367317"/>
                  </a:lnTo>
                  <a:lnTo>
                    <a:pt x="971560" y="411400"/>
                  </a:lnTo>
                  <a:lnTo>
                    <a:pt x="971551" y="431668"/>
                  </a:lnTo>
                  <a:lnTo>
                    <a:pt x="974373" y="438083"/>
                  </a:lnTo>
                  <a:lnTo>
                    <a:pt x="978096" y="444462"/>
                  </a:lnTo>
                  <a:lnTo>
                    <a:pt x="980487" y="457180"/>
                  </a:lnTo>
                  <a:lnTo>
                    <a:pt x="981075" y="501896"/>
                  </a:lnTo>
                  <a:lnTo>
                    <a:pt x="981075" y="518844"/>
                  </a:lnTo>
                  <a:lnTo>
                    <a:pt x="980017" y="520516"/>
                  </a:lnTo>
                  <a:lnTo>
                    <a:pt x="978252" y="521631"/>
                  </a:lnTo>
                  <a:lnTo>
                    <a:pt x="976019" y="522374"/>
                  </a:lnTo>
                  <a:lnTo>
                    <a:pt x="974529" y="523927"/>
                  </a:lnTo>
                  <a:lnTo>
                    <a:pt x="972873" y="528476"/>
                  </a:lnTo>
                  <a:lnTo>
                    <a:pt x="971551" y="574777"/>
                  </a:lnTo>
                  <a:lnTo>
                    <a:pt x="971550" y="619110"/>
                  </a:lnTo>
                  <a:lnTo>
                    <a:pt x="957085" y="619110"/>
                  </a:lnTo>
                  <a:lnTo>
                    <a:pt x="951715" y="621932"/>
                  </a:lnTo>
                  <a:lnTo>
                    <a:pt x="945800" y="625656"/>
                  </a:lnTo>
                  <a:lnTo>
                    <a:pt x="933381" y="628046"/>
                  </a:lnTo>
                  <a:lnTo>
                    <a:pt x="923925" y="6286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22"/>
            <p:cNvSpPr/>
            <p:nvPr>
              <p:custDataLst>
                <p:tags r:id="rId270"/>
              </p:custDataLst>
            </p:nvPr>
          </p:nvSpPr>
          <p:spPr>
            <a:xfrm>
              <a:off x="7383196" y="2105059"/>
              <a:ext cx="998651" cy="533367"/>
            </a:xfrm>
            <a:custGeom>
              <a:avLst/>
              <a:gdLst/>
              <a:ahLst/>
              <a:cxnLst/>
              <a:rect l="0" t="0" r="0" b="0"/>
              <a:pathLst>
                <a:path w="998651" h="533367">
                  <a:moveTo>
                    <a:pt x="27254" y="28541"/>
                  </a:moveTo>
                  <a:lnTo>
                    <a:pt x="27254" y="28541"/>
                  </a:lnTo>
                  <a:lnTo>
                    <a:pt x="27254" y="0"/>
                  </a:lnTo>
                  <a:lnTo>
                    <a:pt x="27254" y="17576"/>
                  </a:lnTo>
                  <a:lnTo>
                    <a:pt x="22198" y="23646"/>
                  </a:lnTo>
                  <a:lnTo>
                    <a:pt x="19714" y="32010"/>
                  </a:lnTo>
                  <a:lnTo>
                    <a:pt x="14958" y="76844"/>
                  </a:lnTo>
                  <a:lnTo>
                    <a:pt x="10206" y="95417"/>
                  </a:lnTo>
                  <a:lnTo>
                    <a:pt x="8321" y="139678"/>
                  </a:lnTo>
                  <a:lnTo>
                    <a:pt x="7168" y="171614"/>
                  </a:lnTo>
                  <a:lnTo>
                    <a:pt x="6" y="211005"/>
                  </a:lnTo>
                  <a:lnTo>
                    <a:pt x="0" y="246852"/>
                  </a:lnTo>
                  <a:lnTo>
                    <a:pt x="6915" y="287079"/>
                  </a:lnTo>
                  <a:lnTo>
                    <a:pt x="8033" y="330698"/>
                  </a:lnTo>
                  <a:lnTo>
                    <a:pt x="8189" y="374031"/>
                  </a:lnTo>
                  <a:lnTo>
                    <a:pt x="8203" y="416809"/>
                  </a:lnTo>
                  <a:lnTo>
                    <a:pt x="8204" y="463160"/>
                  </a:lnTo>
                  <a:lnTo>
                    <a:pt x="8204" y="495227"/>
                  </a:lnTo>
                  <a:lnTo>
                    <a:pt x="17728" y="495266"/>
                  </a:lnTo>
                  <a:lnTo>
                    <a:pt x="17729" y="504756"/>
                  </a:lnTo>
                  <a:lnTo>
                    <a:pt x="32300" y="504791"/>
                  </a:lnTo>
                  <a:lnTo>
                    <a:pt x="33793" y="505849"/>
                  </a:lnTo>
                  <a:lnTo>
                    <a:pt x="34788" y="507613"/>
                  </a:lnTo>
                  <a:lnTo>
                    <a:pt x="36385" y="512992"/>
                  </a:lnTo>
                  <a:lnTo>
                    <a:pt x="39426" y="513727"/>
                  </a:lnTo>
                  <a:lnTo>
                    <a:pt x="84422" y="514316"/>
                  </a:lnTo>
                  <a:lnTo>
                    <a:pt x="106827" y="515374"/>
                  </a:lnTo>
                  <a:lnTo>
                    <a:pt x="125287" y="522517"/>
                  </a:lnTo>
                  <a:lnTo>
                    <a:pt x="144848" y="524638"/>
                  </a:lnTo>
                  <a:lnTo>
                    <a:pt x="162822" y="531328"/>
                  </a:lnTo>
                  <a:lnTo>
                    <a:pt x="208875" y="533313"/>
                  </a:lnTo>
                  <a:lnTo>
                    <a:pt x="252717" y="533363"/>
                  </a:lnTo>
                  <a:lnTo>
                    <a:pt x="295838" y="533366"/>
                  </a:lnTo>
                  <a:lnTo>
                    <a:pt x="343068" y="525165"/>
                  </a:lnTo>
                  <a:lnTo>
                    <a:pt x="390659" y="523957"/>
                  </a:lnTo>
                  <a:lnTo>
                    <a:pt x="433225" y="523851"/>
                  </a:lnTo>
                  <a:lnTo>
                    <a:pt x="458970" y="524901"/>
                  </a:lnTo>
                  <a:lnTo>
                    <a:pt x="503499" y="532778"/>
                  </a:lnTo>
                  <a:lnTo>
                    <a:pt x="547954" y="533332"/>
                  </a:lnTo>
                  <a:lnTo>
                    <a:pt x="591111" y="533363"/>
                  </a:lnTo>
                  <a:lnTo>
                    <a:pt x="633287" y="533366"/>
                  </a:lnTo>
                  <a:lnTo>
                    <a:pt x="678107" y="533366"/>
                  </a:lnTo>
                  <a:lnTo>
                    <a:pt x="720727" y="533366"/>
                  </a:lnTo>
                  <a:lnTo>
                    <a:pt x="762717" y="533366"/>
                  </a:lnTo>
                  <a:lnTo>
                    <a:pt x="805012" y="533366"/>
                  </a:lnTo>
                  <a:lnTo>
                    <a:pt x="852637" y="533366"/>
                  </a:lnTo>
                  <a:lnTo>
                    <a:pt x="897108" y="533366"/>
                  </a:lnTo>
                  <a:lnTo>
                    <a:pt x="935266" y="533366"/>
                  </a:lnTo>
                  <a:lnTo>
                    <a:pt x="941636" y="530544"/>
                  </a:lnTo>
                  <a:lnTo>
                    <a:pt x="949295" y="525165"/>
                  </a:lnTo>
                  <a:lnTo>
                    <a:pt x="958411" y="524102"/>
                  </a:lnTo>
                  <a:lnTo>
                    <a:pt x="973519" y="523876"/>
                  </a:lnTo>
                  <a:lnTo>
                    <a:pt x="975597" y="522806"/>
                  </a:lnTo>
                  <a:lnTo>
                    <a:pt x="976983" y="521034"/>
                  </a:lnTo>
                  <a:lnTo>
                    <a:pt x="977907" y="518795"/>
                  </a:lnTo>
                  <a:lnTo>
                    <a:pt x="979581" y="517302"/>
                  </a:lnTo>
                  <a:lnTo>
                    <a:pt x="989872" y="512084"/>
                  </a:lnTo>
                  <a:lnTo>
                    <a:pt x="998650" y="504918"/>
                  </a:lnTo>
                  <a:lnTo>
                    <a:pt x="989279" y="495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72"/>
          <p:cNvGrpSpPr/>
          <p:nvPr/>
        </p:nvGrpSpPr>
        <p:grpSpPr>
          <a:xfrm>
            <a:off x="1219235" y="2181667"/>
            <a:ext cx="1304891" cy="313884"/>
            <a:chOff x="1219235" y="2181667"/>
            <a:chExt cx="1304891" cy="313884"/>
          </a:xfrm>
        </p:grpSpPr>
        <p:sp>
          <p:nvSpPr>
            <p:cNvPr id="41" name="SMARTInkShape-323"/>
            <p:cNvSpPr/>
            <p:nvPr>
              <p:custDataLst>
                <p:tags r:id="rId260"/>
              </p:custDataLst>
            </p:nvPr>
          </p:nvSpPr>
          <p:spPr>
            <a:xfrm>
              <a:off x="2428875" y="2219329"/>
              <a:ext cx="95251" cy="142833"/>
            </a:xfrm>
            <a:custGeom>
              <a:avLst/>
              <a:gdLst/>
              <a:ahLst/>
              <a:cxnLst/>
              <a:rect l="0" t="0" r="0" b="0"/>
              <a:pathLst>
                <a:path w="95251" h="142833">
                  <a:moveTo>
                    <a:pt x="0" y="28571"/>
                  </a:moveTo>
                  <a:lnTo>
                    <a:pt x="0" y="28571"/>
                  </a:lnTo>
                  <a:lnTo>
                    <a:pt x="0" y="0"/>
                  </a:lnTo>
                  <a:lnTo>
                    <a:pt x="0" y="44893"/>
                  </a:lnTo>
                  <a:lnTo>
                    <a:pt x="0" y="91969"/>
                  </a:lnTo>
                  <a:lnTo>
                    <a:pt x="0" y="139495"/>
                  </a:lnTo>
                  <a:lnTo>
                    <a:pt x="0" y="142832"/>
                  </a:lnTo>
                  <a:lnTo>
                    <a:pt x="0" y="129610"/>
                  </a:lnTo>
                  <a:lnTo>
                    <a:pt x="2822" y="123572"/>
                  </a:lnTo>
                  <a:lnTo>
                    <a:pt x="38122" y="78180"/>
                  </a:lnTo>
                  <a:lnTo>
                    <a:pt x="43401" y="70728"/>
                  </a:lnTo>
                  <a:lnTo>
                    <a:pt x="49613" y="57320"/>
                  </a:lnTo>
                  <a:lnTo>
                    <a:pt x="64910" y="39988"/>
                  </a:lnTo>
                  <a:lnTo>
                    <a:pt x="68713" y="38937"/>
                  </a:lnTo>
                  <a:lnTo>
                    <a:pt x="75762" y="38145"/>
                  </a:lnTo>
                  <a:lnTo>
                    <a:pt x="76196" y="60763"/>
                  </a:lnTo>
                  <a:lnTo>
                    <a:pt x="64027" y="107424"/>
                  </a:lnTo>
                  <a:lnTo>
                    <a:pt x="58508" y="125639"/>
                  </a:lnTo>
                  <a:lnTo>
                    <a:pt x="57269" y="140870"/>
                  </a:lnTo>
                  <a:lnTo>
                    <a:pt x="58288" y="141537"/>
                  </a:lnTo>
                  <a:lnTo>
                    <a:pt x="70418" y="142695"/>
                  </a:lnTo>
                  <a:lnTo>
                    <a:pt x="79543" y="142819"/>
                  </a:lnTo>
                  <a:lnTo>
                    <a:pt x="85800" y="140026"/>
                  </a:lnTo>
                  <a:lnTo>
                    <a:pt x="95250" y="133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24"/>
            <p:cNvSpPr/>
            <p:nvPr>
              <p:custDataLst>
                <p:tags r:id="rId261"/>
              </p:custDataLst>
            </p:nvPr>
          </p:nvSpPr>
          <p:spPr>
            <a:xfrm>
              <a:off x="2238375" y="2238375"/>
              <a:ext cx="95251" cy="257176"/>
            </a:xfrm>
            <a:custGeom>
              <a:avLst/>
              <a:gdLst/>
              <a:ahLst/>
              <a:cxnLst/>
              <a:rect l="0" t="0" r="0" b="0"/>
              <a:pathLst>
                <a:path w="95251" h="2571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6546"/>
                  </a:lnTo>
                  <a:lnTo>
                    <a:pt x="35278" y="7539"/>
                  </a:lnTo>
                  <a:lnTo>
                    <a:pt x="24843" y="9133"/>
                  </a:lnTo>
                  <a:lnTo>
                    <a:pt x="1" y="9525"/>
                  </a:lnTo>
                  <a:lnTo>
                    <a:pt x="0" y="33123"/>
                  </a:lnTo>
                  <a:lnTo>
                    <a:pt x="2822" y="38710"/>
                  </a:lnTo>
                  <a:lnTo>
                    <a:pt x="6546" y="44721"/>
                  </a:lnTo>
                  <a:lnTo>
                    <a:pt x="9701" y="54055"/>
                  </a:lnTo>
                  <a:lnTo>
                    <a:pt x="14189" y="60361"/>
                  </a:lnTo>
                  <a:lnTo>
                    <a:pt x="19711" y="63869"/>
                  </a:lnTo>
                  <a:lnTo>
                    <a:pt x="22666" y="64804"/>
                  </a:lnTo>
                  <a:lnTo>
                    <a:pt x="24636" y="66486"/>
                  </a:lnTo>
                  <a:lnTo>
                    <a:pt x="26824" y="71177"/>
                  </a:lnTo>
                  <a:lnTo>
                    <a:pt x="28466" y="72851"/>
                  </a:lnTo>
                  <a:lnTo>
                    <a:pt x="33113" y="74712"/>
                  </a:lnTo>
                  <a:lnTo>
                    <a:pt x="50920" y="76069"/>
                  </a:lnTo>
                  <a:lnTo>
                    <a:pt x="57203" y="73320"/>
                  </a:lnTo>
                  <a:lnTo>
                    <a:pt x="73910" y="60388"/>
                  </a:lnTo>
                  <a:lnTo>
                    <a:pt x="82813" y="57051"/>
                  </a:lnTo>
                  <a:lnTo>
                    <a:pt x="89016" y="52520"/>
                  </a:lnTo>
                  <a:lnTo>
                    <a:pt x="92480" y="46978"/>
                  </a:lnTo>
                  <a:lnTo>
                    <a:pt x="94885" y="38211"/>
                  </a:lnTo>
                  <a:lnTo>
                    <a:pt x="95250" y="10887"/>
                  </a:lnTo>
                  <a:lnTo>
                    <a:pt x="95250" y="55896"/>
                  </a:lnTo>
                  <a:lnTo>
                    <a:pt x="92428" y="98736"/>
                  </a:lnTo>
                  <a:lnTo>
                    <a:pt x="86314" y="142345"/>
                  </a:lnTo>
                  <a:lnTo>
                    <a:pt x="85760" y="187294"/>
                  </a:lnTo>
                  <a:lnTo>
                    <a:pt x="76790" y="230585"/>
                  </a:lnTo>
                  <a:lnTo>
                    <a:pt x="76316" y="244279"/>
                  </a:lnTo>
                  <a:lnTo>
                    <a:pt x="79074" y="248975"/>
                  </a:lnTo>
                  <a:lnTo>
                    <a:pt x="85725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25"/>
            <p:cNvSpPr/>
            <p:nvPr>
              <p:custDataLst>
                <p:tags r:id="rId262"/>
              </p:custDataLst>
            </p:nvPr>
          </p:nvSpPr>
          <p:spPr>
            <a:xfrm>
              <a:off x="2124203" y="2200670"/>
              <a:ext cx="133223" cy="66281"/>
            </a:xfrm>
            <a:custGeom>
              <a:avLst/>
              <a:gdLst/>
              <a:ahLst/>
              <a:cxnLst/>
              <a:rect l="0" t="0" r="0" b="0"/>
              <a:pathLst>
                <a:path w="133223" h="66281">
                  <a:moveTo>
                    <a:pt x="57022" y="66280"/>
                  </a:moveTo>
                  <a:lnTo>
                    <a:pt x="57022" y="66280"/>
                  </a:lnTo>
                  <a:lnTo>
                    <a:pt x="51966" y="56167"/>
                  </a:lnTo>
                  <a:lnTo>
                    <a:pt x="49418" y="53188"/>
                  </a:lnTo>
                  <a:lnTo>
                    <a:pt x="31512" y="41207"/>
                  </a:lnTo>
                  <a:lnTo>
                    <a:pt x="25223" y="39261"/>
                  </a:lnTo>
                  <a:lnTo>
                    <a:pt x="23123" y="37684"/>
                  </a:lnTo>
                  <a:lnTo>
                    <a:pt x="19109" y="31467"/>
                  </a:lnTo>
                  <a:lnTo>
                    <a:pt x="9331" y="27410"/>
                  </a:lnTo>
                  <a:lnTo>
                    <a:pt x="0" y="18775"/>
                  </a:lnTo>
                  <a:lnTo>
                    <a:pt x="4967" y="13634"/>
                  </a:lnTo>
                  <a:lnTo>
                    <a:pt x="10250" y="11132"/>
                  </a:lnTo>
                  <a:lnTo>
                    <a:pt x="55042" y="1606"/>
                  </a:lnTo>
                  <a:lnTo>
                    <a:pt x="74387" y="0"/>
                  </a:lnTo>
                  <a:lnTo>
                    <a:pt x="121885" y="8748"/>
                  </a:lnTo>
                  <a:lnTo>
                    <a:pt x="133222" y="91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26"/>
            <p:cNvSpPr/>
            <p:nvPr>
              <p:custDataLst>
                <p:tags r:id="rId263"/>
              </p:custDataLst>
            </p:nvPr>
          </p:nvSpPr>
          <p:spPr>
            <a:xfrm>
              <a:off x="2171710" y="2238375"/>
              <a:ext cx="28566" cy="85726"/>
            </a:xfrm>
            <a:custGeom>
              <a:avLst/>
              <a:gdLst/>
              <a:ahLst/>
              <a:cxnLst/>
              <a:rect l="0" t="0" r="0" b="0"/>
              <a:pathLst>
                <a:path w="28566" h="85726">
                  <a:moveTo>
                    <a:pt x="28565" y="0"/>
                  </a:moveTo>
                  <a:lnTo>
                    <a:pt x="28565" y="0"/>
                  </a:lnTo>
                  <a:lnTo>
                    <a:pt x="19432" y="0"/>
                  </a:lnTo>
                  <a:lnTo>
                    <a:pt x="4578" y="14465"/>
                  </a:lnTo>
                  <a:lnTo>
                    <a:pt x="2029" y="19834"/>
                  </a:lnTo>
                  <a:lnTo>
                    <a:pt x="25" y="45757"/>
                  </a:lnTo>
                  <a:lnTo>
                    <a:pt x="0" y="57184"/>
                  </a:lnTo>
                  <a:lnTo>
                    <a:pt x="1055" y="60348"/>
                  </a:lnTo>
                  <a:lnTo>
                    <a:pt x="2817" y="62457"/>
                  </a:lnTo>
                  <a:lnTo>
                    <a:pt x="5050" y="63863"/>
                  </a:lnTo>
                  <a:lnTo>
                    <a:pt x="6538" y="65859"/>
                  </a:lnTo>
                  <a:lnTo>
                    <a:pt x="11749" y="76666"/>
                  </a:lnTo>
                  <a:lnTo>
                    <a:pt x="18614" y="85195"/>
                  </a:lnTo>
                  <a:lnTo>
                    <a:pt x="2856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27"/>
            <p:cNvSpPr/>
            <p:nvPr>
              <p:custDataLst>
                <p:tags r:id="rId264"/>
              </p:custDataLst>
            </p:nvPr>
          </p:nvSpPr>
          <p:spPr>
            <a:xfrm>
              <a:off x="2019310" y="2219335"/>
              <a:ext cx="76191" cy="76191"/>
            </a:xfrm>
            <a:custGeom>
              <a:avLst/>
              <a:gdLst/>
              <a:ahLst/>
              <a:cxnLst/>
              <a:rect l="0" t="0" r="0" b="0"/>
              <a:pathLst>
                <a:path w="76191" h="76191">
                  <a:moveTo>
                    <a:pt x="28565" y="19040"/>
                  </a:moveTo>
                  <a:lnTo>
                    <a:pt x="28565" y="19040"/>
                  </a:lnTo>
                  <a:lnTo>
                    <a:pt x="28565" y="27241"/>
                  </a:lnTo>
                  <a:lnTo>
                    <a:pt x="27507" y="27682"/>
                  </a:lnTo>
                  <a:lnTo>
                    <a:pt x="0" y="28565"/>
                  </a:lnTo>
                  <a:lnTo>
                    <a:pt x="8192" y="28565"/>
                  </a:lnTo>
                  <a:lnTo>
                    <a:pt x="17600" y="36766"/>
                  </a:lnTo>
                  <a:lnTo>
                    <a:pt x="19138" y="36149"/>
                  </a:lnTo>
                  <a:lnTo>
                    <a:pt x="27115" y="29773"/>
                  </a:lnTo>
                  <a:lnTo>
                    <a:pt x="35883" y="28804"/>
                  </a:lnTo>
                  <a:lnTo>
                    <a:pt x="45861" y="28597"/>
                  </a:lnTo>
                  <a:lnTo>
                    <a:pt x="56702" y="19433"/>
                  </a:lnTo>
                  <a:lnTo>
                    <a:pt x="57140" y="109"/>
                  </a:lnTo>
                  <a:lnTo>
                    <a:pt x="48939" y="0"/>
                  </a:lnTo>
                  <a:lnTo>
                    <a:pt x="40272" y="6538"/>
                  </a:lnTo>
                  <a:lnTo>
                    <a:pt x="34474" y="8192"/>
                  </a:lnTo>
                  <a:lnTo>
                    <a:pt x="32504" y="9692"/>
                  </a:lnTo>
                  <a:lnTo>
                    <a:pt x="21256" y="28761"/>
                  </a:lnTo>
                  <a:lnTo>
                    <a:pt x="20518" y="31871"/>
                  </a:lnTo>
                  <a:lnTo>
                    <a:pt x="11695" y="47632"/>
                  </a:lnTo>
                  <a:lnTo>
                    <a:pt x="9945" y="55262"/>
                  </a:lnTo>
                  <a:lnTo>
                    <a:pt x="17111" y="67254"/>
                  </a:lnTo>
                  <a:lnTo>
                    <a:pt x="17754" y="70232"/>
                  </a:lnTo>
                  <a:lnTo>
                    <a:pt x="19241" y="72218"/>
                  </a:lnTo>
                  <a:lnTo>
                    <a:pt x="21290" y="73542"/>
                  </a:lnTo>
                  <a:lnTo>
                    <a:pt x="29232" y="75406"/>
                  </a:lnTo>
                  <a:lnTo>
                    <a:pt x="76190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28"/>
            <p:cNvSpPr/>
            <p:nvPr>
              <p:custDataLst>
                <p:tags r:id="rId265"/>
              </p:custDataLst>
            </p:nvPr>
          </p:nvSpPr>
          <p:spPr>
            <a:xfrm>
              <a:off x="1830279" y="2209800"/>
              <a:ext cx="169972" cy="19051"/>
            </a:xfrm>
            <a:custGeom>
              <a:avLst/>
              <a:gdLst/>
              <a:ahLst/>
              <a:cxnLst/>
              <a:rect l="0" t="0" r="0" b="0"/>
              <a:pathLst>
                <a:path w="169972" h="19051">
                  <a:moveTo>
                    <a:pt x="65196" y="19050"/>
                  </a:moveTo>
                  <a:lnTo>
                    <a:pt x="65196" y="19050"/>
                  </a:lnTo>
                  <a:lnTo>
                    <a:pt x="60139" y="13994"/>
                  </a:lnTo>
                  <a:lnTo>
                    <a:pt x="54835" y="11511"/>
                  </a:lnTo>
                  <a:lnTo>
                    <a:pt x="39686" y="8728"/>
                  </a:lnTo>
                  <a:lnTo>
                    <a:pt x="33397" y="4585"/>
                  </a:lnTo>
                  <a:lnTo>
                    <a:pt x="31297" y="4115"/>
                  </a:lnTo>
                  <a:lnTo>
                    <a:pt x="29897" y="4860"/>
                  </a:lnTo>
                  <a:lnTo>
                    <a:pt x="28963" y="6415"/>
                  </a:lnTo>
                  <a:lnTo>
                    <a:pt x="27283" y="7451"/>
                  </a:lnTo>
                  <a:lnTo>
                    <a:pt x="19860" y="8911"/>
                  </a:lnTo>
                  <a:lnTo>
                    <a:pt x="0" y="9518"/>
                  </a:lnTo>
                  <a:lnTo>
                    <a:pt x="6852" y="9524"/>
                  </a:lnTo>
                  <a:lnTo>
                    <a:pt x="29400" y="1324"/>
                  </a:lnTo>
                  <a:lnTo>
                    <a:pt x="74935" y="52"/>
                  </a:lnTo>
                  <a:lnTo>
                    <a:pt x="120379" y="5"/>
                  </a:lnTo>
                  <a:lnTo>
                    <a:pt x="1699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29"/>
            <p:cNvSpPr/>
            <p:nvPr>
              <p:custDataLst>
                <p:tags r:id="rId266"/>
              </p:custDataLst>
            </p:nvPr>
          </p:nvSpPr>
          <p:spPr>
            <a:xfrm>
              <a:off x="1905000" y="2190785"/>
              <a:ext cx="36777" cy="133150"/>
            </a:xfrm>
            <a:custGeom>
              <a:avLst/>
              <a:gdLst/>
              <a:ahLst/>
              <a:cxnLst/>
              <a:rect l="0" t="0" r="0" b="0"/>
              <a:pathLst>
                <a:path w="36777" h="133150">
                  <a:moveTo>
                    <a:pt x="28575" y="19015"/>
                  </a:moveTo>
                  <a:lnTo>
                    <a:pt x="28575" y="19015"/>
                  </a:lnTo>
                  <a:lnTo>
                    <a:pt x="33632" y="19015"/>
                  </a:lnTo>
                  <a:lnTo>
                    <a:pt x="35121" y="17957"/>
                  </a:lnTo>
                  <a:lnTo>
                    <a:pt x="36114" y="16193"/>
                  </a:lnTo>
                  <a:lnTo>
                    <a:pt x="36776" y="13959"/>
                  </a:lnTo>
                  <a:lnTo>
                    <a:pt x="36159" y="12469"/>
                  </a:lnTo>
                  <a:lnTo>
                    <a:pt x="34689" y="11476"/>
                  </a:lnTo>
                  <a:lnTo>
                    <a:pt x="29783" y="9882"/>
                  </a:lnTo>
                  <a:lnTo>
                    <a:pt x="29112" y="6842"/>
                  </a:lnTo>
                  <a:lnTo>
                    <a:pt x="28933" y="4550"/>
                  </a:lnTo>
                  <a:lnTo>
                    <a:pt x="27755" y="3021"/>
                  </a:lnTo>
                  <a:lnTo>
                    <a:pt x="23625" y="1323"/>
                  </a:lnTo>
                  <a:lnTo>
                    <a:pt x="10036" y="0"/>
                  </a:lnTo>
                  <a:lnTo>
                    <a:pt x="4620" y="5032"/>
                  </a:lnTo>
                  <a:lnTo>
                    <a:pt x="2053" y="10331"/>
                  </a:lnTo>
                  <a:lnTo>
                    <a:pt x="80" y="27339"/>
                  </a:lnTo>
                  <a:lnTo>
                    <a:pt x="2" y="72928"/>
                  </a:lnTo>
                  <a:lnTo>
                    <a:pt x="0" y="117311"/>
                  </a:lnTo>
                  <a:lnTo>
                    <a:pt x="2822" y="123733"/>
                  </a:lnTo>
                  <a:lnTo>
                    <a:pt x="9133" y="132754"/>
                  </a:lnTo>
                  <a:lnTo>
                    <a:pt x="14465" y="133149"/>
                  </a:lnTo>
                  <a:lnTo>
                    <a:pt x="15993" y="132146"/>
                  </a:lnTo>
                  <a:lnTo>
                    <a:pt x="17012" y="130419"/>
                  </a:lnTo>
                  <a:lnTo>
                    <a:pt x="18782" y="123605"/>
                  </a:lnTo>
                  <a:lnTo>
                    <a:pt x="19050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30"/>
            <p:cNvSpPr/>
            <p:nvPr>
              <p:custDataLst>
                <p:tags r:id="rId267"/>
              </p:custDataLst>
            </p:nvPr>
          </p:nvSpPr>
          <p:spPr>
            <a:xfrm>
              <a:off x="1685935" y="2181667"/>
              <a:ext cx="95227" cy="161307"/>
            </a:xfrm>
            <a:custGeom>
              <a:avLst/>
              <a:gdLst/>
              <a:ahLst/>
              <a:cxnLst/>
              <a:rect l="0" t="0" r="0" b="0"/>
              <a:pathLst>
                <a:path w="95227" h="161307">
                  <a:moveTo>
                    <a:pt x="28565" y="28133"/>
                  </a:moveTo>
                  <a:lnTo>
                    <a:pt x="28565" y="28133"/>
                  </a:lnTo>
                  <a:lnTo>
                    <a:pt x="28565" y="33189"/>
                  </a:lnTo>
                  <a:lnTo>
                    <a:pt x="27507" y="34679"/>
                  </a:lnTo>
                  <a:lnTo>
                    <a:pt x="25743" y="35672"/>
                  </a:lnTo>
                  <a:lnTo>
                    <a:pt x="19432" y="37542"/>
                  </a:lnTo>
                  <a:lnTo>
                    <a:pt x="14100" y="37624"/>
                  </a:lnTo>
                  <a:lnTo>
                    <a:pt x="20986" y="37648"/>
                  </a:lnTo>
                  <a:lnTo>
                    <a:pt x="22454" y="36593"/>
                  </a:lnTo>
                  <a:lnTo>
                    <a:pt x="22374" y="34831"/>
                  </a:lnTo>
                  <a:lnTo>
                    <a:pt x="19235" y="28525"/>
                  </a:lnTo>
                  <a:lnTo>
                    <a:pt x="28555" y="37648"/>
                  </a:lnTo>
                  <a:lnTo>
                    <a:pt x="23505" y="37655"/>
                  </a:lnTo>
                  <a:lnTo>
                    <a:pt x="22017" y="38715"/>
                  </a:lnTo>
                  <a:lnTo>
                    <a:pt x="21025" y="40479"/>
                  </a:lnTo>
                  <a:lnTo>
                    <a:pt x="19432" y="45858"/>
                  </a:lnTo>
                  <a:lnTo>
                    <a:pt x="12572" y="54526"/>
                  </a:lnTo>
                  <a:lnTo>
                    <a:pt x="10873" y="60324"/>
                  </a:lnTo>
                  <a:lnTo>
                    <a:pt x="8725" y="79216"/>
                  </a:lnTo>
                  <a:lnTo>
                    <a:pt x="3048" y="91835"/>
                  </a:lnTo>
                  <a:lnTo>
                    <a:pt x="69" y="135995"/>
                  </a:lnTo>
                  <a:lnTo>
                    <a:pt x="0" y="154703"/>
                  </a:lnTo>
                  <a:lnTo>
                    <a:pt x="1055" y="156963"/>
                  </a:lnTo>
                  <a:lnTo>
                    <a:pt x="2817" y="158470"/>
                  </a:lnTo>
                  <a:lnTo>
                    <a:pt x="7596" y="160144"/>
                  </a:lnTo>
                  <a:lnTo>
                    <a:pt x="22380" y="161306"/>
                  </a:lnTo>
                  <a:lnTo>
                    <a:pt x="24442" y="160307"/>
                  </a:lnTo>
                  <a:lnTo>
                    <a:pt x="25816" y="158582"/>
                  </a:lnTo>
                  <a:lnTo>
                    <a:pt x="26733" y="156374"/>
                  </a:lnTo>
                  <a:lnTo>
                    <a:pt x="69759" y="120193"/>
                  </a:lnTo>
                  <a:lnTo>
                    <a:pt x="73331" y="111029"/>
                  </a:lnTo>
                  <a:lnTo>
                    <a:pt x="75978" y="100959"/>
                  </a:lnTo>
                  <a:lnTo>
                    <a:pt x="92591" y="68393"/>
                  </a:lnTo>
                  <a:lnTo>
                    <a:pt x="95209" y="22070"/>
                  </a:lnTo>
                  <a:lnTo>
                    <a:pt x="95226" y="15561"/>
                  </a:lnTo>
                  <a:lnTo>
                    <a:pt x="94173" y="13401"/>
                  </a:lnTo>
                  <a:lnTo>
                    <a:pt x="92412" y="11962"/>
                  </a:lnTo>
                  <a:lnTo>
                    <a:pt x="90180" y="11002"/>
                  </a:lnTo>
                  <a:lnTo>
                    <a:pt x="88691" y="9304"/>
                  </a:lnTo>
                  <a:lnTo>
                    <a:pt x="87038" y="4595"/>
                  </a:lnTo>
                  <a:lnTo>
                    <a:pt x="85538" y="2916"/>
                  </a:lnTo>
                  <a:lnTo>
                    <a:pt x="81050" y="1051"/>
                  </a:lnTo>
                  <a:lnTo>
                    <a:pt x="72574" y="0"/>
                  </a:lnTo>
                  <a:lnTo>
                    <a:pt x="66469" y="2577"/>
                  </a:lnTo>
                  <a:lnTo>
                    <a:pt x="60228" y="6192"/>
                  </a:lnTo>
                  <a:lnTo>
                    <a:pt x="50764" y="9285"/>
                  </a:lnTo>
                  <a:lnTo>
                    <a:pt x="15865" y="40872"/>
                  </a:lnTo>
                  <a:lnTo>
                    <a:pt x="12337" y="47200"/>
                  </a:lnTo>
                  <a:lnTo>
                    <a:pt x="1479" y="77610"/>
                  </a:lnTo>
                  <a:lnTo>
                    <a:pt x="2041" y="81226"/>
                  </a:lnTo>
                  <a:lnTo>
                    <a:pt x="5488" y="88066"/>
                  </a:lnTo>
                  <a:lnTo>
                    <a:pt x="13379" y="97867"/>
                  </a:lnTo>
                  <a:lnTo>
                    <a:pt x="19346" y="101459"/>
                  </a:lnTo>
                  <a:lnTo>
                    <a:pt x="42559" y="109442"/>
                  </a:lnTo>
                  <a:lnTo>
                    <a:pt x="85715" y="104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31"/>
            <p:cNvSpPr/>
            <p:nvPr>
              <p:custDataLst>
                <p:tags r:id="rId268"/>
              </p:custDataLst>
            </p:nvPr>
          </p:nvSpPr>
          <p:spPr>
            <a:xfrm>
              <a:off x="1219235" y="2190750"/>
              <a:ext cx="238091" cy="19051"/>
            </a:xfrm>
            <a:custGeom>
              <a:avLst/>
              <a:gdLst/>
              <a:ahLst/>
              <a:cxnLst/>
              <a:rect l="0" t="0" r="0" b="0"/>
              <a:pathLst>
                <a:path w="238091" h="19051">
                  <a:moveTo>
                    <a:pt x="19015" y="19050"/>
                  </a:moveTo>
                  <a:lnTo>
                    <a:pt x="19015" y="19050"/>
                  </a:lnTo>
                  <a:lnTo>
                    <a:pt x="0" y="19050"/>
                  </a:lnTo>
                  <a:lnTo>
                    <a:pt x="42782" y="17992"/>
                  </a:lnTo>
                  <a:lnTo>
                    <a:pt x="85780" y="7291"/>
                  </a:lnTo>
                  <a:lnTo>
                    <a:pt x="104767" y="2160"/>
                  </a:lnTo>
                  <a:lnTo>
                    <a:pt x="144098" y="284"/>
                  </a:lnTo>
                  <a:lnTo>
                    <a:pt x="185574" y="37"/>
                  </a:lnTo>
                  <a:lnTo>
                    <a:pt x="2380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SMARTInkShape-Group73"/>
          <p:cNvGrpSpPr/>
          <p:nvPr/>
        </p:nvGrpSpPr>
        <p:grpSpPr>
          <a:xfrm>
            <a:off x="2924175" y="2105025"/>
            <a:ext cx="704851" cy="266651"/>
            <a:chOff x="2924175" y="2105025"/>
            <a:chExt cx="704851" cy="266651"/>
          </a:xfrm>
        </p:grpSpPr>
        <p:sp>
          <p:nvSpPr>
            <p:cNvPr id="51" name="SMARTInkShape-332"/>
            <p:cNvSpPr/>
            <p:nvPr>
              <p:custDataLst>
                <p:tags r:id="rId255"/>
              </p:custDataLst>
            </p:nvPr>
          </p:nvSpPr>
          <p:spPr>
            <a:xfrm>
              <a:off x="3411409" y="2105025"/>
              <a:ext cx="217617" cy="133351"/>
            </a:xfrm>
            <a:custGeom>
              <a:avLst/>
              <a:gdLst/>
              <a:ahLst/>
              <a:cxnLst/>
              <a:rect l="0" t="0" r="0" b="0"/>
              <a:pathLst>
                <a:path w="217617" h="133351">
                  <a:moveTo>
                    <a:pt x="74741" y="133350"/>
                  </a:moveTo>
                  <a:lnTo>
                    <a:pt x="74741" y="133350"/>
                  </a:lnTo>
                  <a:lnTo>
                    <a:pt x="69685" y="133350"/>
                  </a:lnTo>
                  <a:lnTo>
                    <a:pt x="68195" y="132292"/>
                  </a:lnTo>
                  <a:lnTo>
                    <a:pt x="67202" y="130528"/>
                  </a:lnTo>
                  <a:lnTo>
                    <a:pt x="66540" y="128294"/>
                  </a:lnTo>
                  <a:lnTo>
                    <a:pt x="60552" y="120092"/>
                  </a:lnTo>
                  <a:lnTo>
                    <a:pt x="55029" y="116874"/>
                  </a:lnTo>
                  <a:lnTo>
                    <a:pt x="49047" y="114386"/>
                  </a:lnTo>
                  <a:lnTo>
                    <a:pt x="39729" y="108093"/>
                  </a:lnTo>
                  <a:lnTo>
                    <a:pt x="33427" y="106250"/>
                  </a:lnTo>
                  <a:lnTo>
                    <a:pt x="32382" y="104700"/>
                  </a:lnTo>
                  <a:lnTo>
                    <a:pt x="32743" y="102608"/>
                  </a:lnTo>
                  <a:lnTo>
                    <a:pt x="34042" y="100156"/>
                  </a:lnTo>
                  <a:lnTo>
                    <a:pt x="32792" y="97462"/>
                  </a:lnTo>
                  <a:lnTo>
                    <a:pt x="20011" y="87480"/>
                  </a:lnTo>
                  <a:lnTo>
                    <a:pt x="13252" y="86245"/>
                  </a:lnTo>
                  <a:lnTo>
                    <a:pt x="11523" y="85013"/>
                  </a:lnTo>
                  <a:lnTo>
                    <a:pt x="10371" y="83134"/>
                  </a:lnTo>
                  <a:lnTo>
                    <a:pt x="9603" y="80823"/>
                  </a:lnTo>
                  <a:lnTo>
                    <a:pt x="8032" y="79282"/>
                  </a:lnTo>
                  <a:lnTo>
                    <a:pt x="0" y="76606"/>
                  </a:lnTo>
                  <a:lnTo>
                    <a:pt x="6870" y="76236"/>
                  </a:lnTo>
                  <a:lnTo>
                    <a:pt x="15434" y="69661"/>
                  </a:lnTo>
                  <a:lnTo>
                    <a:pt x="59264" y="51564"/>
                  </a:lnTo>
                  <a:lnTo>
                    <a:pt x="103547" y="40366"/>
                  </a:lnTo>
                  <a:lnTo>
                    <a:pt x="142909" y="25280"/>
                  </a:lnTo>
                  <a:lnTo>
                    <a:pt x="189237" y="9509"/>
                  </a:lnTo>
                  <a:lnTo>
                    <a:pt x="2176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333"/>
            <p:cNvSpPr/>
            <p:nvPr>
              <p:custDataLst>
                <p:tags r:id="rId256"/>
              </p:custDataLst>
            </p:nvPr>
          </p:nvSpPr>
          <p:spPr>
            <a:xfrm>
              <a:off x="3381375" y="2257474"/>
              <a:ext cx="133351" cy="114202"/>
            </a:xfrm>
            <a:custGeom>
              <a:avLst/>
              <a:gdLst/>
              <a:ahLst/>
              <a:cxnLst/>
              <a:rect l="0" t="0" r="0" b="0"/>
              <a:pathLst>
                <a:path w="133351" h="114202">
                  <a:moveTo>
                    <a:pt x="9525" y="57101"/>
                  </a:moveTo>
                  <a:lnTo>
                    <a:pt x="9525" y="57101"/>
                  </a:lnTo>
                  <a:lnTo>
                    <a:pt x="14581" y="57101"/>
                  </a:lnTo>
                  <a:lnTo>
                    <a:pt x="16071" y="56043"/>
                  </a:lnTo>
                  <a:lnTo>
                    <a:pt x="17064" y="54279"/>
                  </a:lnTo>
                  <a:lnTo>
                    <a:pt x="18788" y="47400"/>
                  </a:lnTo>
                  <a:lnTo>
                    <a:pt x="19016" y="34435"/>
                  </a:lnTo>
                  <a:lnTo>
                    <a:pt x="17969" y="32465"/>
                  </a:lnTo>
                  <a:lnTo>
                    <a:pt x="16213" y="31152"/>
                  </a:lnTo>
                  <a:lnTo>
                    <a:pt x="9916" y="28680"/>
                  </a:lnTo>
                  <a:lnTo>
                    <a:pt x="119" y="28527"/>
                  </a:lnTo>
                  <a:lnTo>
                    <a:pt x="0" y="74872"/>
                  </a:lnTo>
                  <a:lnTo>
                    <a:pt x="0" y="107785"/>
                  </a:lnTo>
                  <a:lnTo>
                    <a:pt x="1058" y="109940"/>
                  </a:lnTo>
                  <a:lnTo>
                    <a:pt x="2822" y="111377"/>
                  </a:lnTo>
                  <a:lnTo>
                    <a:pt x="7604" y="112974"/>
                  </a:lnTo>
                  <a:lnTo>
                    <a:pt x="31798" y="114201"/>
                  </a:lnTo>
                  <a:lnTo>
                    <a:pt x="38121" y="111407"/>
                  </a:lnTo>
                  <a:lnTo>
                    <a:pt x="41289" y="109180"/>
                  </a:lnTo>
                  <a:lnTo>
                    <a:pt x="44809" y="103883"/>
                  </a:lnTo>
                  <a:lnTo>
                    <a:pt x="47432" y="98001"/>
                  </a:lnTo>
                  <a:lnTo>
                    <a:pt x="91024" y="50750"/>
                  </a:lnTo>
                  <a:lnTo>
                    <a:pt x="97238" y="38051"/>
                  </a:lnTo>
                  <a:lnTo>
                    <a:pt x="101425" y="31701"/>
                  </a:lnTo>
                  <a:lnTo>
                    <a:pt x="103782" y="22176"/>
                  </a:lnTo>
                  <a:lnTo>
                    <a:pt x="104334" y="15826"/>
                  </a:lnTo>
                  <a:lnTo>
                    <a:pt x="107401" y="9476"/>
                  </a:lnTo>
                  <a:lnTo>
                    <a:pt x="114265" y="0"/>
                  </a:lnTo>
                  <a:lnTo>
                    <a:pt x="114290" y="5022"/>
                  </a:lnTo>
                  <a:lnTo>
                    <a:pt x="113235" y="6507"/>
                  </a:lnTo>
                  <a:lnTo>
                    <a:pt x="111473" y="7496"/>
                  </a:lnTo>
                  <a:lnTo>
                    <a:pt x="109240" y="8156"/>
                  </a:lnTo>
                  <a:lnTo>
                    <a:pt x="107752" y="9654"/>
                  </a:lnTo>
                  <a:lnTo>
                    <a:pt x="106098" y="14142"/>
                  </a:lnTo>
                  <a:lnTo>
                    <a:pt x="103794" y="34963"/>
                  </a:lnTo>
                  <a:lnTo>
                    <a:pt x="97252" y="47593"/>
                  </a:lnTo>
                  <a:lnTo>
                    <a:pt x="95253" y="94609"/>
                  </a:lnTo>
                  <a:lnTo>
                    <a:pt x="117640" y="95186"/>
                  </a:lnTo>
                  <a:lnTo>
                    <a:pt x="119702" y="94133"/>
                  </a:lnTo>
                  <a:lnTo>
                    <a:pt x="121076" y="92372"/>
                  </a:lnTo>
                  <a:lnTo>
                    <a:pt x="123662" y="87594"/>
                  </a:lnTo>
                  <a:lnTo>
                    <a:pt x="133350" y="761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334"/>
            <p:cNvSpPr/>
            <p:nvPr>
              <p:custDataLst>
                <p:tags r:id="rId257"/>
              </p:custDataLst>
            </p:nvPr>
          </p:nvSpPr>
          <p:spPr>
            <a:xfrm>
              <a:off x="3257550" y="2209928"/>
              <a:ext cx="85723" cy="152273"/>
            </a:xfrm>
            <a:custGeom>
              <a:avLst/>
              <a:gdLst/>
              <a:ahLst/>
              <a:cxnLst/>
              <a:rect l="0" t="0" r="0" b="0"/>
              <a:pathLst>
                <a:path w="85723" h="152273">
                  <a:moveTo>
                    <a:pt x="9525" y="95122"/>
                  </a:moveTo>
                  <a:lnTo>
                    <a:pt x="9525" y="95122"/>
                  </a:lnTo>
                  <a:lnTo>
                    <a:pt x="0" y="95122"/>
                  </a:lnTo>
                  <a:lnTo>
                    <a:pt x="14189" y="95122"/>
                  </a:lnTo>
                  <a:lnTo>
                    <a:pt x="19712" y="92300"/>
                  </a:lnTo>
                  <a:lnTo>
                    <a:pt x="25694" y="88576"/>
                  </a:lnTo>
                  <a:lnTo>
                    <a:pt x="35012" y="85421"/>
                  </a:lnTo>
                  <a:lnTo>
                    <a:pt x="57155" y="69173"/>
                  </a:lnTo>
                  <a:lnTo>
                    <a:pt x="63502" y="66656"/>
                  </a:lnTo>
                  <a:lnTo>
                    <a:pt x="69851" y="62009"/>
                  </a:lnTo>
                  <a:lnTo>
                    <a:pt x="73378" y="56416"/>
                  </a:lnTo>
                  <a:lnTo>
                    <a:pt x="76004" y="50403"/>
                  </a:lnTo>
                  <a:lnTo>
                    <a:pt x="84236" y="39818"/>
                  </a:lnTo>
                  <a:lnTo>
                    <a:pt x="85284" y="33462"/>
                  </a:lnTo>
                  <a:lnTo>
                    <a:pt x="85722" y="10876"/>
                  </a:lnTo>
                  <a:lnTo>
                    <a:pt x="77524" y="1326"/>
                  </a:lnTo>
                  <a:lnTo>
                    <a:pt x="73966" y="518"/>
                  </a:lnTo>
                  <a:lnTo>
                    <a:pt x="68115" y="0"/>
                  </a:lnTo>
                  <a:lnTo>
                    <a:pt x="34887" y="31672"/>
                  </a:lnTo>
                  <a:lnTo>
                    <a:pt x="31381" y="37994"/>
                  </a:lnTo>
                  <a:lnTo>
                    <a:pt x="13496" y="79620"/>
                  </a:lnTo>
                  <a:lnTo>
                    <a:pt x="9680" y="121861"/>
                  </a:lnTo>
                  <a:lnTo>
                    <a:pt x="12416" y="130995"/>
                  </a:lnTo>
                  <a:lnTo>
                    <a:pt x="28575" y="152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335"/>
            <p:cNvSpPr/>
            <p:nvPr>
              <p:custDataLst>
                <p:tags r:id="rId258"/>
              </p:custDataLst>
            </p:nvPr>
          </p:nvSpPr>
          <p:spPr>
            <a:xfrm>
              <a:off x="3143296" y="2190753"/>
              <a:ext cx="57094" cy="142873"/>
            </a:xfrm>
            <a:custGeom>
              <a:avLst/>
              <a:gdLst/>
              <a:ahLst/>
              <a:cxnLst/>
              <a:rect l="0" t="0" r="0" b="0"/>
              <a:pathLst>
                <a:path w="57094" h="142873">
                  <a:moveTo>
                    <a:pt x="28529" y="47622"/>
                  </a:moveTo>
                  <a:lnTo>
                    <a:pt x="28529" y="47622"/>
                  </a:lnTo>
                  <a:lnTo>
                    <a:pt x="36729" y="47622"/>
                  </a:lnTo>
                  <a:lnTo>
                    <a:pt x="28887" y="38489"/>
                  </a:lnTo>
                  <a:lnTo>
                    <a:pt x="20360" y="38131"/>
                  </a:lnTo>
                  <a:lnTo>
                    <a:pt x="9516" y="28606"/>
                  </a:lnTo>
                  <a:lnTo>
                    <a:pt x="23945" y="28572"/>
                  </a:lnTo>
                  <a:lnTo>
                    <a:pt x="29313" y="25750"/>
                  </a:lnTo>
                  <a:lnTo>
                    <a:pt x="36328" y="20371"/>
                  </a:lnTo>
                  <a:lnTo>
                    <a:pt x="42599" y="19439"/>
                  </a:lnTo>
                  <a:lnTo>
                    <a:pt x="44259" y="18250"/>
                  </a:lnTo>
                  <a:lnTo>
                    <a:pt x="45366" y="16399"/>
                  </a:lnTo>
                  <a:lnTo>
                    <a:pt x="46104" y="14107"/>
                  </a:lnTo>
                  <a:lnTo>
                    <a:pt x="47653" y="12578"/>
                  </a:lnTo>
                  <a:lnTo>
                    <a:pt x="55651" y="9924"/>
                  </a:lnTo>
                  <a:lnTo>
                    <a:pt x="56458" y="6879"/>
                  </a:lnTo>
                  <a:lnTo>
                    <a:pt x="57093" y="116"/>
                  </a:lnTo>
                  <a:lnTo>
                    <a:pt x="47971" y="0"/>
                  </a:lnTo>
                  <a:lnTo>
                    <a:pt x="25199" y="22387"/>
                  </a:lnTo>
                  <a:lnTo>
                    <a:pt x="21757" y="28645"/>
                  </a:lnTo>
                  <a:lnTo>
                    <a:pt x="19169" y="34955"/>
                  </a:lnTo>
                  <a:lnTo>
                    <a:pt x="3923" y="60521"/>
                  </a:lnTo>
                  <a:lnTo>
                    <a:pt x="1130" y="73198"/>
                  </a:lnTo>
                  <a:lnTo>
                    <a:pt x="0" y="112577"/>
                  </a:lnTo>
                  <a:lnTo>
                    <a:pt x="2796" y="121646"/>
                  </a:lnTo>
                  <a:lnTo>
                    <a:pt x="6509" y="129205"/>
                  </a:lnTo>
                  <a:lnTo>
                    <a:pt x="8159" y="136092"/>
                  </a:lnTo>
                  <a:lnTo>
                    <a:pt x="9657" y="138352"/>
                  </a:lnTo>
                  <a:lnTo>
                    <a:pt x="11715" y="139859"/>
                  </a:lnTo>
                  <a:lnTo>
                    <a:pt x="17881" y="141533"/>
                  </a:lnTo>
                  <a:lnTo>
                    <a:pt x="38054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336"/>
            <p:cNvSpPr/>
            <p:nvPr>
              <p:custDataLst>
                <p:tags r:id="rId259"/>
              </p:custDataLst>
            </p:nvPr>
          </p:nvSpPr>
          <p:spPr>
            <a:xfrm>
              <a:off x="2924175" y="2247915"/>
              <a:ext cx="133340" cy="123369"/>
            </a:xfrm>
            <a:custGeom>
              <a:avLst/>
              <a:gdLst/>
              <a:ahLst/>
              <a:cxnLst/>
              <a:rect l="0" t="0" r="0" b="0"/>
              <a:pathLst>
                <a:path w="133340" h="123369">
                  <a:moveTo>
                    <a:pt x="28575" y="47610"/>
                  </a:moveTo>
                  <a:lnTo>
                    <a:pt x="28575" y="47610"/>
                  </a:lnTo>
                  <a:lnTo>
                    <a:pt x="20375" y="47610"/>
                  </a:lnTo>
                  <a:lnTo>
                    <a:pt x="10965" y="39409"/>
                  </a:lnTo>
                  <a:lnTo>
                    <a:pt x="9952" y="33421"/>
                  </a:lnTo>
                  <a:lnTo>
                    <a:pt x="8751" y="31801"/>
                  </a:lnTo>
                  <a:lnTo>
                    <a:pt x="80" y="28585"/>
                  </a:lnTo>
                  <a:lnTo>
                    <a:pt x="1" y="28560"/>
                  </a:lnTo>
                  <a:lnTo>
                    <a:pt x="0" y="74906"/>
                  </a:lnTo>
                  <a:lnTo>
                    <a:pt x="2822" y="83730"/>
                  </a:lnTo>
                  <a:lnTo>
                    <a:pt x="6546" y="91180"/>
                  </a:lnTo>
                  <a:lnTo>
                    <a:pt x="9701" y="101324"/>
                  </a:lnTo>
                  <a:lnTo>
                    <a:pt x="14189" y="107819"/>
                  </a:lnTo>
                  <a:lnTo>
                    <a:pt x="19712" y="111411"/>
                  </a:lnTo>
                  <a:lnTo>
                    <a:pt x="22666" y="112369"/>
                  </a:lnTo>
                  <a:lnTo>
                    <a:pt x="24636" y="114066"/>
                  </a:lnTo>
                  <a:lnTo>
                    <a:pt x="26824" y="118774"/>
                  </a:lnTo>
                  <a:lnTo>
                    <a:pt x="28466" y="120453"/>
                  </a:lnTo>
                  <a:lnTo>
                    <a:pt x="33113" y="122318"/>
                  </a:lnTo>
                  <a:lnTo>
                    <a:pt x="46735" y="123368"/>
                  </a:lnTo>
                  <a:lnTo>
                    <a:pt x="55343" y="120791"/>
                  </a:lnTo>
                  <a:lnTo>
                    <a:pt x="62697" y="117176"/>
                  </a:lnTo>
                  <a:lnTo>
                    <a:pt x="72787" y="114083"/>
                  </a:lnTo>
                  <a:lnTo>
                    <a:pt x="106617" y="91928"/>
                  </a:lnTo>
                  <a:lnTo>
                    <a:pt x="117080" y="77440"/>
                  </a:lnTo>
                  <a:lnTo>
                    <a:pt x="131851" y="44550"/>
                  </a:lnTo>
                  <a:lnTo>
                    <a:pt x="133339" y="6336"/>
                  </a:lnTo>
                  <a:lnTo>
                    <a:pt x="132284" y="4219"/>
                  </a:lnTo>
                  <a:lnTo>
                    <a:pt x="130523" y="2808"/>
                  </a:lnTo>
                  <a:lnTo>
                    <a:pt x="125148" y="543"/>
                  </a:lnTo>
                  <a:lnTo>
                    <a:pt x="101469" y="0"/>
                  </a:lnTo>
                  <a:lnTo>
                    <a:pt x="86980" y="5046"/>
                  </a:lnTo>
                  <a:lnTo>
                    <a:pt x="67258" y="19283"/>
                  </a:lnTo>
                  <a:lnTo>
                    <a:pt x="60584" y="24437"/>
                  </a:lnTo>
                  <a:lnTo>
                    <a:pt x="47676" y="30568"/>
                  </a:lnTo>
                  <a:lnTo>
                    <a:pt x="34935" y="41657"/>
                  </a:lnTo>
                  <a:lnTo>
                    <a:pt x="31402" y="47787"/>
                  </a:lnTo>
                  <a:lnTo>
                    <a:pt x="29133" y="60345"/>
                  </a:lnTo>
                  <a:lnTo>
                    <a:pt x="31645" y="66676"/>
                  </a:lnTo>
                  <a:lnTo>
                    <a:pt x="33797" y="69845"/>
                  </a:lnTo>
                  <a:lnTo>
                    <a:pt x="36289" y="71958"/>
                  </a:lnTo>
                  <a:lnTo>
                    <a:pt x="50979" y="80685"/>
                  </a:lnTo>
                  <a:lnTo>
                    <a:pt x="55153" y="81302"/>
                  </a:lnTo>
                  <a:lnTo>
                    <a:pt x="95250" y="761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74"/>
          <p:cNvGrpSpPr/>
          <p:nvPr/>
        </p:nvGrpSpPr>
        <p:grpSpPr>
          <a:xfrm>
            <a:off x="7467610" y="2219325"/>
            <a:ext cx="723890" cy="466726"/>
            <a:chOff x="7467610" y="2219325"/>
            <a:chExt cx="723890" cy="466726"/>
          </a:xfrm>
        </p:grpSpPr>
        <p:sp>
          <p:nvSpPr>
            <p:cNvPr id="57" name="SMARTInkShape-337"/>
            <p:cNvSpPr/>
            <p:nvPr>
              <p:custDataLst>
                <p:tags r:id="rId252"/>
              </p:custDataLst>
            </p:nvPr>
          </p:nvSpPr>
          <p:spPr>
            <a:xfrm>
              <a:off x="7505700" y="2562225"/>
              <a:ext cx="685800" cy="123826"/>
            </a:xfrm>
            <a:custGeom>
              <a:avLst/>
              <a:gdLst/>
              <a:ahLst/>
              <a:cxnLst/>
              <a:rect l="0" t="0" r="0" b="0"/>
              <a:pathLst>
                <a:path w="685800" h="123826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45363" y="9525"/>
                  </a:lnTo>
                  <a:lnTo>
                    <a:pt x="92153" y="9525"/>
                  </a:lnTo>
                  <a:lnTo>
                    <a:pt x="138719" y="9525"/>
                  </a:lnTo>
                  <a:lnTo>
                    <a:pt x="185840" y="9525"/>
                  </a:lnTo>
                  <a:lnTo>
                    <a:pt x="231884" y="9525"/>
                  </a:lnTo>
                  <a:lnTo>
                    <a:pt x="276813" y="9525"/>
                  </a:lnTo>
                  <a:lnTo>
                    <a:pt x="312561" y="9525"/>
                  </a:lnTo>
                  <a:lnTo>
                    <a:pt x="321581" y="16071"/>
                  </a:lnTo>
                  <a:lnTo>
                    <a:pt x="330468" y="18167"/>
                  </a:lnTo>
                  <a:lnTo>
                    <a:pt x="377902" y="19049"/>
                  </a:lnTo>
                  <a:lnTo>
                    <a:pt x="425450" y="19050"/>
                  </a:lnTo>
                  <a:lnTo>
                    <a:pt x="470015" y="19050"/>
                  </a:lnTo>
                  <a:lnTo>
                    <a:pt x="516335" y="19050"/>
                  </a:lnTo>
                  <a:lnTo>
                    <a:pt x="527442" y="19050"/>
                  </a:lnTo>
                  <a:lnTo>
                    <a:pt x="533574" y="21872"/>
                  </a:lnTo>
                  <a:lnTo>
                    <a:pt x="541078" y="27251"/>
                  </a:lnTo>
                  <a:lnTo>
                    <a:pt x="550164" y="28314"/>
                  </a:lnTo>
                  <a:lnTo>
                    <a:pt x="596924" y="28575"/>
                  </a:lnTo>
                  <a:lnTo>
                    <a:pt x="612778" y="28575"/>
                  </a:lnTo>
                  <a:lnTo>
                    <a:pt x="614893" y="27517"/>
                  </a:lnTo>
                  <a:lnTo>
                    <a:pt x="616304" y="25753"/>
                  </a:lnTo>
                  <a:lnTo>
                    <a:pt x="617245" y="23519"/>
                  </a:lnTo>
                  <a:lnTo>
                    <a:pt x="618930" y="22029"/>
                  </a:lnTo>
                  <a:lnTo>
                    <a:pt x="627161" y="19442"/>
                  </a:lnTo>
                  <a:lnTo>
                    <a:pt x="638175" y="19050"/>
                  </a:lnTo>
                  <a:lnTo>
                    <a:pt x="623985" y="19050"/>
                  </a:lnTo>
                  <a:lnTo>
                    <a:pt x="622366" y="17992"/>
                  </a:lnTo>
                  <a:lnTo>
                    <a:pt x="621285" y="16228"/>
                  </a:lnTo>
                  <a:lnTo>
                    <a:pt x="619137" y="9560"/>
                  </a:lnTo>
                  <a:lnTo>
                    <a:pt x="609600" y="0"/>
                  </a:lnTo>
                  <a:lnTo>
                    <a:pt x="618734" y="0"/>
                  </a:lnTo>
                  <a:lnTo>
                    <a:pt x="627291" y="8201"/>
                  </a:lnTo>
                  <a:lnTo>
                    <a:pt x="636732" y="9409"/>
                  </a:lnTo>
                  <a:lnTo>
                    <a:pt x="645495" y="16048"/>
                  </a:lnTo>
                  <a:lnTo>
                    <a:pt x="655471" y="18655"/>
                  </a:lnTo>
                  <a:lnTo>
                    <a:pt x="664483" y="25518"/>
                  </a:lnTo>
                  <a:lnTo>
                    <a:pt x="675753" y="28456"/>
                  </a:lnTo>
                  <a:lnTo>
                    <a:pt x="684430" y="28565"/>
                  </a:lnTo>
                  <a:lnTo>
                    <a:pt x="684887" y="29626"/>
                  </a:lnTo>
                  <a:lnTo>
                    <a:pt x="685799" y="46291"/>
                  </a:lnTo>
                  <a:lnTo>
                    <a:pt x="684742" y="46736"/>
                  </a:lnTo>
                  <a:lnTo>
                    <a:pt x="680744" y="47230"/>
                  </a:lnTo>
                  <a:lnTo>
                    <a:pt x="679253" y="48420"/>
                  </a:lnTo>
                  <a:lnTo>
                    <a:pt x="677599" y="52564"/>
                  </a:lnTo>
                  <a:lnTo>
                    <a:pt x="676099" y="54093"/>
                  </a:lnTo>
                  <a:lnTo>
                    <a:pt x="671610" y="55791"/>
                  </a:lnTo>
                  <a:lnTo>
                    <a:pt x="653559" y="57940"/>
                  </a:lnTo>
                  <a:lnTo>
                    <a:pt x="645718" y="62087"/>
                  </a:lnTo>
                  <a:lnTo>
                    <a:pt x="643203" y="64675"/>
                  </a:lnTo>
                  <a:lnTo>
                    <a:pt x="640411" y="70372"/>
                  </a:lnTo>
                  <a:lnTo>
                    <a:pt x="637548" y="72315"/>
                  </a:lnTo>
                  <a:lnTo>
                    <a:pt x="620569" y="78255"/>
                  </a:lnTo>
                  <a:lnTo>
                    <a:pt x="613416" y="82405"/>
                  </a:lnTo>
                  <a:lnTo>
                    <a:pt x="606710" y="84249"/>
                  </a:lnTo>
                  <a:lnTo>
                    <a:pt x="604499" y="85799"/>
                  </a:lnTo>
                  <a:lnTo>
                    <a:pt x="603024" y="87891"/>
                  </a:lnTo>
                  <a:lnTo>
                    <a:pt x="600327" y="93038"/>
                  </a:lnTo>
                  <a:lnTo>
                    <a:pt x="592047" y="103020"/>
                  </a:lnTo>
                  <a:lnTo>
                    <a:pt x="590681" y="112822"/>
                  </a:lnTo>
                  <a:lnTo>
                    <a:pt x="5905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338"/>
            <p:cNvSpPr/>
            <p:nvPr>
              <p:custDataLst>
                <p:tags r:id="rId253"/>
              </p:custDataLst>
            </p:nvPr>
          </p:nvSpPr>
          <p:spPr>
            <a:xfrm>
              <a:off x="7467610" y="2219325"/>
              <a:ext cx="104766" cy="133351"/>
            </a:xfrm>
            <a:custGeom>
              <a:avLst/>
              <a:gdLst/>
              <a:ahLst/>
              <a:cxnLst/>
              <a:rect l="0" t="0" r="0" b="0"/>
              <a:pathLst>
                <a:path w="104766" h="133351">
                  <a:moveTo>
                    <a:pt x="19040" y="85725"/>
                  </a:moveTo>
                  <a:lnTo>
                    <a:pt x="19040" y="85725"/>
                  </a:lnTo>
                  <a:lnTo>
                    <a:pt x="9525" y="85725"/>
                  </a:lnTo>
                  <a:lnTo>
                    <a:pt x="9515" y="95250"/>
                  </a:lnTo>
                  <a:lnTo>
                    <a:pt x="1314" y="95250"/>
                  </a:lnTo>
                  <a:lnTo>
                    <a:pt x="872" y="94192"/>
                  </a:lnTo>
                  <a:lnTo>
                    <a:pt x="0" y="80785"/>
                  </a:lnTo>
                  <a:lnTo>
                    <a:pt x="2817" y="75416"/>
                  </a:lnTo>
                  <a:lnTo>
                    <a:pt x="9124" y="67187"/>
                  </a:lnTo>
                  <a:lnTo>
                    <a:pt x="9515" y="19707"/>
                  </a:lnTo>
                  <a:lnTo>
                    <a:pt x="9515" y="19488"/>
                  </a:lnTo>
                  <a:lnTo>
                    <a:pt x="18925" y="9645"/>
                  </a:lnTo>
                  <a:lnTo>
                    <a:pt x="19036" y="396"/>
                  </a:lnTo>
                  <a:lnTo>
                    <a:pt x="9630" y="3"/>
                  </a:lnTo>
                  <a:lnTo>
                    <a:pt x="17726" y="0"/>
                  </a:lnTo>
                  <a:lnTo>
                    <a:pt x="18163" y="1058"/>
                  </a:lnTo>
                  <a:lnTo>
                    <a:pt x="18650" y="5056"/>
                  </a:lnTo>
                  <a:lnTo>
                    <a:pt x="19839" y="6546"/>
                  </a:lnTo>
                  <a:lnTo>
                    <a:pt x="23982" y="8201"/>
                  </a:lnTo>
                  <a:lnTo>
                    <a:pt x="25509" y="9701"/>
                  </a:lnTo>
                  <a:lnTo>
                    <a:pt x="29355" y="19148"/>
                  </a:lnTo>
                  <a:lnTo>
                    <a:pt x="44368" y="35893"/>
                  </a:lnTo>
                  <a:lnTo>
                    <a:pt x="46652" y="44737"/>
                  </a:lnTo>
                  <a:lnTo>
                    <a:pt x="47489" y="60363"/>
                  </a:lnTo>
                  <a:lnTo>
                    <a:pt x="48589" y="62467"/>
                  </a:lnTo>
                  <a:lnTo>
                    <a:pt x="50381" y="63870"/>
                  </a:lnTo>
                  <a:lnTo>
                    <a:pt x="52634" y="64805"/>
                  </a:lnTo>
                  <a:lnTo>
                    <a:pt x="54136" y="66487"/>
                  </a:lnTo>
                  <a:lnTo>
                    <a:pt x="55804" y="71177"/>
                  </a:lnTo>
                  <a:lnTo>
                    <a:pt x="57935" y="82812"/>
                  </a:lnTo>
                  <a:lnTo>
                    <a:pt x="73364" y="101623"/>
                  </a:lnTo>
                  <a:lnTo>
                    <a:pt x="10476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339"/>
            <p:cNvSpPr/>
            <p:nvPr>
              <p:custDataLst>
                <p:tags r:id="rId254"/>
              </p:custDataLst>
            </p:nvPr>
          </p:nvSpPr>
          <p:spPr>
            <a:xfrm>
              <a:off x="7486650" y="2247900"/>
              <a:ext cx="38067" cy="342785"/>
            </a:xfrm>
            <a:custGeom>
              <a:avLst/>
              <a:gdLst/>
              <a:ahLst/>
              <a:cxnLst/>
              <a:rect l="0" t="0" r="0" b="0"/>
              <a:pathLst>
                <a:path w="38067" h="342785">
                  <a:moveTo>
                    <a:pt x="28575" y="19050"/>
                  </a:moveTo>
                  <a:lnTo>
                    <a:pt x="28575" y="19050"/>
                  </a:lnTo>
                  <a:lnTo>
                    <a:pt x="20374" y="19050"/>
                  </a:lnTo>
                  <a:lnTo>
                    <a:pt x="19932" y="17992"/>
                  </a:lnTo>
                  <a:lnTo>
                    <a:pt x="19165" y="10849"/>
                  </a:lnTo>
                  <a:lnTo>
                    <a:pt x="16279" y="10113"/>
                  </a:lnTo>
                  <a:lnTo>
                    <a:pt x="1335" y="9526"/>
                  </a:lnTo>
                  <a:lnTo>
                    <a:pt x="889" y="8467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264" y="9701"/>
                  </a:lnTo>
                  <a:lnTo>
                    <a:pt x="9525" y="50838"/>
                  </a:lnTo>
                  <a:lnTo>
                    <a:pt x="12347" y="57167"/>
                  </a:lnTo>
                  <a:lnTo>
                    <a:pt x="16072" y="63507"/>
                  </a:lnTo>
                  <a:lnTo>
                    <a:pt x="18462" y="76202"/>
                  </a:lnTo>
                  <a:lnTo>
                    <a:pt x="19016" y="93369"/>
                  </a:lnTo>
                  <a:lnTo>
                    <a:pt x="25589" y="102483"/>
                  </a:lnTo>
                  <a:lnTo>
                    <a:pt x="27691" y="111387"/>
                  </a:lnTo>
                  <a:lnTo>
                    <a:pt x="28565" y="136920"/>
                  </a:lnTo>
                  <a:lnTo>
                    <a:pt x="31393" y="143051"/>
                  </a:lnTo>
                  <a:lnTo>
                    <a:pt x="35119" y="149303"/>
                  </a:lnTo>
                  <a:lnTo>
                    <a:pt x="37511" y="161940"/>
                  </a:lnTo>
                  <a:lnTo>
                    <a:pt x="38066" y="179094"/>
                  </a:lnTo>
                  <a:lnTo>
                    <a:pt x="31548" y="188208"/>
                  </a:lnTo>
                  <a:lnTo>
                    <a:pt x="29456" y="197111"/>
                  </a:lnTo>
                  <a:lnTo>
                    <a:pt x="28577" y="244476"/>
                  </a:lnTo>
                  <a:lnTo>
                    <a:pt x="28575" y="290259"/>
                  </a:lnTo>
                  <a:lnTo>
                    <a:pt x="28575" y="336180"/>
                  </a:lnTo>
                  <a:lnTo>
                    <a:pt x="28575" y="342784"/>
                  </a:lnTo>
                  <a:lnTo>
                    <a:pt x="28575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SMARTInkShape-Group75"/>
          <p:cNvGrpSpPr/>
          <p:nvPr/>
        </p:nvGrpSpPr>
        <p:grpSpPr>
          <a:xfrm>
            <a:off x="7248526" y="2409825"/>
            <a:ext cx="628650" cy="352426"/>
            <a:chOff x="7248526" y="2409825"/>
            <a:chExt cx="628650" cy="352426"/>
          </a:xfrm>
        </p:grpSpPr>
        <p:sp>
          <p:nvSpPr>
            <p:cNvPr id="61" name="SMARTInkShape-340"/>
            <p:cNvSpPr/>
            <p:nvPr>
              <p:custDataLst>
                <p:tags r:id="rId245"/>
              </p:custDataLst>
            </p:nvPr>
          </p:nvSpPr>
          <p:spPr>
            <a:xfrm>
              <a:off x="7810500" y="2676525"/>
              <a:ext cx="66676" cy="57151"/>
            </a:xfrm>
            <a:custGeom>
              <a:avLst/>
              <a:gdLst/>
              <a:ahLst/>
              <a:cxnLst/>
              <a:rect l="0" t="0" r="0" b="0"/>
              <a:pathLst>
                <a:path w="66676" h="57151">
                  <a:moveTo>
                    <a:pt x="0" y="9525"/>
                  </a:moveTo>
                  <a:lnTo>
                    <a:pt x="0" y="9525"/>
                  </a:lnTo>
                  <a:lnTo>
                    <a:pt x="0" y="1"/>
                  </a:lnTo>
                  <a:lnTo>
                    <a:pt x="14465" y="0"/>
                  </a:lnTo>
                  <a:lnTo>
                    <a:pt x="19834" y="2822"/>
                  </a:lnTo>
                  <a:lnTo>
                    <a:pt x="46171" y="27125"/>
                  </a:lnTo>
                  <a:lnTo>
                    <a:pt x="47194" y="33202"/>
                  </a:lnTo>
                  <a:lnTo>
                    <a:pt x="47587" y="45871"/>
                  </a:lnTo>
                  <a:lnTo>
                    <a:pt x="48657" y="46455"/>
                  </a:lnTo>
                  <a:lnTo>
                    <a:pt x="52670" y="47105"/>
                  </a:lnTo>
                  <a:lnTo>
                    <a:pt x="54163" y="48337"/>
                  </a:lnTo>
                  <a:lnTo>
                    <a:pt x="56756" y="55780"/>
                  </a:lnTo>
                  <a:lnTo>
                    <a:pt x="59797" y="56541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341"/>
            <p:cNvSpPr/>
            <p:nvPr>
              <p:custDataLst>
                <p:tags r:id="rId246"/>
              </p:custDataLst>
            </p:nvPr>
          </p:nvSpPr>
          <p:spPr>
            <a:xfrm>
              <a:off x="7743837" y="2686050"/>
              <a:ext cx="76189" cy="76190"/>
            </a:xfrm>
            <a:custGeom>
              <a:avLst/>
              <a:gdLst/>
              <a:ahLst/>
              <a:cxnLst/>
              <a:rect l="0" t="0" r="0" b="0"/>
              <a:pathLst>
                <a:path w="76189" h="76190">
                  <a:moveTo>
                    <a:pt x="76188" y="0"/>
                  </a:moveTo>
                  <a:lnTo>
                    <a:pt x="76188" y="0"/>
                  </a:lnTo>
                  <a:lnTo>
                    <a:pt x="66663" y="0"/>
                  </a:lnTo>
                  <a:lnTo>
                    <a:pt x="22129" y="43477"/>
                  </a:lnTo>
                  <a:lnTo>
                    <a:pt x="15825" y="45782"/>
                  </a:lnTo>
                  <a:lnTo>
                    <a:pt x="13721" y="47454"/>
                  </a:lnTo>
                  <a:lnTo>
                    <a:pt x="1476" y="64911"/>
                  </a:lnTo>
                  <a:lnTo>
                    <a:pt x="0" y="76070"/>
                  </a:lnTo>
                  <a:lnTo>
                    <a:pt x="8190" y="76189"/>
                  </a:lnTo>
                  <a:lnTo>
                    <a:pt x="28563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342"/>
            <p:cNvSpPr/>
            <p:nvPr>
              <p:custDataLst>
                <p:tags r:id="rId247"/>
              </p:custDataLst>
            </p:nvPr>
          </p:nvSpPr>
          <p:spPr>
            <a:xfrm>
              <a:off x="7762875" y="2533651"/>
              <a:ext cx="95251" cy="47508"/>
            </a:xfrm>
            <a:custGeom>
              <a:avLst/>
              <a:gdLst/>
              <a:ahLst/>
              <a:cxnLst/>
              <a:rect l="0" t="0" r="0" b="0"/>
              <a:pathLst>
                <a:path w="95251" h="47508">
                  <a:moveTo>
                    <a:pt x="19050" y="28574"/>
                  </a:moveTo>
                  <a:lnTo>
                    <a:pt x="19050" y="28574"/>
                  </a:lnTo>
                  <a:lnTo>
                    <a:pt x="13994" y="28574"/>
                  </a:lnTo>
                  <a:lnTo>
                    <a:pt x="12503" y="27516"/>
                  </a:lnTo>
                  <a:lnTo>
                    <a:pt x="11510" y="25752"/>
                  </a:lnTo>
                  <a:lnTo>
                    <a:pt x="9535" y="19084"/>
                  </a:lnTo>
                  <a:lnTo>
                    <a:pt x="9525" y="9524"/>
                  </a:lnTo>
                  <a:lnTo>
                    <a:pt x="1" y="0"/>
                  </a:lnTo>
                  <a:lnTo>
                    <a:pt x="0" y="8200"/>
                  </a:lnTo>
                  <a:lnTo>
                    <a:pt x="1058" y="8641"/>
                  </a:lnTo>
                  <a:lnTo>
                    <a:pt x="14465" y="9514"/>
                  </a:lnTo>
                  <a:lnTo>
                    <a:pt x="15994" y="10575"/>
                  </a:lnTo>
                  <a:lnTo>
                    <a:pt x="17012" y="12342"/>
                  </a:lnTo>
                  <a:lnTo>
                    <a:pt x="18648" y="17724"/>
                  </a:lnTo>
                  <a:lnTo>
                    <a:pt x="21694" y="18460"/>
                  </a:lnTo>
                  <a:lnTo>
                    <a:pt x="23988" y="18656"/>
                  </a:lnTo>
                  <a:lnTo>
                    <a:pt x="25516" y="19845"/>
                  </a:lnTo>
                  <a:lnTo>
                    <a:pt x="29365" y="28727"/>
                  </a:lnTo>
                  <a:lnTo>
                    <a:pt x="47508" y="47507"/>
                  </a:lnTo>
                  <a:lnTo>
                    <a:pt x="47615" y="39413"/>
                  </a:lnTo>
                  <a:lnTo>
                    <a:pt x="48676" y="38975"/>
                  </a:lnTo>
                  <a:lnTo>
                    <a:pt x="55825" y="38214"/>
                  </a:lnTo>
                  <a:lnTo>
                    <a:pt x="56561" y="35328"/>
                  </a:lnTo>
                  <a:lnTo>
                    <a:pt x="56757" y="33077"/>
                  </a:lnTo>
                  <a:lnTo>
                    <a:pt x="57946" y="31576"/>
                  </a:lnTo>
                  <a:lnTo>
                    <a:pt x="62090" y="29908"/>
                  </a:lnTo>
                  <a:lnTo>
                    <a:pt x="63619" y="28405"/>
                  </a:lnTo>
                  <a:lnTo>
                    <a:pt x="66273" y="20490"/>
                  </a:lnTo>
                  <a:lnTo>
                    <a:pt x="69319" y="19690"/>
                  </a:lnTo>
                  <a:lnTo>
                    <a:pt x="74841" y="19176"/>
                  </a:lnTo>
                  <a:lnTo>
                    <a:pt x="75596" y="16283"/>
                  </a:lnTo>
                  <a:lnTo>
                    <a:pt x="76081" y="10859"/>
                  </a:lnTo>
                  <a:lnTo>
                    <a:pt x="78970" y="12940"/>
                  </a:lnTo>
                  <a:lnTo>
                    <a:pt x="93891" y="27218"/>
                  </a:lnTo>
                  <a:lnTo>
                    <a:pt x="95250" y="380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343"/>
            <p:cNvSpPr/>
            <p:nvPr>
              <p:custDataLst>
                <p:tags r:id="rId248"/>
              </p:custDataLst>
            </p:nvPr>
          </p:nvSpPr>
          <p:spPr>
            <a:xfrm>
              <a:off x="7810500" y="2447928"/>
              <a:ext cx="19051" cy="314323"/>
            </a:xfrm>
            <a:custGeom>
              <a:avLst/>
              <a:gdLst/>
              <a:ahLst/>
              <a:cxnLst/>
              <a:rect l="0" t="0" r="0" b="0"/>
              <a:pathLst>
                <a:path w="19051" h="314323">
                  <a:moveTo>
                    <a:pt x="19050" y="19047"/>
                  </a:moveTo>
                  <a:lnTo>
                    <a:pt x="19050" y="19047"/>
                  </a:lnTo>
                  <a:lnTo>
                    <a:pt x="19050" y="10846"/>
                  </a:lnTo>
                  <a:lnTo>
                    <a:pt x="17992" y="10405"/>
                  </a:lnTo>
                  <a:lnTo>
                    <a:pt x="9916" y="9557"/>
                  </a:lnTo>
                  <a:lnTo>
                    <a:pt x="9559" y="1324"/>
                  </a:lnTo>
                  <a:lnTo>
                    <a:pt x="8489" y="882"/>
                  </a:lnTo>
                  <a:lnTo>
                    <a:pt x="34" y="0"/>
                  </a:lnTo>
                  <a:lnTo>
                    <a:pt x="0" y="45531"/>
                  </a:lnTo>
                  <a:lnTo>
                    <a:pt x="0" y="89891"/>
                  </a:lnTo>
                  <a:lnTo>
                    <a:pt x="0" y="133405"/>
                  </a:lnTo>
                  <a:lnTo>
                    <a:pt x="0" y="177800"/>
                  </a:lnTo>
                  <a:lnTo>
                    <a:pt x="0" y="221189"/>
                  </a:lnTo>
                  <a:lnTo>
                    <a:pt x="0" y="263588"/>
                  </a:lnTo>
                  <a:lnTo>
                    <a:pt x="0" y="310946"/>
                  </a:lnTo>
                  <a:lnTo>
                    <a:pt x="0" y="314319"/>
                  </a:lnTo>
                  <a:lnTo>
                    <a:pt x="8201" y="314322"/>
                  </a:lnTo>
                  <a:lnTo>
                    <a:pt x="8643" y="313263"/>
                  </a:lnTo>
                  <a:lnTo>
                    <a:pt x="9525" y="2952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344"/>
            <p:cNvSpPr/>
            <p:nvPr>
              <p:custDataLst>
                <p:tags r:id="rId249"/>
              </p:custDataLst>
            </p:nvPr>
          </p:nvSpPr>
          <p:spPr>
            <a:xfrm>
              <a:off x="7315595" y="2409825"/>
              <a:ext cx="66162" cy="161926"/>
            </a:xfrm>
            <a:custGeom>
              <a:avLst/>
              <a:gdLst/>
              <a:ahLst/>
              <a:cxnLst/>
              <a:rect l="0" t="0" r="0" b="0"/>
              <a:pathLst>
                <a:path w="66162" h="161926">
                  <a:moveTo>
                    <a:pt x="47230" y="19050"/>
                  </a:moveTo>
                  <a:lnTo>
                    <a:pt x="47230" y="19050"/>
                  </a:lnTo>
                  <a:lnTo>
                    <a:pt x="32683" y="19050"/>
                  </a:lnTo>
                  <a:lnTo>
                    <a:pt x="31182" y="17992"/>
                  </a:lnTo>
                  <a:lnTo>
                    <a:pt x="30182" y="16228"/>
                  </a:lnTo>
                  <a:lnTo>
                    <a:pt x="28181" y="9528"/>
                  </a:lnTo>
                  <a:lnTo>
                    <a:pt x="28180" y="9525"/>
                  </a:lnTo>
                  <a:lnTo>
                    <a:pt x="18659" y="9525"/>
                  </a:lnTo>
                  <a:lnTo>
                    <a:pt x="18655" y="0"/>
                  </a:lnTo>
                  <a:lnTo>
                    <a:pt x="18655" y="27216"/>
                  </a:lnTo>
                  <a:lnTo>
                    <a:pt x="26856" y="36657"/>
                  </a:lnTo>
                  <a:lnTo>
                    <a:pt x="27789" y="42729"/>
                  </a:lnTo>
                  <a:lnTo>
                    <a:pt x="28978" y="44361"/>
                  </a:lnTo>
                  <a:lnTo>
                    <a:pt x="30828" y="45449"/>
                  </a:lnTo>
                  <a:lnTo>
                    <a:pt x="33120" y="46174"/>
                  </a:lnTo>
                  <a:lnTo>
                    <a:pt x="34649" y="47716"/>
                  </a:lnTo>
                  <a:lnTo>
                    <a:pt x="39923" y="57796"/>
                  </a:lnTo>
                  <a:lnTo>
                    <a:pt x="55305" y="74722"/>
                  </a:lnTo>
                  <a:lnTo>
                    <a:pt x="56326" y="80819"/>
                  </a:lnTo>
                  <a:lnTo>
                    <a:pt x="57526" y="82454"/>
                  </a:lnTo>
                  <a:lnTo>
                    <a:pt x="64918" y="85294"/>
                  </a:lnTo>
                  <a:lnTo>
                    <a:pt x="65675" y="88356"/>
                  </a:lnTo>
                  <a:lnTo>
                    <a:pt x="66161" y="93888"/>
                  </a:lnTo>
                  <a:lnTo>
                    <a:pt x="65143" y="94342"/>
                  </a:lnTo>
                  <a:lnTo>
                    <a:pt x="51813" y="95240"/>
                  </a:lnTo>
                  <a:lnTo>
                    <a:pt x="50286" y="96301"/>
                  </a:lnTo>
                  <a:lnTo>
                    <a:pt x="49267" y="98068"/>
                  </a:lnTo>
                  <a:lnTo>
                    <a:pt x="48588" y="100303"/>
                  </a:lnTo>
                  <a:lnTo>
                    <a:pt x="47077" y="101794"/>
                  </a:lnTo>
                  <a:lnTo>
                    <a:pt x="39148" y="104382"/>
                  </a:lnTo>
                  <a:lnTo>
                    <a:pt x="33077" y="104659"/>
                  </a:lnTo>
                  <a:lnTo>
                    <a:pt x="27534" y="107545"/>
                  </a:lnTo>
                  <a:lnTo>
                    <a:pt x="20409" y="112966"/>
                  </a:lnTo>
                  <a:lnTo>
                    <a:pt x="19434" y="116529"/>
                  </a:lnTo>
                  <a:lnTo>
                    <a:pt x="19175" y="118961"/>
                  </a:lnTo>
                  <a:lnTo>
                    <a:pt x="17943" y="120583"/>
                  </a:lnTo>
                  <a:lnTo>
                    <a:pt x="13752" y="122384"/>
                  </a:lnTo>
                  <a:lnTo>
                    <a:pt x="12211" y="123923"/>
                  </a:lnTo>
                  <a:lnTo>
                    <a:pt x="9535" y="131900"/>
                  </a:lnTo>
                  <a:lnTo>
                    <a:pt x="9250" y="137977"/>
                  </a:lnTo>
                  <a:lnTo>
                    <a:pt x="6361" y="143521"/>
                  </a:lnTo>
                  <a:lnTo>
                    <a:pt x="940" y="150646"/>
                  </a:lnTo>
                  <a:lnTo>
                    <a:pt x="0" y="156937"/>
                  </a:lnTo>
                  <a:lnTo>
                    <a:pt x="927" y="158599"/>
                  </a:lnTo>
                  <a:lnTo>
                    <a:pt x="2603" y="159707"/>
                  </a:lnTo>
                  <a:lnTo>
                    <a:pt x="913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345"/>
            <p:cNvSpPr/>
            <p:nvPr>
              <p:custDataLst>
                <p:tags r:id="rId250"/>
              </p:custDataLst>
            </p:nvPr>
          </p:nvSpPr>
          <p:spPr>
            <a:xfrm>
              <a:off x="7534276" y="2419350"/>
              <a:ext cx="76200" cy="123826"/>
            </a:xfrm>
            <a:custGeom>
              <a:avLst/>
              <a:gdLst/>
              <a:ahLst/>
              <a:cxnLst/>
              <a:rect l="0" t="0" r="0" b="0"/>
              <a:pathLst>
                <a:path w="76200" h="123826">
                  <a:moveTo>
                    <a:pt x="57149" y="19050"/>
                  </a:moveTo>
                  <a:lnTo>
                    <a:pt x="57149" y="19050"/>
                  </a:lnTo>
                  <a:lnTo>
                    <a:pt x="47658" y="9559"/>
                  </a:lnTo>
                  <a:lnTo>
                    <a:pt x="57115" y="9525"/>
                  </a:lnTo>
                  <a:lnTo>
                    <a:pt x="66670" y="3"/>
                  </a:lnTo>
                  <a:lnTo>
                    <a:pt x="66674" y="0"/>
                  </a:lnTo>
                  <a:lnTo>
                    <a:pt x="76199" y="0"/>
                  </a:lnTo>
                  <a:lnTo>
                    <a:pt x="71143" y="0"/>
                  </a:lnTo>
                  <a:lnTo>
                    <a:pt x="69652" y="1058"/>
                  </a:lnTo>
                  <a:lnTo>
                    <a:pt x="68659" y="2822"/>
                  </a:lnTo>
                  <a:lnTo>
                    <a:pt x="67065" y="8201"/>
                  </a:lnTo>
                  <a:lnTo>
                    <a:pt x="64026" y="8937"/>
                  </a:lnTo>
                  <a:lnTo>
                    <a:pt x="58508" y="9409"/>
                  </a:lnTo>
                  <a:lnTo>
                    <a:pt x="49067" y="17716"/>
                  </a:lnTo>
                  <a:lnTo>
                    <a:pt x="42996" y="18655"/>
                  </a:lnTo>
                  <a:lnTo>
                    <a:pt x="41363" y="19845"/>
                  </a:lnTo>
                  <a:lnTo>
                    <a:pt x="40275" y="21696"/>
                  </a:lnTo>
                  <a:lnTo>
                    <a:pt x="39549" y="23989"/>
                  </a:lnTo>
                  <a:lnTo>
                    <a:pt x="30025" y="36374"/>
                  </a:lnTo>
                  <a:lnTo>
                    <a:pt x="26397" y="37333"/>
                  </a:lnTo>
                  <a:lnTo>
                    <a:pt x="23947" y="37588"/>
                  </a:lnTo>
                  <a:lnTo>
                    <a:pt x="22314" y="38817"/>
                  </a:lnTo>
                  <a:lnTo>
                    <a:pt x="20500" y="43005"/>
                  </a:lnTo>
                  <a:lnTo>
                    <a:pt x="18958" y="44545"/>
                  </a:lnTo>
                  <a:lnTo>
                    <a:pt x="14422" y="46256"/>
                  </a:lnTo>
                  <a:lnTo>
                    <a:pt x="12789" y="47771"/>
                  </a:lnTo>
                  <a:lnTo>
                    <a:pt x="9562" y="57023"/>
                  </a:lnTo>
                  <a:lnTo>
                    <a:pt x="0" y="57150"/>
                  </a:lnTo>
                  <a:lnTo>
                    <a:pt x="9524" y="57150"/>
                  </a:lnTo>
                  <a:lnTo>
                    <a:pt x="9524" y="81222"/>
                  </a:lnTo>
                  <a:lnTo>
                    <a:pt x="10582" y="82723"/>
                  </a:lnTo>
                  <a:lnTo>
                    <a:pt x="12346" y="83724"/>
                  </a:lnTo>
                  <a:lnTo>
                    <a:pt x="17725" y="85330"/>
                  </a:lnTo>
                  <a:lnTo>
                    <a:pt x="18461" y="88371"/>
                  </a:lnTo>
                  <a:lnTo>
                    <a:pt x="18934" y="93891"/>
                  </a:lnTo>
                  <a:lnTo>
                    <a:pt x="20030" y="94344"/>
                  </a:lnTo>
                  <a:lnTo>
                    <a:pt x="24071" y="94848"/>
                  </a:lnTo>
                  <a:lnTo>
                    <a:pt x="25572" y="96040"/>
                  </a:lnTo>
                  <a:lnTo>
                    <a:pt x="28179" y="103416"/>
                  </a:lnTo>
                  <a:lnTo>
                    <a:pt x="28457" y="109428"/>
                  </a:lnTo>
                  <a:lnTo>
                    <a:pt x="29555" y="111053"/>
                  </a:lnTo>
                  <a:lnTo>
                    <a:pt x="31344" y="112135"/>
                  </a:lnTo>
                  <a:lnTo>
                    <a:pt x="33596" y="112857"/>
                  </a:lnTo>
                  <a:lnTo>
                    <a:pt x="35097" y="114396"/>
                  </a:lnTo>
                  <a:lnTo>
                    <a:pt x="38089" y="123787"/>
                  </a:lnTo>
                  <a:lnTo>
                    <a:pt x="47624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346"/>
            <p:cNvSpPr/>
            <p:nvPr>
              <p:custDataLst>
                <p:tags r:id="rId251"/>
              </p:custDataLst>
            </p:nvPr>
          </p:nvSpPr>
          <p:spPr>
            <a:xfrm>
              <a:off x="7248526" y="2457450"/>
              <a:ext cx="400050" cy="28576"/>
            </a:xfrm>
            <a:custGeom>
              <a:avLst/>
              <a:gdLst/>
              <a:ahLst/>
              <a:cxnLst/>
              <a:rect l="0" t="0" r="0" b="0"/>
              <a:pathLst>
                <a:path w="400050" h="28576">
                  <a:moveTo>
                    <a:pt x="28574" y="28575"/>
                  </a:moveTo>
                  <a:lnTo>
                    <a:pt x="28574" y="28575"/>
                  </a:lnTo>
                  <a:lnTo>
                    <a:pt x="20373" y="28575"/>
                  </a:lnTo>
                  <a:lnTo>
                    <a:pt x="19931" y="27517"/>
                  </a:lnTo>
                  <a:lnTo>
                    <a:pt x="19053" y="19085"/>
                  </a:lnTo>
                  <a:lnTo>
                    <a:pt x="9534" y="19050"/>
                  </a:lnTo>
                  <a:lnTo>
                    <a:pt x="0" y="9526"/>
                  </a:lnTo>
                  <a:lnTo>
                    <a:pt x="5055" y="9525"/>
                  </a:lnTo>
                  <a:lnTo>
                    <a:pt x="6546" y="10583"/>
                  </a:lnTo>
                  <a:lnTo>
                    <a:pt x="7539" y="12347"/>
                  </a:lnTo>
                  <a:lnTo>
                    <a:pt x="8200" y="14581"/>
                  </a:lnTo>
                  <a:lnTo>
                    <a:pt x="9700" y="15013"/>
                  </a:lnTo>
                  <a:lnTo>
                    <a:pt x="22666" y="10457"/>
                  </a:lnTo>
                  <a:lnTo>
                    <a:pt x="25693" y="11204"/>
                  </a:lnTo>
                  <a:lnTo>
                    <a:pt x="38157" y="17187"/>
                  </a:lnTo>
                  <a:lnTo>
                    <a:pt x="41313" y="17808"/>
                  </a:lnTo>
                  <a:lnTo>
                    <a:pt x="44475" y="17163"/>
                  </a:lnTo>
                  <a:lnTo>
                    <a:pt x="55040" y="12259"/>
                  </a:lnTo>
                  <a:lnTo>
                    <a:pt x="99417" y="9596"/>
                  </a:lnTo>
                  <a:lnTo>
                    <a:pt x="142932" y="9529"/>
                  </a:lnTo>
                  <a:lnTo>
                    <a:pt x="187328" y="9525"/>
                  </a:lnTo>
                  <a:lnTo>
                    <a:pt x="231774" y="9525"/>
                  </a:lnTo>
                  <a:lnTo>
                    <a:pt x="277518" y="9525"/>
                  </a:lnTo>
                  <a:lnTo>
                    <a:pt x="321438" y="9525"/>
                  </a:lnTo>
                  <a:lnTo>
                    <a:pt x="368100" y="9525"/>
                  </a:lnTo>
                  <a:lnTo>
                    <a:pt x="386480" y="9525"/>
                  </a:lnTo>
                  <a:lnTo>
                    <a:pt x="384140" y="9525"/>
                  </a:lnTo>
                  <a:lnTo>
                    <a:pt x="389476" y="9525"/>
                  </a:lnTo>
                  <a:lnTo>
                    <a:pt x="390059" y="6703"/>
                  </a:lnTo>
                  <a:lnTo>
                    <a:pt x="390432" y="1324"/>
                  </a:lnTo>
                  <a:lnTo>
                    <a:pt x="393306" y="588"/>
                  </a:lnTo>
                  <a:lnTo>
                    <a:pt x="40004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7" name="SMARTInkShape-Group76"/>
          <p:cNvGrpSpPr/>
          <p:nvPr/>
        </p:nvGrpSpPr>
        <p:grpSpPr>
          <a:xfrm>
            <a:off x="4171950" y="2124075"/>
            <a:ext cx="1314451" cy="314326"/>
            <a:chOff x="4171950" y="2124075"/>
            <a:chExt cx="1314451" cy="314326"/>
          </a:xfrm>
        </p:grpSpPr>
        <p:sp>
          <p:nvSpPr>
            <p:cNvPr id="69" name="SMARTInkShape-347"/>
            <p:cNvSpPr/>
            <p:nvPr>
              <p:custDataLst>
                <p:tags r:id="rId237"/>
              </p:custDataLst>
            </p:nvPr>
          </p:nvSpPr>
          <p:spPr>
            <a:xfrm>
              <a:off x="5076825" y="2247938"/>
              <a:ext cx="409576" cy="152289"/>
            </a:xfrm>
            <a:custGeom>
              <a:avLst/>
              <a:gdLst/>
              <a:ahLst/>
              <a:cxnLst/>
              <a:rect l="0" t="0" r="0" b="0"/>
              <a:pathLst>
                <a:path w="409576" h="152289">
                  <a:moveTo>
                    <a:pt x="19050" y="95212"/>
                  </a:moveTo>
                  <a:lnTo>
                    <a:pt x="19050" y="95212"/>
                  </a:lnTo>
                  <a:lnTo>
                    <a:pt x="28459" y="85803"/>
                  </a:lnTo>
                  <a:lnTo>
                    <a:pt x="36" y="85687"/>
                  </a:lnTo>
                  <a:lnTo>
                    <a:pt x="0" y="94820"/>
                  </a:lnTo>
                  <a:lnTo>
                    <a:pt x="5056" y="95096"/>
                  </a:lnTo>
                  <a:lnTo>
                    <a:pt x="6545" y="96193"/>
                  </a:lnTo>
                  <a:lnTo>
                    <a:pt x="8201" y="100234"/>
                  </a:lnTo>
                  <a:lnTo>
                    <a:pt x="9701" y="101735"/>
                  </a:lnTo>
                  <a:lnTo>
                    <a:pt x="14189" y="103403"/>
                  </a:lnTo>
                  <a:lnTo>
                    <a:pt x="22666" y="104342"/>
                  </a:lnTo>
                  <a:lnTo>
                    <a:pt x="28771" y="101739"/>
                  </a:lnTo>
                  <a:lnTo>
                    <a:pt x="35012" y="98113"/>
                  </a:lnTo>
                  <a:lnTo>
                    <a:pt x="45534" y="96071"/>
                  </a:lnTo>
                  <a:lnTo>
                    <a:pt x="60528" y="94408"/>
                  </a:lnTo>
                  <a:lnTo>
                    <a:pt x="72145" y="87683"/>
                  </a:lnTo>
                  <a:lnTo>
                    <a:pt x="82289" y="80046"/>
                  </a:lnTo>
                  <a:lnTo>
                    <a:pt x="95198" y="74107"/>
                  </a:lnTo>
                  <a:lnTo>
                    <a:pt x="111118" y="61075"/>
                  </a:lnTo>
                  <a:lnTo>
                    <a:pt x="123824" y="55073"/>
                  </a:lnTo>
                  <a:lnTo>
                    <a:pt x="136525" y="44010"/>
                  </a:lnTo>
                  <a:lnTo>
                    <a:pt x="140053" y="37883"/>
                  </a:lnTo>
                  <a:lnTo>
                    <a:pt x="140994" y="34768"/>
                  </a:lnTo>
                  <a:lnTo>
                    <a:pt x="142679" y="32691"/>
                  </a:lnTo>
                  <a:lnTo>
                    <a:pt x="149050" y="28710"/>
                  </a:lnTo>
                  <a:lnTo>
                    <a:pt x="151959" y="20498"/>
                  </a:lnTo>
                  <a:lnTo>
                    <a:pt x="152400" y="89"/>
                  </a:lnTo>
                  <a:lnTo>
                    <a:pt x="147344" y="0"/>
                  </a:lnTo>
                  <a:lnTo>
                    <a:pt x="145855" y="1046"/>
                  </a:lnTo>
                  <a:lnTo>
                    <a:pt x="144861" y="2801"/>
                  </a:lnTo>
                  <a:lnTo>
                    <a:pt x="144199" y="5030"/>
                  </a:lnTo>
                  <a:lnTo>
                    <a:pt x="142699" y="6516"/>
                  </a:lnTo>
                  <a:lnTo>
                    <a:pt x="138211" y="8166"/>
                  </a:lnTo>
                  <a:lnTo>
                    <a:pt x="136590" y="9665"/>
                  </a:lnTo>
                  <a:lnTo>
                    <a:pt x="134790" y="14152"/>
                  </a:lnTo>
                  <a:lnTo>
                    <a:pt x="133252" y="15772"/>
                  </a:lnTo>
                  <a:lnTo>
                    <a:pt x="128720" y="17572"/>
                  </a:lnTo>
                  <a:lnTo>
                    <a:pt x="127088" y="19110"/>
                  </a:lnTo>
                  <a:lnTo>
                    <a:pt x="125276" y="23642"/>
                  </a:lnTo>
                  <a:lnTo>
                    <a:pt x="123836" y="51166"/>
                  </a:lnTo>
                  <a:lnTo>
                    <a:pt x="126652" y="57292"/>
                  </a:lnTo>
                  <a:lnTo>
                    <a:pt x="137083" y="69847"/>
                  </a:lnTo>
                  <a:lnTo>
                    <a:pt x="143123" y="73355"/>
                  </a:lnTo>
                  <a:lnTo>
                    <a:pt x="155623" y="75608"/>
                  </a:lnTo>
                  <a:lnTo>
                    <a:pt x="197408" y="76147"/>
                  </a:lnTo>
                  <a:lnTo>
                    <a:pt x="206975" y="73333"/>
                  </a:lnTo>
                  <a:lnTo>
                    <a:pt x="215815" y="69613"/>
                  </a:lnTo>
                  <a:lnTo>
                    <a:pt x="243492" y="65840"/>
                  </a:lnTo>
                  <a:lnTo>
                    <a:pt x="256981" y="56328"/>
                  </a:lnTo>
                  <a:lnTo>
                    <a:pt x="263439" y="51471"/>
                  </a:lnTo>
                  <a:lnTo>
                    <a:pt x="276208" y="45532"/>
                  </a:lnTo>
                  <a:lnTo>
                    <a:pt x="282568" y="41382"/>
                  </a:lnTo>
                  <a:lnTo>
                    <a:pt x="288922" y="39538"/>
                  </a:lnTo>
                  <a:lnTo>
                    <a:pt x="291040" y="37988"/>
                  </a:lnTo>
                  <a:lnTo>
                    <a:pt x="292452" y="35896"/>
                  </a:lnTo>
                  <a:lnTo>
                    <a:pt x="293393" y="33443"/>
                  </a:lnTo>
                  <a:lnTo>
                    <a:pt x="295079" y="31808"/>
                  </a:lnTo>
                  <a:lnTo>
                    <a:pt x="304789" y="28540"/>
                  </a:lnTo>
                  <a:lnTo>
                    <a:pt x="313000" y="28537"/>
                  </a:lnTo>
                  <a:lnTo>
                    <a:pt x="306612" y="38898"/>
                  </a:lnTo>
                  <a:lnTo>
                    <a:pt x="304814" y="83707"/>
                  </a:lnTo>
                  <a:lnTo>
                    <a:pt x="304800" y="126535"/>
                  </a:lnTo>
                  <a:lnTo>
                    <a:pt x="307622" y="133122"/>
                  </a:lnTo>
                  <a:lnTo>
                    <a:pt x="322133" y="150469"/>
                  </a:lnTo>
                  <a:lnTo>
                    <a:pt x="354839" y="152288"/>
                  </a:lnTo>
                  <a:lnTo>
                    <a:pt x="393618" y="151301"/>
                  </a:lnTo>
                  <a:lnTo>
                    <a:pt x="409575" y="1428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348"/>
            <p:cNvSpPr/>
            <p:nvPr>
              <p:custDataLst>
                <p:tags r:id="rId238"/>
              </p:custDataLst>
            </p:nvPr>
          </p:nvSpPr>
          <p:spPr>
            <a:xfrm>
              <a:off x="4962966" y="2247900"/>
              <a:ext cx="94810" cy="114262"/>
            </a:xfrm>
            <a:custGeom>
              <a:avLst/>
              <a:gdLst/>
              <a:ahLst/>
              <a:cxnLst/>
              <a:rect l="0" t="0" r="0" b="0"/>
              <a:pathLst>
                <a:path w="94810" h="114262">
                  <a:moveTo>
                    <a:pt x="28134" y="9525"/>
                  </a:moveTo>
                  <a:lnTo>
                    <a:pt x="28134" y="9525"/>
                  </a:lnTo>
                  <a:lnTo>
                    <a:pt x="28134" y="1324"/>
                  </a:lnTo>
                  <a:lnTo>
                    <a:pt x="29192" y="883"/>
                  </a:lnTo>
                  <a:lnTo>
                    <a:pt x="47184" y="0"/>
                  </a:lnTo>
                  <a:lnTo>
                    <a:pt x="47184" y="9409"/>
                  </a:lnTo>
                  <a:lnTo>
                    <a:pt x="55385" y="9515"/>
                  </a:lnTo>
                  <a:lnTo>
                    <a:pt x="55826" y="8460"/>
                  </a:lnTo>
                  <a:lnTo>
                    <a:pt x="56593" y="1323"/>
                  </a:lnTo>
                  <a:lnTo>
                    <a:pt x="59480" y="588"/>
                  </a:lnTo>
                  <a:lnTo>
                    <a:pt x="66234" y="0"/>
                  </a:lnTo>
                  <a:lnTo>
                    <a:pt x="58033" y="0"/>
                  </a:lnTo>
                  <a:lnTo>
                    <a:pt x="15423" y="41290"/>
                  </a:lnTo>
                  <a:lnTo>
                    <a:pt x="11901" y="50454"/>
                  </a:lnTo>
                  <a:lnTo>
                    <a:pt x="9278" y="60524"/>
                  </a:lnTo>
                  <a:lnTo>
                    <a:pt x="1792" y="75612"/>
                  </a:lnTo>
                  <a:lnTo>
                    <a:pt x="0" y="88784"/>
                  </a:lnTo>
                  <a:lnTo>
                    <a:pt x="2577" y="95198"/>
                  </a:lnTo>
                  <a:lnTo>
                    <a:pt x="7798" y="102883"/>
                  </a:lnTo>
                  <a:lnTo>
                    <a:pt x="22980" y="110947"/>
                  </a:lnTo>
                  <a:lnTo>
                    <a:pt x="40574" y="113858"/>
                  </a:lnTo>
                  <a:lnTo>
                    <a:pt x="73118" y="114261"/>
                  </a:lnTo>
                  <a:lnTo>
                    <a:pt x="82700" y="111461"/>
                  </a:lnTo>
                  <a:lnTo>
                    <a:pt x="94809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349"/>
            <p:cNvSpPr/>
            <p:nvPr>
              <p:custDataLst>
                <p:tags r:id="rId239"/>
              </p:custDataLst>
            </p:nvPr>
          </p:nvSpPr>
          <p:spPr>
            <a:xfrm>
              <a:off x="4743461" y="2124075"/>
              <a:ext cx="209540" cy="123826"/>
            </a:xfrm>
            <a:custGeom>
              <a:avLst/>
              <a:gdLst/>
              <a:ahLst/>
              <a:cxnLst/>
              <a:rect l="0" t="0" r="0" b="0"/>
              <a:pathLst>
                <a:path w="209540" h="123826">
                  <a:moveTo>
                    <a:pt x="19039" y="123825"/>
                  </a:moveTo>
                  <a:lnTo>
                    <a:pt x="19039" y="123825"/>
                  </a:lnTo>
                  <a:lnTo>
                    <a:pt x="19039" y="110567"/>
                  </a:lnTo>
                  <a:lnTo>
                    <a:pt x="16217" y="104527"/>
                  </a:lnTo>
                  <a:lnTo>
                    <a:pt x="12494" y="98315"/>
                  </a:lnTo>
                  <a:lnTo>
                    <a:pt x="10838" y="92026"/>
                  </a:lnTo>
                  <a:lnTo>
                    <a:pt x="9338" y="89926"/>
                  </a:lnTo>
                  <a:lnTo>
                    <a:pt x="7280" y="88526"/>
                  </a:lnTo>
                  <a:lnTo>
                    <a:pt x="1429" y="86278"/>
                  </a:lnTo>
                  <a:lnTo>
                    <a:pt x="629" y="83149"/>
                  </a:lnTo>
                  <a:lnTo>
                    <a:pt x="0" y="68120"/>
                  </a:lnTo>
                  <a:lnTo>
                    <a:pt x="5049" y="62047"/>
                  </a:lnTo>
                  <a:lnTo>
                    <a:pt x="10352" y="59326"/>
                  </a:lnTo>
                  <a:lnTo>
                    <a:pt x="13247" y="58601"/>
                  </a:lnTo>
                  <a:lnTo>
                    <a:pt x="15178" y="57059"/>
                  </a:lnTo>
                  <a:lnTo>
                    <a:pt x="17323" y="52523"/>
                  </a:lnTo>
                  <a:lnTo>
                    <a:pt x="23921" y="46980"/>
                  </a:lnTo>
                  <a:lnTo>
                    <a:pt x="32851" y="42047"/>
                  </a:lnTo>
                  <a:lnTo>
                    <a:pt x="60329" y="30842"/>
                  </a:lnTo>
                  <a:lnTo>
                    <a:pt x="84004" y="15755"/>
                  </a:lnTo>
                  <a:lnTo>
                    <a:pt x="127074" y="3344"/>
                  </a:lnTo>
                  <a:lnTo>
                    <a:pt x="172736" y="130"/>
                  </a:lnTo>
                  <a:lnTo>
                    <a:pt x="2095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350"/>
            <p:cNvSpPr/>
            <p:nvPr>
              <p:custDataLst>
                <p:tags r:id="rId240"/>
              </p:custDataLst>
            </p:nvPr>
          </p:nvSpPr>
          <p:spPr>
            <a:xfrm>
              <a:off x="4733925" y="2171734"/>
              <a:ext cx="123823" cy="199586"/>
            </a:xfrm>
            <a:custGeom>
              <a:avLst/>
              <a:gdLst/>
              <a:ahLst/>
              <a:cxnLst/>
              <a:rect l="0" t="0" r="0" b="0"/>
              <a:pathLst>
                <a:path w="123823" h="199586">
                  <a:moveTo>
                    <a:pt x="28575" y="19016"/>
                  </a:moveTo>
                  <a:lnTo>
                    <a:pt x="28575" y="19016"/>
                  </a:lnTo>
                  <a:lnTo>
                    <a:pt x="20374" y="19016"/>
                  </a:lnTo>
                  <a:lnTo>
                    <a:pt x="19933" y="17958"/>
                  </a:lnTo>
                  <a:lnTo>
                    <a:pt x="19084" y="9883"/>
                  </a:lnTo>
                  <a:lnTo>
                    <a:pt x="27254" y="9525"/>
                  </a:lnTo>
                  <a:lnTo>
                    <a:pt x="27694" y="8456"/>
                  </a:lnTo>
                  <a:lnTo>
                    <a:pt x="28572" y="0"/>
                  </a:lnTo>
                  <a:lnTo>
                    <a:pt x="28575" y="33079"/>
                  </a:lnTo>
                  <a:lnTo>
                    <a:pt x="18254" y="72753"/>
                  </a:lnTo>
                  <a:lnTo>
                    <a:pt x="11562" y="85644"/>
                  </a:lnTo>
                  <a:lnTo>
                    <a:pt x="10883" y="88835"/>
                  </a:lnTo>
                  <a:lnTo>
                    <a:pt x="127" y="104576"/>
                  </a:lnTo>
                  <a:lnTo>
                    <a:pt x="11" y="112927"/>
                  </a:lnTo>
                  <a:lnTo>
                    <a:pt x="0" y="105947"/>
                  </a:lnTo>
                  <a:lnTo>
                    <a:pt x="2822" y="105277"/>
                  </a:lnTo>
                  <a:lnTo>
                    <a:pt x="5056" y="105098"/>
                  </a:lnTo>
                  <a:lnTo>
                    <a:pt x="6545" y="103921"/>
                  </a:lnTo>
                  <a:lnTo>
                    <a:pt x="8201" y="99790"/>
                  </a:lnTo>
                  <a:lnTo>
                    <a:pt x="9701" y="98266"/>
                  </a:lnTo>
                  <a:lnTo>
                    <a:pt x="19712" y="92996"/>
                  </a:lnTo>
                  <a:lnTo>
                    <a:pt x="25693" y="88938"/>
                  </a:lnTo>
                  <a:lnTo>
                    <a:pt x="35012" y="86653"/>
                  </a:lnTo>
                  <a:lnTo>
                    <a:pt x="82289" y="85699"/>
                  </a:lnTo>
                  <a:lnTo>
                    <a:pt x="88784" y="85694"/>
                  </a:lnTo>
                  <a:lnTo>
                    <a:pt x="95198" y="88515"/>
                  </a:lnTo>
                  <a:lnTo>
                    <a:pt x="101577" y="92238"/>
                  </a:lnTo>
                  <a:lnTo>
                    <a:pt x="107940" y="93892"/>
                  </a:lnTo>
                  <a:lnTo>
                    <a:pt x="110060" y="95392"/>
                  </a:lnTo>
                  <a:lnTo>
                    <a:pt x="111473" y="97450"/>
                  </a:lnTo>
                  <a:lnTo>
                    <a:pt x="112415" y="99880"/>
                  </a:lnTo>
                  <a:lnTo>
                    <a:pt x="114102" y="101500"/>
                  </a:lnTo>
                  <a:lnTo>
                    <a:pt x="118798" y="103301"/>
                  </a:lnTo>
                  <a:lnTo>
                    <a:pt x="120473" y="104839"/>
                  </a:lnTo>
                  <a:lnTo>
                    <a:pt x="122336" y="109371"/>
                  </a:lnTo>
                  <a:lnTo>
                    <a:pt x="123822" y="147343"/>
                  </a:lnTo>
                  <a:lnTo>
                    <a:pt x="121002" y="152956"/>
                  </a:lnTo>
                  <a:lnTo>
                    <a:pt x="117278" y="158978"/>
                  </a:lnTo>
                  <a:lnTo>
                    <a:pt x="115624" y="165183"/>
                  </a:lnTo>
                  <a:lnTo>
                    <a:pt x="114124" y="167260"/>
                  </a:lnTo>
                  <a:lnTo>
                    <a:pt x="112066" y="168646"/>
                  </a:lnTo>
                  <a:lnTo>
                    <a:pt x="106957" y="171243"/>
                  </a:lnTo>
                  <a:lnTo>
                    <a:pt x="101159" y="175925"/>
                  </a:lnTo>
                  <a:lnTo>
                    <a:pt x="97876" y="181534"/>
                  </a:lnTo>
                  <a:lnTo>
                    <a:pt x="97001" y="184511"/>
                  </a:lnTo>
                  <a:lnTo>
                    <a:pt x="95359" y="186496"/>
                  </a:lnTo>
                  <a:lnTo>
                    <a:pt x="90712" y="188702"/>
                  </a:lnTo>
                  <a:lnTo>
                    <a:pt x="82146" y="189943"/>
                  </a:lnTo>
                  <a:lnTo>
                    <a:pt x="80164" y="191176"/>
                  </a:lnTo>
                  <a:lnTo>
                    <a:pt x="78843" y="193056"/>
                  </a:lnTo>
                  <a:lnTo>
                    <a:pt x="77962" y="195367"/>
                  </a:lnTo>
                  <a:lnTo>
                    <a:pt x="76316" y="196909"/>
                  </a:lnTo>
                  <a:lnTo>
                    <a:pt x="68154" y="199585"/>
                  </a:lnTo>
                  <a:lnTo>
                    <a:pt x="57581" y="190848"/>
                  </a:lnTo>
                  <a:lnTo>
                    <a:pt x="56116" y="174242"/>
                  </a:lnTo>
                  <a:lnTo>
                    <a:pt x="50611" y="163904"/>
                  </a:lnTo>
                  <a:lnTo>
                    <a:pt x="47625" y="1333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351"/>
            <p:cNvSpPr/>
            <p:nvPr>
              <p:custDataLst>
                <p:tags r:id="rId241"/>
              </p:custDataLst>
            </p:nvPr>
          </p:nvSpPr>
          <p:spPr>
            <a:xfrm>
              <a:off x="4638675" y="2362316"/>
              <a:ext cx="28576" cy="76085"/>
            </a:xfrm>
            <a:custGeom>
              <a:avLst/>
              <a:gdLst/>
              <a:ahLst/>
              <a:cxnLst/>
              <a:rect l="0" t="0" r="0" b="0"/>
              <a:pathLst>
                <a:path w="28576" h="76085">
                  <a:moveTo>
                    <a:pt x="0" y="9409"/>
                  </a:moveTo>
                  <a:lnTo>
                    <a:pt x="0" y="9409"/>
                  </a:lnTo>
                  <a:lnTo>
                    <a:pt x="0" y="0"/>
                  </a:lnTo>
                  <a:lnTo>
                    <a:pt x="0" y="4975"/>
                  </a:lnTo>
                  <a:lnTo>
                    <a:pt x="1058" y="6453"/>
                  </a:lnTo>
                  <a:lnTo>
                    <a:pt x="5056" y="8095"/>
                  </a:lnTo>
                  <a:lnTo>
                    <a:pt x="6545" y="9591"/>
                  </a:lnTo>
                  <a:lnTo>
                    <a:pt x="8201" y="14076"/>
                  </a:lnTo>
                  <a:lnTo>
                    <a:pt x="10561" y="38872"/>
                  </a:lnTo>
                  <a:lnTo>
                    <a:pt x="17059" y="55642"/>
                  </a:lnTo>
                  <a:lnTo>
                    <a:pt x="19016" y="74571"/>
                  </a:lnTo>
                  <a:lnTo>
                    <a:pt x="20086" y="75075"/>
                  </a:lnTo>
                  <a:lnTo>
                    <a:pt x="28575" y="760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352"/>
            <p:cNvSpPr/>
            <p:nvPr>
              <p:custDataLst>
                <p:tags r:id="rId242"/>
              </p:custDataLst>
            </p:nvPr>
          </p:nvSpPr>
          <p:spPr>
            <a:xfrm>
              <a:off x="4585586" y="2143126"/>
              <a:ext cx="24515" cy="219075"/>
            </a:xfrm>
            <a:custGeom>
              <a:avLst/>
              <a:gdLst/>
              <a:ahLst/>
              <a:cxnLst/>
              <a:rect l="0" t="0" r="0" b="0"/>
              <a:pathLst>
                <a:path w="24515" h="219075">
                  <a:moveTo>
                    <a:pt x="14989" y="19049"/>
                  </a:moveTo>
                  <a:lnTo>
                    <a:pt x="14989" y="19049"/>
                  </a:lnTo>
                  <a:lnTo>
                    <a:pt x="14989" y="10848"/>
                  </a:lnTo>
                  <a:lnTo>
                    <a:pt x="24511" y="2"/>
                  </a:lnTo>
                  <a:lnTo>
                    <a:pt x="24514" y="0"/>
                  </a:lnTo>
                  <a:lnTo>
                    <a:pt x="24514" y="13257"/>
                  </a:lnTo>
                  <a:lnTo>
                    <a:pt x="21692" y="19297"/>
                  </a:lnTo>
                  <a:lnTo>
                    <a:pt x="17969" y="25509"/>
                  </a:lnTo>
                  <a:lnTo>
                    <a:pt x="15872" y="36015"/>
                  </a:lnTo>
                  <a:lnTo>
                    <a:pt x="12218" y="76449"/>
                  </a:lnTo>
                  <a:lnTo>
                    <a:pt x="6798" y="96592"/>
                  </a:lnTo>
                  <a:lnTo>
                    <a:pt x="2694" y="143051"/>
                  </a:lnTo>
                  <a:lnTo>
                    <a:pt x="442" y="149342"/>
                  </a:lnTo>
                  <a:lnTo>
                    <a:pt x="0" y="154594"/>
                  </a:lnTo>
                  <a:lnTo>
                    <a:pt x="5342" y="199364"/>
                  </a:lnTo>
                  <a:lnTo>
                    <a:pt x="5382" y="202759"/>
                  </a:lnTo>
                  <a:lnTo>
                    <a:pt x="8250" y="209353"/>
                  </a:lnTo>
                  <a:lnTo>
                    <a:pt x="14989" y="2190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353"/>
            <p:cNvSpPr/>
            <p:nvPr>
              <p:custDataLst>
                <p:tags r:id="rId243"/>
              </p:custDataLst>
            </p:nvPr>
          </p:nvSpPr>
          <p:spPr>
            <a:xfrm>
              <a:off x="4267316" y="2247900"/>
              <a:ext cx="133235" cy="47626"/>
            </a:xfrm>
            <a:custGeom>
              <a:avLst/>
              <a:gdLst/>
              <a:ahLst/>
              <a:cxnLst/>
              <a:rect l="0" t="0" r="0" b="0"/>
              <a:pathLst>
                <a:path w="133235" h="47626">
                  <a:moveTo>
                    <a:pt x="37984" y="47625"/>
                  </a:moveTo>
                  <a:lnTo>
                    <a:pt x="37984" y="47625"/>
                  </a:lnTo>
                  <a:lnTo>
                    <a:pt x="37984" y="42569"/>
                  </a:lnTo>
                  <a:lnTo>
                    <a:pt x="36926" y="41079"/>
                  </a:lnTo>
                  <a:lnTo>
                    <a:pt x="35162" y="40086"/>
                  </a:lnTo>
                  <a:lnTo>
                    <a:pt x="28283" y="38361"/>
                  </a:lnTo>
                  <a:lnTo>
                    <a:pt x="20374" y="38134"/>
                  </a:lnTo>
                  <a:lnTo>
                    <a:pt x="19894" y="37065"/>
                  </a:lnTo>
                  <a:lnTo>
                    <a:pt x="19361" y="33054"/>
                  </a:lnTo>
                  <a:lnTo>
                    <a:pt x="18160" y="31561"/>
                  </a:lnTo>
                  <a:lnTo>
                    <a:pt x="9445" y="28585"/>
                  </a:lnTo>
                  <a:lnTo>
                    <a:pt x="9412" y="28576"/>
                  </a:lnTo>
                  <a:lnTo>
                    <a:pt x="0" y="28575"/>
                  </a:lnTo>
                  <a:lnTo>
                    <a:pt x="27015" y="28575"/>
                  </a:lnTo>
                  <a:lnTo>
                    <a:pt x="35778" y="22029"/>
                  </a:lnTo>
                  <a:lnTo>
                    <a:pt x="44621" y="19933"/>
                  </a:lnTo>
                  <a:lnTo>
                    <a:pt x="83754" y="17994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354"/>
            <p:cNvSpPr/>
            <p:nvPr>
              <p:custDataLst>
                <p:tags r:id="rId244"/>
              </p:custDataLst>
            </p:nvPr>
          </p:nvSpPr>
          <p:spPr>
            <a:xfrm>
              <a:off x="4171950" y="2172096"/>
              <a:ext cx="19051" cy="190105"/>
            </a:xfrm>
            <a:custGeom>
              <a:avLst/>
              <a:gdLst/>
              <a:ahLst/>
              <a:cxnLst/>
              <a:rect l="0" t="0" r="0" b="0"/>
              <a:pathLst>
                <a:path w="19051" h="190105">
                  <a:moveTo>
                    <a:pt x="9525" y="37704"/>
                  </a:moveTo>
                  <a:lnTo>
                    <a:pt x="9525" y="37704"/>
                  </a:lnTo>
                  <a:lnTo>
                    <a:pt x="9525" y="19056"/>
                  </a:lnTo>
                  <a:lnTo>
                    <a:pt x="18934" y="9248"/>
                  </a:lnTo>
                  <a:lnTo>
                    <a:pt x="19047" y="0"/>
                  </a:lnTo>
                  <a:lnTo>
                    <a:pt x="19050" y="31486"/>
                  </a:lnTo>
                  <a:lnTo>
                    <a:pt x="16228" y="37762"/>
                  </a:lnTo>
                  <a:lnTo>
                    <a:pt x="12504" y="44080"/>
                  </a:lnTo>
                  <a:lnTo>
                    <a:pt x="10408" y="54645"/>
                  </a:lnTo>
                  <a:lnTo>
                    <a:pt x="8544" y="82330"/>
                  </a:lnTo>
                  <a:lnTo>
                    <a:pt x="1334" y="106114"/>
                  </a:lnTo>
                  <a:lnTo>
                    <a:pt x="35" y="150281"/>
                  </a:lnTo>
                  <a:lnTo>
                    <a:pt x="0" y="19010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8" name="SMARTInkShape-355"/>
          <p:cNvSpPr/>
          <p:nvPr>
            <p:custDataLst>
              <p:tags r:id="rId1"/>
            </p:custDataLst>
          </p:nvPr>
        </p:nvSpPr>
        <p:spPr>
          <a:xfrm>
            <a:off x="1209675" y="2847986"/>
            <a:ext cx="200026" cy="18924"/>
          </a:xfrm>
          <a:custGeom>
            <a:avLst/>
            <a:gdLst/>
            <a:ahLst/>
            <a:cxnLst/>
            <a:rect l="0" t="0" r="0" b="0"/>
            <a:pathLst>
              <a:path w="200026" h="18924">
                <a:moveTo>
                  <a:pt x="28575" y="9514"/>
                </a:moveTo>
                <a:lnTo>
                  <a:pt x="28575" y="9514"/>
                </a:lnTo>
                <a:lnTo>
                  <a:pt x="20374" y="17715"/>
                </a:lnTo>
                <a:lnTo>
                  <a:pt x="10965" y="18923"/>
                </a:lnTo>
                <a:lnTo>
                  <a:pt x="1451" y="10828"/>
                </a:lnTo>
                <a:lnTo>
                  <a:pt x="645" y="7276"/>
                </a:lnTo>
                <a:lnTo>
                  <a:pt x="1" y="0"/>
                </a:lnTo>
                <a:lnTo>
                  <a:pt x="0" y="9122"/>
                </a:lnTo>
                <a:lnTo>
                  <a:pt x="8201" y="9480"/>
                </a:lnTo>
                <a:lnTo>
                  <a:pt x="16868" y="16053"/>
                </a:lnTo>
                <a:lnTo>
                  <a:pt x="26824" y="18646"/>
                </a:lnTo>
                <a:lnTo>
                  <a:pt x="49880" y="10803"/>
                </a:lnTo>
                <a:lnTo>
                  <a:pt x="93540" y="9547"/>
                </a:lnTo>
                <a:lnTo>
                  <a:pt x="102604" y="6706"/>
                </a:lnTo>
                <a:lnTo>
                  <a:pt x="111218" y="2975"/>
                </a:lnTo>
                <a:lnTo>
                  <a:pt x="135074" y="382"/>
                </a:lnTo>
                <a:lnTo>
                  <a:pt x="142230" y="2986"/>
                </a:lnTo>
                <a:lnTo>
                  <a:pt x="148938" y="6613"/>
                </a:lnTo>
                <a:lnTo>
                  <a:pt x="161868" y="8941"/>
                </a:lnTo>
                <a:lnTo>
                  <a:pt x="165062" y="9132"/>
                </a:lnTo>
                <a:lnTo>
                  <a:pt x="171433" y="12166"/>
                </a:lnTo>
                <a:lnTo>
                  <a:pt x="179090" y="17682"/>
                </a:lnTo>
                <a:lnTo>
                  <a:pt x="185473" y="18637"/>
                </a:lnTo>
                <a:lnTo>
                  <a:pt x="191088" y="16038"/>
                </a:lnTo>
                <a:lnTo>
                  <a:pt x="200025" y="951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9" name="SMARTInkShape-Group78"/>
          <p:cNvGrpSpPr/>
          <p:nvPr/>
        </p:nvGrpSpPr>
        <p:grpSpPr>
          <a:xfrm>
            <a:off x="1647860" y="2733675"/>
            <a:ext cx="1847816" cy="457020"/>
            <a:chOff x="1647860" y="2733675"/>
            <a:chExt cx="1847816" cy="457020"/>
          </a:xfrm>
        </p:grpSpPr>
        <p:sp>
          <p:nvSpPr>
            <p:cNvPr id="79" name="SMARTInkShape-356"/>
            <p:cNvSpPr/>
            <p:nvPr>
              <p:custDataLst>
                <p:tags r:id="rId217"/>
              </p:custDataLst>
            </p:nvPr>
          </p:nvSpPr>
          <p:spPr>
            <a:xfrm>
              <a:off x="1857386" y="2771905"/>
              <a:ext cx="133340" cy="141260"/>
            </a:xfrm>
            <a:custGeom>
              <a:avLst/>
              <a:gdLst/>
              <a:ahLst/>
              <a:cxnLst/>
              <a:rect l="0" t="0" r="0" b="0"/>
              <a:pathLst>
                <a:path w="133340" h="141260">
                  <a:moveTo>
                    <a:pt x="38089" y="85595"/>
                  </a:moveTo>
                  <a:lnTo>
                    <a:pt x="38089" y="85595"/>
                  </a:lnTo>
                  <a:lnTo>
                    <a:pt x="38089" y="77394"/>
                  </a:lnTo>
                  <a:lnTo>
                    <a:pt x="37031" y="76953"/>
                  </a:lnTo>
                  <a:lnTo>
                    <a:pt x="19039" y="76070"/>
                  </a:lnTo>
                  <a:lnTo>
                    <a:pt x="24096" y="76070"/>
                  </a:lnTo>
                  <a:lnTo>
                    <a:pt x="25585" y="77128"/>
                  </a:lnTo>
                  <a:lnTo>
                    <a:pt x="26578" y="78892"/>
                  </a:lnTo>
                  <a:lnTo>
                    <a:pt x="27240" y="81126"/>
                  </a:lnTo>
                  <a:lnTo>
                    <a:pt x="28740" y="82616"/>
                  </a:lnTo>
                  <a:lnTo>
                    <a:pt x="36649" y="85203"/>
                  </a:lnTo>
                  <a:lnTo>
                    <a:pt x="46164" y="77359"/>
                  </a:lnTo>
                  <a:lnTo>
                    <a:pt x="52241" y="76452"/>
                  </a:lnTo>
                  <a:lnTo>
                    <a:pt x="53874" y="75266"/>
                  </a:lnTo>
                  <a:lnTo>
                    <a:pt x="54962" y="73418"/>
                  </a:lnTo>
                  <a:lnTo>
                    <a:pt x="55688" y="71127"/>
                  </a:lnTo>
                  <a:lnTo>
                    <a:pt x="64487" y="56787"/>
                  </a:lnTo>
                  <a:lnTo>
                    <a:pt x="65213" y="53690"/>
                  </a:lnTo>
                  <a:lnTo>
                    <a:pt x="66755" y="51625"/>
                  </a:lnTo>
                  <a:lnTo>
                    <a:pt x="68842" y="50248"/>
                  </a:lnTo>
                  <a:lnTo>
                    <a:pt x="71291" y="49331"/>
                  </a:lnTo>
                  <a:lnTo>
                    <a:pt x="72924" y="47660"/>
                  </a:lnTo>
                  <a:lnTo>
                    <a:pt x="84747" y="28563"/>
                  </a:lnTo>
                  <a:lnTo>
                    <a:pt x="85676" y="11157"/>
                  </a:lnTo>
                  <a:lnTo>
                    <a:pt x="77510" y="1349"/>
                  </a:lnTo>
                  <a:lnTo>
                    <a:pt x="73954" y="527"/>
                  </a:lnTo>
                  <a:lnTo>
                    <a:pt x="68104" y="0"/>
                  </a:lnTo>
                  <a:lnTo>
                    <a:pt x="62034" y="4965"/>
                  </a:lnTo>
                  <a:lnTo>
                    <a:pt x="59314" y="10248"/>
                  </a:lnTo>
                  <a:lnTo>
                    <a:pt x="58589" y="13139"/>
                  </a:lnTo>
                  <a:lnTo>
                    <a:pt x="57048" y="15066"/>
                  </a:lnTo>
                  <a:lnTo>
                    <a:pt x="44009" y="23469"/>
                  </a:lnTo>
                  <a:lnTo>
                    <a:pt x="15853" y="59839"/>
                  </a:lnTo>
                  <a:lnTo>
                    <a:pt x="12331" y="69209"/>
                  </a:lnTo>
                  <a:lnTo>
                    <a:pt x="9708" y="79371"/>
                  </a:lnTo>
                  <a:lnTo>
                    <a:pt x="2223" y="94518"/>
                  </a:lnTo>
                  <a:lnTo>
                    <a:pt x="0" y="131336"/>
                  </a:lnTo>
                  <a:lnTo>
                    <a:pt x="1055" y="131964"/>
                  </a:lnTo>
                  <a:lnTo>
                    <a:pt x="13248" y="133055"/>
                  </a:lnTo>
                  <a:lnTo>
                    <a:pt x="19287" y="130324"/>
                  </a:lnTo>
                  <a:lnTo>
                    <a:pt x="25499" y="126641"/>
                  </a:lnTo>
                  <a:lnTo>
                    <a:pt x="38111" y="124277"/>
                  </a:lnTo>
                  <a:lnTo>
                    <a:pt x="41278" y="124083"/>
                  </a:lnTo>
                  <a:lnTo>
                    <a:pt x="47620" y="121045"/>
                  </a:lnTo>
                  <a:lnTo>
                    <a:pt x="53967" y="117226"/>
                  </a:lnTo>
                  <a:lnTo>
                    <a:pt x="63490" y="114017"/>
                  </a:lnTo>
                  <a:lnTo>
                    <a:pt x="85714" y="97748"/>
                  </a:lnTo>
                  <a:lnTo>
                    <a:pt x="88889" y="96872"/>
                  </a:lnTo>
                  <a:lnTo>
                    <a:pt x="91006" y="95229"/>
                  </a:lnTo>
                  <a:lnTo>
                    <a:pt x="94681" y="87072"/>
                  </a:lnTo>
                  <a:lnTo>
                    <a:pt x="97813" y="86252"/>
                  </a:lnTo>
                  <a:lnTo>
                    <a:pt x="104728" y="85598"/>
                  </a:lnTo>
                  <a:lnTo>
                    <a:pt x="99697" y="90653"/>
                  </a:lnTo>
                  <a:lnTo>
                    <a:pt x="97220" y="95957"/>
                  </a:lnTo>
                  <a:lnTo>
                    <a:pt x="96560" y="98853"/>
                  </a:lnTo>
                  <a:lnTo>
                    <a:pt x="95061" y="100784"/>
                  </a:lnTo>
                  <a:lnTo>
                    <a:pt x="90574" y="102929"/>
                  </a:lnTo>
                  <a:lnTo>
                    <a:pt x="88954" y="104559"/>
                  </a:lnTo>
                  <a:lnTo>
                    <a:pt x="87154" y="109193"/>
                  </a:lnTo>
                  <a:lnTo>
                    <a:pt x="84940" y="120791"/>
                  </a:lnTo>
                  <a:lnTo>
                    <a:pt x="77551" y="131374"/>
                  </a:lnTo>
                  <a:lnTo>
                    <a:pt x="76592" y="137730"/>
                  </a:lnTo>
                  <a:lnTo>
                    <a:pt x="77516" y="139401"/>
                  </a:lnTo>
                  <a:lnTo>
                    <a:pt x="79191" y="140516"/>
                  </a:lnTo>
                  <a:lnTo>
                    <a:pt x="81365" y="141259"/>
                  </a:lnTo>
                  <a:lnTo>
                    <a:pt x="82814" y="140696"/>
                  </a:lnTo>
                  <a:lnTo>
                    <a:pt x="83781" y="139262"/>
                  </a:lnTo>
                  <a:lnTo>
                    <a:pt x="84426" y="137248"/>
                  </a:lnTo>
                  <a:lnTo>
                    <a:pt x="85913" y="135905"/>
                  </a:lnTo>
                  <a:lnTo>
                    <a:pt x="112501" y="123016"/>
                  </a:lnTo>
                  <a:lnTo>
                    <a:pt x="119844" y="118102"/>
                  </a:lnTo>
                  <a:lnTo>
                    <a:pt x="133339" y="1141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357"/>
            <p:cNvSpPr/>
            <p:nvPr>
              <p:custDataLst>
                <p:tags r:id="rId218"/>
              </p:custDataLst>
            </p:nvPr>
          </p:nvSpPr>
          <p:spPr>
            <a:xfrm>
              <a:off x="1676520" y="2762285"/>
              <a:ext cx="142756" cy="114266"/>
            </a:xfrm>
            <a:custGeom>
              <a:avLst/>
              <a:gdLst/>
              <a:ahLst/>
              <a:cxnLst/>
              <a:rect l="0" t="0" r="0" b="0"/>
              <a:pathLst>
                <a:path w="142756" h="114266">
                  <a:moveTo>
                    <a:pt x="37980" y="76165"/>
                  </a:moveTo>
                  <a:lnTo>
                    <a:pt x="37980" y="76165"/>
                  </a:lnTo>
                  <a:lnTo>
                    <a:pt x="37980" y="71109"/>
                  </a:lnTo>
                  <a:lnTo>
                    <a:pt x="35158" y="65804"/>
                  </a:lnTo>
                  <a:lnTo>
                    <a:pt x="22171" y="49850"/>
                  </a:lnTo>
                  <a:lnTo>
                    <a:pt x="20370" y="44008"/>
                  </a:lnTo>
                  <a:lnTo>
                    <a:pt x="18832" y="42027"/>
                  </a:lnTo>
                  <a:lnTo>
                    <a:pt x="14300" y="39826"/>
                  </a:lnTo>
                  <a:lnTo>
                    <a:pt x="12669" y="38181"/>
                  </a:lnTo>
                  <a:lnTo>
                    <a:pt x="9835" y="30019"/>
                  </a:lnTo>
                  <a:lnTo>
                    <a:pt x="6774" y="29197"/>
                  </a:lnTo>
                  <a:lnTo>
                    <a:pt x="4476" y="28978"/>
                  </a:lnTo>
                  <a:lnTo>
                    <a:pt x="2944" y="27774"/>
                  </a:lnTo>
                  <a:lnTo>
                    <a:pt x="0" y="19419"/>
                  </a:lnTo>
                  <a:lnTo>
                    <a:pt x="4972" y="19135"/>
                  </a:lnTo>
                  <a:lnTo>
                    <a:pt x="6450" y="18037"/>
                  </a:lnTo>
                  <a:lnTo>
                    <a:pt x="9016" y="10825"/>
                  </a:lnTo>
                  <a:lnTo>
                    <a:pt x="12054" y="10083"/>
                  </a:lnTo>
                  <a:lnTo>
                    <a:pt x="42493" y="9493"/>
                  </a:lnTo>
                  <a:lnTo>
                    <a:pt x="48099" y="6669"/>
                  </a:lnTo>
                  <a:lnTo>
                    <a:pt x="54119" y="2944"/>
                  </a:lnTo>
                  <a:lnTo>
                    <a:pt x="66607" y="554"/>
                  </a:lnTo>
                  <a:lnTo>
                    <a:pt x="83727" y="0"/>
                  </a:lnTo>
                  <a:lnTo>
                    <a:pt x="84353" y="1046"/>
                  </a:lnTo>
                  <a:lnTo>
                    <a:pt x="85440" y="8169"/>
                  </a:lnTo>
                  <a:lnTo>
                    <a:pt x="88354" y="8903"/>
                  </a:lnTo>
                  <a:lnTo>
                    <a:pt x="90613" y="9099"/>
                  </a:lnTo>
                  <a:lnTo>
                    <a:pt x="92118" y="10287"/>
                  </a:lnTo>
                  <a:lnTo>
                    <a:pt x="93792" y="14430"/>
                  </a:lnTo>
                  <a:lnTo>
                    <a:pt x="93179" y="17017"/>
                  </a:lnTo>
                  <a:lnTo>
                    <a:pt x="86812" y="26814"/>
                  </a:lnTo>
                  <a:lnTo>
                    <a:pt x="85711" y="41646"/>
                  </a:lnTo>
                  <a:lnTo>
                    <a:pt x="85637" y="50885"/>
                  </a:lnTo>
                  <a:lnTo>
                    <a:pt x="82797" y="57168"/>
                  </a:lnTo>
                  <a:lnTo>
                    <a:pt x="79065" y="63489"/>
                  </a:lnTo>
                  <a:lnTo>
                    <a:pt x="76670" y="76170"/>
                  </a:lnTo>
                  <a:lnTo>
                    <a:pt x="76196" y="88866"/>
                  </a:lnTo>
                  <a:lnTo>
                    <a:pt x="77216" y="90983"/>
                  </a:lnTo>
                  <a:lnTo>
                    <a:pt x="78954" y="92393"/>
                  </a:lnTo>
                  <a:lnTo>
                    <a:pt x="81171" y="93334"/>
                  </a:lnTo>
                  <a:lnTo>
                    <a:pt x="82649" y="95019"/>
                  </a:lnTo>
                  <a:lnTo>
                    <a:pt x="84291" y="99714"/>
                  </a:lnTo>
                  <a:lnTo>
                    <a:pt x="85787" y="101390"/>
                  </a:lnTo>
                  <a:lnTo>
                    <a:pt x="104851" y="112083"/>
                  </a:lnTo>
                  <a:lnTo>
                    <a:pt x="142755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358"/>
            <p:cNvSpPr/>
            <p:nvPr>
              <p:custDataLst>
                <p:tags r:id="rId219"/>
              </p:custDataLst>
            </p:nvPr>
          </p:nvSpPr>
          <p:spPr>
            <a:xfrm>
              <a:off x="2028944" y="2809878"/>
              <a:ext cx="76082" cy="285060"/>
            </a:xfrm>
            <a:custGeom>
              <a:avLst/>
              <a:gdLst/>
              <a:ahLst/>
              <a:cxnLst/>
              <a:rect l="0" t="0" r="0" b="0"/>
              <a:pathLst>
                <a:path w="76082" h="285060">
                  <a:moveTo>
                    <a:pt x="37981" y="9522"/>
                  </a:moveTo>
                  <a:lnTo>
                    <a:pt x="37981" y="9522"/>
                  </a:lnTo>
                  <a:lnTo>
                    <a:pt x="0" y="9522"/>
                  </a:lnTo>
                  <a:lnTo>
                    <a:pt x="23561" y="9522"/>
                  </a:lnTo>
                  <a:lnTo>
                    <a:pt x="29103" y="6700"/>
                  </a:lnTo>
                  <a:lnTo>
                    <a:pt x="36227" y="1321"/>
                  </a:lnTo>
                  <a:lnTo>
                    <a:pt x="46028" y="113"/>
                  </a:lnTo>
                  <a:lnTo>
                    <a:pt x="56601" y="0"/>
                  </a:lnTo>
                  <a:lnTo>
                    <a:pt x="57028" y="9406"/>
                  </a:lnTo>
                  <a:lnTo>
                    <a:pt x="20382" y="46171"/>
                  </a:lnTo>
                  <a:lnTo>
                    <a:pt x="18969" y="56717"/>
                  </a:lnTo>
                  <a:lnTo>
                    <a:pt x="18932" y="66268"/>
                  </a:lnTo>
                  <a:lnTo>
                    <a:pt x="23988" y="66552"/>
                  </a:lnTo>
                  <a:lnTo>
                    <a:pt x="25477" y="67650"/>
                  </a:lnTo>
                  <a:lnTo>
                    <a:pt x="27132" y="71693"/>
                  </a:lnTo>
                  <a:lnTo>
                    <a:pt x="28632" y="73194"/>
                  </a:lnTo>
                  <a:lnTo>
                    <a:pt x="33120" y="74862"/>
                  </a:lnTo>
                  <a:lnTo>
                    <a:pt x="55553" y="76187"/>
                  </a:lnTo>
                  <a:lnTo>
                    <a:pt x="65102" y="84397"/>
                  </a:lnTo>
                  <a:lnTo>
                    <a:pt x="67327" y="93065"/>
                  </a:lnTo>
                  <a:lnTo>
                    <a:pt x="73017" y="101891"/>
                  </a:lnTo>
                  <a:lnTo>
                    <a:pt x="75173" y="111209"/>
                  </a:lnTo>
                  <a:lnTo>
                    <a:pt x="75678" y="117511"/>
                  </a:lnTo>
                  <a:lnTo>
                    <a:pt x="66938" y="160237"/>
                  </a:lnTo>
                  <a:lnTo>
                    <a:pt x="56245" y="190693"/>
                  </a:lnTo>
                  <a:lnTo>
                    <a:pt x="34760" y="234958"/>
                  </a:lnTo>
                  <a:lnTo>
                    <a:pt x="19593" y="282263"/>
                  </a:lnTo>
                  <a:lnTo>
                    <a:pt x="19062" y="285059"/>
                  </a:lnTo>
                  <a:lnTo>
                    <a:pt x="24026" y="280486"/>
                  </a:lnTo>
                  <a:lnTo>
                    <a:pt x="26487" y="275295"/>
                  </a:lnTo>
                  <a:lnTo>
                    <a:pt x="27143" y="272429"/>
                  </a:lnTo>
                  <a:lnTo>
                    <a:pt x="33123" y="263339"/>
                  </a:lnTo>
                  <a:lnTo>
                    <a:pt x="55242" y="244801"/>
                  </a:lnTo>
                  <a:lnTo>
                    <a:pt x="76081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359"/>
            <p:cNvSpPr/>
            <p:nvPr>
              <p:custDataLst>
                <p:tags r:id="rId220"/>
              </p:custDataLst>
            </p:nvPr>
          </p:nvSpPr>
          <p:spPr>
            <a:xfrm>
              <a:off x="2095930" y="2771785"/>
              <a:ext cx="104346" cy="418910"/>
            </a:xfrm>
            <a:custGeom>
              <a:avLst/>
              <a:gdLst/>
              <a:ahLst/>
              <a:cxnLst/>
              <a:rect l="0" t="0" r="0" b="0"/>
              <a:pathLst>
                <a:path w="104346" h="418910">
                  <a:moveTo>
                    <a:pt x="104345" y="9515"/>
                  </a:moveTo>
                  <a:lnTo>
                    <a:pt x="104345" y="9515"/>
                  </a:lnTo>
                  <a:lnTo>
                    <a:pt x="104345" y="1314"/>
                  </a:lnTo>
                  <a:lnTo>
                    <a:pt x="103287" y="873"/>
                  </a:lnTo>
                  <a:lnTo>
                    <a:pt x="86735" y="0"/>
                  </a:lnTo>
                  <a:lnTo>
                    <a:pt x="67999" y="17324"/>
                  </a:lnTo>
                  <a:lnTo>
                    <a:pt x="67024" y="21099"/>
                  </a:lnTo>
                  <a:lnTo>
                    <a:pt x="66399" y="32147"/>
                  </a:lnTo>
                  <a:lnTo>
                    <a:pt x="63491" y="38271"/>
                  </a:lnTo>
                  <a:lnTo>
                    <a:pt x="61235" y="41385"/>
                  </a:lnTo>
                  <a:lnTo>
                    <a:pt x="58057" y="55882"/>
                  </a:lnTo>
                  <a:lnTo>
                    <a:pt x="56896" y="96328"/>
                  </a:lnTo>
                  <a:lnTo>
                    <a:pt x="53950" y="124137"/>
                  </a:lnTo>
                  <a:lnTo>
                    <a:pt x="48529" y="167035"/>
                  </a:lnTo>
                  <a:lnTo>
                    <a:pt x="47591" y="203766"/>
                  </a:lnTo>
                  <a:lnTo>
                    <a:pt x="42256" y="241461"/>
                  </a:lnTo>
                  <a:lnTo>
                    <a:pt x="32030" y="285578"/>
                  </a:lnTo>
                  <a:lnTo>
                    <a:pt x="26090" y="331138"/>
                  </a:lnTo>
                  <a:lnTo>
                    <a:pt x="18546" y="373093"/>
                  </a:lnTo>
                  <a:lnTo>
                    <a:pt x="9006" y="405000"/>
                  </a:lnTo>
                  <a:lnTo>
                    <a:pt x="0" y="418478"/>
                  </a:lnTo>
                  <a:lnTo>
                    <a:pt x="4754" y="418909"/>
                  </a:lnTo>
                  <a:lnTo>
                    <a:pt x="9988" y="416187"/>
                  </a:lnTo>
                  <a:lnTo>
                    <a:pt x="12866" y="413980"/>
                  </a:lnTo>
                  <a:lnTo>
                    <a:pt x="16062" y="408705"/>
                  </a:lnTo>
                  <a:lnTo>
                    <a:pt x="37851" y="361670"/>
                  </a:lnTo>
                  <a:lnTo>
                    <a:pt x="47195" y="342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360"/>
            <p:cNvSpPr/>
            <p:nvPr>
              <p:custDataLst>
                <p:tags r:id="rId221"/>
              </p:custDataLst>
            </p:nvPr>
          </p:nvSpPr>
          <p:spPr>
            <a:xfrm>
              <a:off x="2133603" y="2828926"/>
              <a:ext cx="133348" cy="85725"/>
            </a:xfrm>
            <a:custGeom>
              <a:avLst/>
              <a:gdLst/>
              <a:ahLst/>
              <a:cxnLst/>
              <a:rect l="0" t="0" r="0" b="0"/>
              <a:pathLst>
                <a:path w="133348" h="85725">
                  <a:moveTo>
                    <a:pt x="28572" y="76199"/>
                  </a:moveTo>
                  <a:lnTo>
                    <a:pt x="28572" y="76199"/>
                  </a:lnTo>
                  <a:lnTo>
                    <a:pt x="10880" y="58507"/>
                  </a:lnTo>
                  <a:lnTo>
                    <a:pt x="9369" y="59113"/>
                  </a:lnTo>
                  <a:lnTo>
                    <a:pt x="4869" y="62608"/>
                  </a:lnTo>
                  <a:lnTo>
                    <a:pt x="3244" y="62905"/>
                  </a:lnTo>
                  <a:lnTo>
                    <a:pt x="2162" y="62045"/>
                  </a:lnTo>
                  <a:lnTo>
                    <a:pt x="425" y="58116"/>
                  </a:lnTo>
                  <a:lnTo>
                    <a:pt x="0" y="39546"/>
                  </a:lnTo>
                  <a:lnTo>
                    <a:pt x="14186" y="23947"/>
                  </a:lnTo>
                  <a:lnTo>
                    <a:pt x="19709" y="21226"/>
                  </a:lnTo>
                  <a:lnTo>
                    <a:pt x="35009" y="18277"/>
                  </a:lnTo>
                  <a:lnTo>
                    <a:pt x="47639" y="11567"/>
                  </a:lnTo>
                  <a:lnTo>
                    <a:pt x="74316" y="9559"/>
                  </a:lnTo>
                  <a:lnTo>
                    <a:pt x="83430" y="2985"/>
                  </a:lnTo>
                  <a:lnTo>
                    <a:pt x="95243" y="0"/>
                  </a:lnTo>
                  <a:lnTo>
                    <a:pt x="95247" y="44475"/>
                  </a:lnTo>
                  <a:lnTo>
                    <a:pt x="95247" y="60327"/>
                  </a:lnTo>
                  <a:lnTo>
                    <a:pt x="96305" y="62443"/>
                  </a:lnTo>
                  <a:lnTo>
                    <a:pt x="98069" y="63853"/>
                  </a:lnTo>
                  <a:lnTo>
                    <a:pt x="100303" y="64793"/>
                  </a:lnTo>
                  <a:lnTo>
                    <a:pt x="101793" y="67537"/>
                  </a:lnTo>
                  <a:lnTo>
                    <a:pt x="104380" y="82911"/>
                  </a:lnTo>
                  <a:lnTo>
                    <a:pt x="105569" y="83849"/>
                  </a:lnTo>
                  <a:lnTo>
                    <a:pt x="112299" y="85168"/>
                  </a:lnTo>
                  <a:lnTo>
                    <a:pt x="133347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361"/>
            <p:cNvSpPr/>
            <p:nvPr>
              <p:custDataLst>
                <p:tags r:id="rId222"/>
              </p:custDataLst>
            </p:nvPr>
          </p:nvSpPr>
          <p:spPr>
            <a:xfrm>
              <a:off x="2295525" y="2810313"/>
              <a:ext cx="114301" cy="170441"/>
            </a:xfrm>
            <a:custGeom>
              <a:avLst/>
              <a:gdLst/>
              <a:ahLst/>
              <a:cxnLst/>
              <a:rect l="0" t="0" r="0" b="0"/>
              <a:pathLst>
                <a:path w="114301" h="170441">
                  <a:moveTo>
                    <a:pt x="9525" y="94812"/>
                  </a:moveTo>
                  <a:lnTo>
                    <a:pt x="9525" y="94812"/>
                  </a:lnTo>
                  <a:lnTo>
                    <a:pt x="9525" y="86611"/>
                  </a:lnTo>
                  <a:lnTo>
                    <a:pt x="8467" y="86170"/>
                  </a:lnTo>
                  <a:lnTo>
                    <a:pt x="392" y="85322"/>
                  </a:lnTo>
                  <a:lnTo>
                    <a:pt x="0" y="75765"/>
                  </a:lnTo>
                  <a:lnTo>
                    <a:pt x="8201" y="83964"/>
                  </a:lnTo>
                  <a:lnTo>
                    <a:pt x="17610" y="85171"/>
                  </a:lnTo>
                  <a:lnTo>
                    <a:pt x="23680" y="85252"/>
                  </a:lnTo>
                  <a:lnTo>
                    <a:pt x="29222" y="82449"/>
                  </a:lnTo>
                  <a:lnTo>
                    <a:pt x="35213" y="78734"/>
                  </a:lnTo>
                  <a:lnTo>
                    <a:pt x="44535" y="75584"/>
                  </a:lnTo>
                  <a:lnTo>
                    <a:pt x="66680" y="59338"/>
                  </a:lnTo>
                  <a:lnTo>
                    <a:pt x="69854" y="58463"/>
                  </a:lnTo>
                  <a:lnTo>
                    <a:pt x="71969" y="56821"/>
                  </a:lnTo>
                  <a:lnTo>
                    <a:pt x="82375" y="40568"/>
                  </a:lnTo>
                  <a:lnTo>
                    <a:pt x="84236" y="34367"/>
                  </a:lnTo>
                  <a:lnTo>
                    <a:pt x="85791" y="32290"/>
                  </a:lnTo>
                  <a:lnTo>
                    <a:pt x="87885" y="30906"/>
                  </a:lnTo>
                  <a:lnTo>
                    <a:pt x="90340" y="29983"/>
                  </a:lnTo>
                  <a:lnTo>
                    <a:pt x="91977" y="28309"/>
                  </a:lnTo>
                  <a:lnTo>
                    <a:pt x="93795" y="23627"/>
                  </a:lnTo>
                  <a:lnTo>
                    <a:pt x="94818" y="15042"/>
                  </a:lnTo>
                  <a:lnTo>
                    <a:pt x="93904" y="13057"/>
                  </a:lnTo>
                  <a:lnTo>
                    <a:pt x="92236" y="11733"/>
                  </a:lnTo>
                  <a:lnTo>
                    <a:pt x="90066" y="10851"/>
                  </a:lnTo>
                  <a:lnTo>
                    <a:pt x="88619" y="9205"/>
                  </a:lnTo>
                  <a:lnTo>
                    <a:pt x="86106" y="1041"/>
                  </a:lnTo>
                  <a:lnTo>
                    <a:pt x="83072" y="219"/>
                  </a:lnTo>
                  <a:lnTo>
                    <a:pt x="80781" y="0"/>
                  </a:lnTo>
                  <a:lnTo>
                    <a:pt x="75414" y="2579"/>
                  </a:lnTo>
                  <a:lnTo>
                    <a:pt x="34889" y="40876"/>
                  </a:lnTo>
                  <a:lnTo>
                    <a:pt x="15871" y="73148"/>
                  </a:lnTo>
                  <a:lnTo>
                    <a:pt x="3350" y="117070"/>
                  </a:lnTo>
                  <a:lnTo>
                    <a:pt x="1489" y="129752"/>
                  </a:lnTo>
                  <a:lnTo>
                    <a:pt x="3484" y="139621"/>
                  </a:lnTo>
                  <a:lnTo>
                    <a:pt x="7735" y="151128"/>
                  </a:lnTo>
                  <a:lnTo>
                    <a:pt x="8332" y="154581"/>
                  </a:lnTo>
                  <a:lnTo>
                    <a:pt x="11817" y="161240"/>
                  </a:lnTo>
                  <a:lnTo>
                    <a:pt x="14228" y="164497"/>
                  </a:lnTo>
                  <a:lnTo>
                    <a:pt x="19729" y="168117"/>
                  </a:lnTo>
                  <a:lnTo>
                    <a:pt x="26760" y="169725"/>
                  </a:lnTo>
                  <a:lnTo>
                    <a:pt x="36940" y="170440"/>
                  </a:lnTo>
                  <a:lnTo>
                    <a:pt x="45699" y="167936"/>
                  </a:lnTo>
                  <a:lnTo>
                    <a:pt x="89196" y="144434"/>
                  </a:lnTo>
                  <a:lnTo>
                    <a:pt x="114300" y="1233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362"/>
            <p:cNvSpPr/>
            <p:nvPr>
              <p:custDataLst>
                <p:tags r:id="rId223"/>
              </p:custDataLst>
            </p:nvPr>
          </p:nvSpPr>
          <p:spPr>
            <a:xfrm>
              <a:off x="2400417" y="2876550"/>
              <a:ext cx="257059" cy="151839"/>
            </a:xfrm>
            <a:custGeom>
              <a:avLst/>
              <a:gdLst/>
              <a:ahLst/>
              <a:cxnLst/>
              <a:rect l="0" t="0" r="0" b="0"/>
              <a:pathLst>
                <a:path w="257059" h="151839">
                  <a:moveTo>
                    <a:pt x="9408" y="38100"/>
                  </a:moveTo>
                  <a:lnTo>
                    <a:pt x="9408" y="38100"/>
                  </a:lnTo>
                  <a:lnTo>
                    <a:pt x="14464" y="33044"/>
                  </a:lnTo>
                  <a:lnTo>
                    <a:pt x="16947" y="27739"/>
                  </a:lnTo>
                  <a:lnTo>
                    <a:pt x="17609" y="24843"/>
                  </a:lnTo>
                  <a:lnTo>
                    <a:pt x="19109" y="22912"/>
                  </a:lnTo>
                  <a:lnTo>
                    <a:pt x="23597" y="20766"/>
                  </a:lnTo>
                  <a:lnTo>
                    <a:pt x="25217" y="19136"/>
                  </a:lnTo>
                  <a:lnTo>
                    <a:pt x="27018" y="14502"/>
                  </a:lnTo>
                  <a:lnTo>
                    <a:pt x="26440" y="12843"/>
                  </a:lnTo>
                  <a:lnTo>
                    <a:pt x="24996" y="11737"/>
                  </a:lnTo>
                  <a:lnTo>
                    <a:pt x="22975" y="11000"/>
                  </a:lnTo>
                  <a:lnTo>
                    <a:pt x="21628" y="9450"/>
                  </a:lnTo>
                  <a:lnTo>
                    <a:pt x="18933" y="0"/>
                  </a:lnTo>
                  <a:lnTo>
                    <a:pt x="18933" y="14189"/>
                  </a:lnTo>
                  <a:lnTo>
                    <a:pt x="9997" y="49917"/>
                  </a:lnTo>
                  <a:lnTo>
                    <a:pt x="8427" y="73131"/>
                  </a:lnTo>
                  <a:lnTo>
                    <a:pt x="1217" y="102032"/>
                  </a:lnTo>
                  <a:lnTo>
                    <a:pt x="0" y="126480"/>
                  </a:lnTo>
                  <a:lnTo>
                    <a:pt x="2757" y="133119"/>
                  </a:lnTo>
                  <a:lnTo>
                    <a:pt x="6452" y="139597"/>
                  </a:lnTo>
                  <a:lnTo>
                    <a:pt x="8094" y="146004"/>
                  </a:lnTo>
                  <a:lnTo>
                    <a:pt x="9590" y="148136"/>
                  </a:lnTo>
                  <a:lnTo>
                    <a:pt x="11646" y="149558"/>
                  </a:lnTo>
                  <a:lnTo>
                    <a:pt x="17494" y="151838"/>
                  </a:lnTo>
                  <a:lnTo>
                    <a:pt x="29105" y="144787"/>
                  </a:lnTo>
                  <a:lnTo>
                    <a:pt x="32065" y="144150"/>
                  </a:lnTo>
                  <a:lnTo>
                    <a:pt x="41286" y="138196"/>
                  </a:lnTo>
                  <a:lnTo>
                    <a:pt x="88392" y="92456"/>
                  </a:lnTo>
                  <a:lnTo>
                    <a:pt x="109927" y="61230"/>
                  </a:lnTo>
                  <a:lnTo>
                    <a:pt x="116164" y="47804"/>
                  </a:lnTo>
                  <a:lnTo>
                    <a:pt x="122218" y="40017"/>
                  </a:lnTo>
                  <a:lnTo>
                    <a:pt x="123577" y="30067"/>
                  </a:lnTo>
                  <a:lnTo>
                    <a:pt x="123704" y="19482"/>
                  </a:lnTo>
                  <a:lnTo>
                    <a:pt x="118650" y="19178"/>
                  </a:lnTo>
                  <a:lnTo>
                    <a:pt x="117161" y="20194"/>
                  </a:lnTo>
                  <a:lnTo>
                    <a:pt x="116169" y="21929"/>
                  </a:lnTo>
                  <a:lnTo>
                    <a:pt x="115506" y="24145"/>
                  </a:lnTo>
                  <a:lnTo>
                    <a:pt x="114007" y="25621"/>
                  </a:lnTo>
                  <a:lnTo>
                    <a:pt x="104560" y="29374"/>
                  </a:lnTo>
                  <a:lnTo>
                    <a:pt x="96583" y="36742"/>
                  </a:lnTo>
                  <a:lnTo>
                    <a:pt x="90506" y="37698"/>
                  </a:lnTo>
                  <a:lnTo>
                    <a:pt x="88873" y="38890"/>
                  </a:lnTo>
                  <a:lnTo>
                    <a:pt x="87785" y="40743"/>
                  </a:lnTo>
                  <a:lnTo>
                    <a:pt x="86253" y="48408"/>
                  </a:lnTo>
                  <a:lnTo>
                    <a:pt x="86038" y="51322"/>
                  </a:lnTo>
                  <a:lnTo>
                    <a:pt x="82977" y="57382"/>
                  </a:lnTo>
                  <a:lnTo>
                    <a:pt x="80679" y="60480"/>
                  </a:lnTo>
                  <a:lnTo>
                    <a:pt x="80205" y="63603"/>
                  </a:lnTo>
                  <a:lnTo>
                    <a:pt x="80948" y="66744"/>
                  </a:lnTo>
                  <a:lnTo>
                    <a:pt x="83537" y="73055"/>
                  </a:lnTo>
                  <a:lnTo>
                    <a:pt x="84687" y="79388"/>
                  </a:lnTo>
                  <a:lnTo>
                    <a:pt x="86053" y="81500"/>
                  </a:lnTo>
                  <a:lnTo>
                    <a:pt x="88021" y="82909"/>
                  </a:lnTo>
                  <a:lnTo>
                    <a:pt x="90392" y="83848"/>
                  </a:lnTo>
                  <a:lnTo>
                    <a:pt x="91972" y="85532"/>
                  </a:lnTo>
                  <a:lnTo>
                    <a:pt x="93728" y="90225"/>
                  </a:lnTo>
                  <a:lnTo>
                    <a:pt x="95255" y="91900"/>
                  </a:lnTo>
                  <a:lnTo>
                    <a:pt x="112430" y="103320"/>
                  </a:lnTo>
                  <a:lnTo>
                    <a:pt x="114073" y="102747"/>
                  </a:lnTo>
                  <a:lnTo>
                    <a:pt x="121441" y="97941"/>
                  </a:lnTo>
                  <a:lnTo>
                    <a:pt x="130327" y="94989"/>
                  </a:lnTo>
                  <a:lnTo>
                    <a:pt x="156899" y="71573"/>
                  </a:lnTo>
                  <a:lnTo>
                    <a:pt x="159627" y="66029"/>
                  </a:lnTo>
                  <a:lnTo>
                    <a:pt x="160353" y="63070"/>
                  </a:lnTo>
                  <a:lnTo>
                    <a:pt x="170365" y="47796"/>
                  </a:lnTo>
                  <a:lnTo>
                    <a:pt x="171333" y="19178"/>
                  </a:lnTo>
                  <a:lnTo>
                    <a:pt x="171333" y="51232"/>
                  </a:lnTo>
                  <a:lnTo>
                    <a:pt x="174155" y="57342"/>
                  </a:lnTo>
                  <a:lnTo>
                    <a:pt x="177879" y="63585"/>
                  </a:lnTo>
                  <a:lnTo>
                    <a:pt x="179534" y="69888"/>
                  </a:lnTo>
                  <a:lnTo>
                    <a:pt x="181034" y="71992"/>
                  </a:lnTo>
                  <a:lnTo>
                    <a:pt x="183091" y="73395"/>
                  </a:lnTo>
                  <a:lnTo>
                    <a:pt x="188201" y="76012"/>
                  </a:lnTo>
                  <a:lnTo>
                    <a:pt x="197027" y="82377"/>
                  </a:lnTo>
                  <a:lnTo>
                    <a:pt x="206345" y="84733"/>
                  </a:lnTo>
                  <a:lnTo>
                    <a:pt x="222144" y="85594"/>
                  </a:lnTo>
                  <a:lnTo>
                    <a:pt x="257058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363"/>
            <p:cNvSpPr/>
            <p:nvPr>
              <p:custDataLst>
                <p:tags r:id="rId224"/>
              </p:custDataLst>
            </p:nvPr>
          </p:nvSpPr>
          <p:spPr>
            <a:xfrm>
              <a:off x="2638972" y="2838488"/>
              <a:ext cx="94704" cy="170933"/>
            </a:xfrm>
            <a:custGeom>
              <a:avLst/>
              <a:gdLst/>
              <a:ahLst/>
              <a:cxnLst/>
              <a:rect l="0" t="0" r="0" b="0"/>
              <a:pathLst>
                <a:path w="94704" h="170933">
                  <a:moveTo>
                    <a:pt x="47078" y="85687"/>
                  </a:moveTo>
                  <a:lnTo>
                    <a:pt x="47078" y="85687"/>
                  </a:lnTo>
                  <a:lnTo>
                    <a:pt x="55279" y="77486"/>
                  </a:lnTo>
                  <a:lnTo>
                    <a:pt x="56487" y="68077"/>
                  </a:lnTo>
                  <a:lnTo>
                    <a:pt x="56600" y="57542"/>
                  </a:lnTo>
                  <a:lnTo>
                    <a:pt x="47081" y="57112"/>
                  </a:lnTo>
                  <a:lnTo>
                    <a:pt x="75225" y="57112"/>
                  </a:lnTo>
                  <a:lnTo>
                    <a:pt x="89831" y="42923"/>
                  </a:lnTo>
                  <a:lnTo>
                    <a:pt x="92538" y="37401"/>
                  </a:lnTo>
                  <a:lnTo>
                    <a:pt x="94666" y="20489"/>
                  </a:lnTo>
                  <a:lnTo>
                    <a:pt x="94703" y="1414"/>
                  </a:lnTo>
                  <a:lnTo>
                    <a:pt x="93645" y="930"/>
                  </a:lnTo>
                  <a:lnTo>
                    <a:pt x="80514" y="0"/>
                  </a:lnTo>
                  <a:lnTo>
                    <a:pt x="78894" y="1046"/>
                  </a:lnTo>
                  <a:lnTo>
                    <a:pt x="77813" y="2801"/>
                  </a:lnTo>
                  <a:lnTo>
                    <a:pt x="77093" y="5030"/>
                  </a:lnTo>
                  <a:lnTo>
                    <a:pt x="75555" y="6515"/>
                  </a:lnTo>
                  <a:lnTo>
                    <a:pt x="65481" y="11722"/>
                  </a:lnTo>
                  <a:lnTo>
                    <a:pt x="59490" y="17889"/>
                  </a:lnTo>
                  <a:lnTo>
                    <a:pt x="32254" y="60247"/>
                  </a:lnTo>
                  <a:lnTo>
                    <a:pt x="14935" y="101994"/>
                  </a:lnTo>
                  <a:lnTo>
                    <a:pt x="2223" y="130547"/>
                  </a:lnTo>
                  <a:lnTo>
                    <a:pt x="0" y="150522"/>
                  </a:lnTo>
                  <a:lnTo>
                    <a:pt x="876" y="154311"/>
                  </a:lnTo>
                  <a:lnTo>
                    <a:pt x="2519" y="156836"/>
                  </a:lnTo>
                  <a:lnTo>
                    <a:pt x="15732" y="167768"/>
                  </a:lnTo>
                  <a:lnTo>
                    <a:pt x="26199" y="170932"/>
                  </a:lnTo>
                  <a:lnTo>
                    <a:pt x="36329" y="164771"/>
                  </a:lnTo>
                  <a:lnTo>
                    <a:pt x="50714" y="161683"/>
                  </a:lnTo>
                  <a:lnTo>
                    <a:pt x="62149" y="154536"/>
                  </a:lnTo>
                  <a:lnTo>
                    <a:pt x="81932" y="137457"/>
                  </a:lnTo>
                  <a:lnTo>
                    <a:pt x="94703" y="133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364"/>
            <p:cNvSpPr/>
            <p:nvPr>
              <p:custDataLst>
                <p:tags r:id="rId225"/>
              </p:custDataLst>
            </p:nvPr>
          </p:nvSpPr>
          <p:spPr>
            <a:xfrm>
              <a:off x="2667392" y="2771775"/>
              <a:ext cx="47234" cy="28576"/>
            </a:xfrm>
            <a:custGeom>
              <a:avLst/>
              <a:gdLst/>
              <a:ahLst/>
              <a:cxnLst/>
              <a:rect l="0" t="0" r="0" b="0"/>
              <a:pathLst>
                <a:path w="47234" h="28576">
                  <a:moveTo>
                    <a:pt x="28183" y="28575"/>
                  </a:moveTo>
                  <a:lnTo>
                    <a:pt x="28183" y="28575"/>
                  </a:lnTo>
                  <a:lnTo>
                    <a:pt x="19982" y="28575"/>
                  </a:lnTo>
                  <a:lnTo>
                    <a:pt x="19541" y="27517"/>
                  </a:lnTo>
                  <a:lnTo>
                    <a:pt x="18774" y="20374"/>
                  </a:lnTo>
                  <a:lnTo>
                    <a:pt x="15888" y="19639"/>
                  </a:lnTo>
                  <a:lnTo>
                    <a:pt x="13636" y="19442"/>
                  </a:lnTo>
                  <a:lnTo>
                    <a:pt x="12135" y="18253"/>
                  </a:lnTo>
                  <a:lnTo>
                    <a:pt x="10467" y="14110"/>
                  </a:lnTo>
                  <a:lnTo>
                    <a:pt x="9133" y="4"/>
                  </a:lnTo>
                  <a:lnTo>
                    <a:pt x="0" y="0"/>
                  </a:lnTo>
                  <a:lnTo>
                    <a:pt x="472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365"/>
            <p:cNvSpPr/>
            <p:nvPr>
              <p:custDataLst>
                <p:tags r:id="rId226"/>
              </p:custDataLst>
            </p:nvPr>
          </p:nvSpPr>
          <p:spPr>
            <a:xfrm>
              <a:off x="2743237" y="2762250"/>
              <a:ext cx="19014" cy="28576"/>
            </a:xfrm>
            <a:custGeom>
              <a:avLst/>
              <a:gdLst/>
              <a:ahLst/>
              <a:cxnLst/>
              <a:rect l="0" t="0" r="0" b="0"/>
              <a:pathLst>
                <a:path w="19014" h="28576">
                  <a:moveTo>
                    <a:pt x="19013" y="0"/>
                  </a:moveTo>
                  <a:lnTo>
                    <a:pt x="19013" y="0"/>
                  </a:lnTo>
                  <a:lnTo>
                    <a:pt x="19013" y="5056"/>
                  </a:lnTo>
                  <a:lnTo>
                    <a:pt x="17955" y="6546"/>
                  </a:lnTo>
                  <a:lnTo>
                    <a:pt x="16191" y="7539"/>
                  </a:lnTo>
                  <a:lnTo>
                    <a:pt x="9312" y="9264"/>
                  </a:lnTo>
                  <a:lnTo>
                    <a:pt x="89" y="9522"/>
                  </a:lnTo>
                  <a:lnTo>
                    <a:pt x="0" y="14581"/>
                  </a:lnTo>
                  <a:lnTo>
                    <a:pt x="1046" y="16071"/>
                  </a:lnTo>
                  <a:lnTo>
                    <a:pt x="2802" y="17064"/>
                  </a:lnTo>
                  <a:lnTo>
                    <a:pt x="5031" y="17726"/>
                  </a:lnTo>
                  <a:lnTo>
                    <a:pt x="6516" y="19226"/>
                  </a:lnTo>
                  <a:lnTo>
                    <a:pt x="8167" y="23714"/>
                  </a:lnTo>
                  <a:lnTo>
                    <a:pt x="9666" y="25334"/>
                  </a:lnTo>
                  <a:lnTo>
                    <a:pt x="19013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366"/>
            <p:cNvSpPr/>
            <p:nvPr>
              <p:custDataLst>
                <p:tags r:id="rId227"/>
              </p:custDataLst>
            </p:nvPr>
          </p:nvSpPr>
          <p:spPr>
            <a:xfrm>
              <a:off x="2792187" y="2791217"/>
              <a:ext cx="36739" cy="171059"/>
            </a:xfrm>
            <a:custGeom>
              <a:avLst/>
              <a:gdLst/>
              <a:ahLst/>
              <a:cxnLst/>
              <a:rect l="0" t="0" r="0" b="0"/>
              <a:pathLst>
                <a:path w="36739" h="171059">
                  <a:moveTo>
                    <a:pt x="36738" y="9133"/>
                  </a:moveTo>
                  <a:lnTo>
                    <a:pt x="36738" y="9133"/>
                  </a:lnTo>
                  <a:lnTo>
                    <a:pt x="36738" y="0"/>
                  </a:lnTo>
                  <a:lnTo>
                    <a:pt x="36738" y="26467"/>
                  </a:lnTo>
                  <a:lnTo>
                    <a:pt x="28538" y="49491"/>
                  </a:lnTo>
                  <a:lnTo>
                    <a:pt x="26417" y="69473"/>
                  </a:lnTo>
                  <a:lnTo>
                    <a:pt x="19726" y="87531"/>
                  </a:lnTo>
                  <a:lnTo>
                    <a:pt x="15470" y="105034"/>
                  </a:lnTo>
                  <a:lnTo>
                    <a:pt x="9607" y="124855"/>
                  </a:lnTo>
                  <a:lnTo>
                    <a:pt x="7390" y="138962"/>
                  </a:lnTo>
                  <a:lnTo>
                    <a:pt x="680" y="151939"/>
                  </a:lnTo>
                  <a:lnTo>
                    <a:pt x="0" y="155137"/>
                  </a:lnTo>
                  <a:lnTo>
                    <a:pt x="604" y="157269"/>
                  </a:lnTo>
                  <a:lnTo>
                    <a:pt x="2066" y="158691"/>
                  </a:lnTo>
                  <a:lnTo>
                    <a:pt x="4098" y="159638"/>
                  </a:lnTo>
                  <a:lnTo>
                    <a:pt x="5453" y="161328"/>
                  </a:lnTo>
                  <a:lnTo>
                    <a:pt x="8163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367"/>
            <p:cNvSpPr/>
            <p:nvPr>
              <p:custDataLst>
                <p:tags r:id="rId228"/>
              </p:custDataLst>
            </p:nvPr>
          </p:nvSpPr>
          <p:spPr>
            <a:xfrm>
              <a:off x="2800353" y="2905125"/>
              <a:ext cx="57148" cy="38101"/>
            </a:xfrm>
            <a:custGeom>
              <a:avLst/>
              <a:gdLst/>
              <a:ahLst/>
              <a:cxnLst/>
              <a:rect l="0" t="0" r="0" b="0"/>
              <a:pathLst>
                <a:path w="57148" h="38101">
                  <a:moveTo>
                    <a:pt x="9522" y="38100"/>
                  </a:moveTo>
                  <a:lnTo>
                    <a:pt x="9522" y="38100"/>
                  </a:lnTo>
                  <a:lnTo>
                    <a:pt x="9522" y="28967"/>
                  </a:lnTo>
                  <a:lnTo>
                    <a:pt x="1321" y="28610"/>
                  </a:lnTo>
                  <a:lnTo>
                    <a:pt x="880" y="27540"/>
                  </a:lnTo>
                  <a:lnTo>
                    <a:pt x="0" y="19085"/>
                  </a:lnTo>
                  <a:lnTo>
                    <a:pt x="5055" y="19060"/>
                  </a:lnTo>
                  <a:lnTo>
                    <a:pt x="6544" y="20115"/>
                  </a:lnTo>
                  <a:lnTo>
                    <a:pt x="7536" y="21877"/>
                  </a:lnTo>
                  <a:lnTo>
                    <a:pt x="9130" y="27252"/>
                  </a:lnTo>
                  <a:lnTo>
                    <a:pt x="12170" y="27987"/>
                  </a:lnTo>
                  <a:lnTo>
                    <a:pt x="14462" y="28183"/>
                  </a:lnTo>
                  <a:lnTo>
                    <a:pt x="19831" y="25579"/>
                  </a:lnTo>
                  <a:lnTo>
                    <a:pt x="26846" y="20340"/>
                  </a:lnTo>
                  <a:lnTo>
                    <a:pt x="35835" y="18246"/>
                  </a:lnTo>
                  <a:lnTo>
                    <a:pt x="44718" y="12580"/>
                  </a:lnTo>
                  <a:lnTo>
                    <a:pt x="50917" y="10882"/>
                  </a:lnTo>
                  <a:lnTo>
                    <a:pt x="52994" y="9372"/>
                  </a:lnTo>
                  <a:lnTo>
                    <a:pt x="54378" y="7306"/>
                  </a:lnTo>
                  <a:lnTo>
                    <a:pt x="571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368"/>
            <p:cNvSpPr/>
            <p:nvPr>
              <p:custDataLst>
                <p:tags r:id="rId229"/>
              </p:custDataLst>
            </p:nvPr>
          </p:nvSpPr>
          <p:spPr>
            <a:xfrm>
              <a:off x="2858862" y="2819411"/>
              <a:ext cx="36733" cy="152223"/>
            </a:xfrm>
            <a:custGeom>
              <a:avLst/>
              <a:gdLst/>
              <a:ahLst/>
              <a:cxnLst/>
              <a:rect l="0" t="0" r="0" b="0"/>
              <a:pathLst>
                <a:path w="36733" h="152223">
                  <a:moveTo>
                    <a:pt x="17688" y="28564"/>
                  </a:moveTo>
                  <a:lnTo>
                    <a:pt x="17688" y="28564"/>
                  </a:lnTo>
                  <a:lnTo>
                    <a:pt x="17688" y="4584"/>
                  </a:lnTo>
                  <a:lnTo>
                    <a:pt x="19805" y="3052"/>
                  </a:lnTo>
                  <a:lnTo>
                    <a:pt x="36669" y="0"/>
                  </a:lnTo>
                  <a:lnTo>
                    <a:pt x="36732" y="8191"/>
                  </a:lnTo>
                  <a:lnTo>
                    <a:pt x="30190" y="16857"/>
                  </a:lnTo>
                  <a:lnTo>
                    <a:pt x="28536" y="22655"/>
                  </a:lnTo>
                  <a:lnTo>
                    <a:pt x="24442" y="59390"/>
                  </a:lnTo>
                  <a:lnTo>
                    <a:pt x="19689" y="76856"/>
                  </a:lnTo>
                  <a:lnTo>
                    <a:pt x="15459" y="95436"/>
                  </a:lnTo>
                  <a:lnTo>
                    <a:pt x="9604" y="115621"/>
                  </a:lnTo>
                  <a:lnTo>
                    <a:pt x="7389" y="129800"/>
                  </a:lnTo>
                  <a:lnTo>
                    <a:pt x="680" y="142792"/>
                  </a:lnTo>
                  <a:lnTo>
                    <a:pt x="0" y="145991"/>
                  </a:lnTo>
                  <a:lnTo>
                    <a:pt x="604" y="148124"/>
                  </a:lnTo>
                  <a:lnTo>
                    <a:pt x="2065" y="149545"/>
                  </a:lnTo>
                  <a:lnTo>
                    <a:pt x="6959" y="151827"/>
                  </a:lnTo>
                  <a:lnTo>
                    <a:pt x="12863" y="152222"/>
                  </a:lnTo>
                  <a:lnTo>
                    <a:pt x="14471" y="151219"/>
                  </a:lnTo>
                  <a:lnTo>
                    <a:pt x="15543" y="149492"/>
                  </a:lnTo>
                  <a:lnTo>
                    <a:pt x="17688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369"/>
            <p:cNvSpPr/>
            <p:nvPr>
              <p:custDataLst>
                <p:tags r:id="rId230"/>
              </p:custDataLst>
            </p:nvPr>
          </p:nvSpPr>
          <p:spPr>
            <a:xfrm>
              <a:off x="2943663" y="2781311"/>
              <a:ext cx="56711" cy="190490"/>
            </a:xfrm>
            <a:custGeom>
              <a:avLst/>
              <a:gdLst/>
              <a:ahLst/>
              <a:cxnLst/>
              <a:rect l="0" t="0" r="0" b="0"/>
              <a:pathLst>
                <a:path w="56711" h="190490">
                  <a:moveTo>
                    <a:pt x="47187" y="38089"/>
                  </a:moveTo>
                  <a:lnTo>
                    <a:pt x="47187" y="38089"/>
                  </a:lnTo>
                  <a:lnTo>
                    <a:pt x="47187" y="14767"/>
                  </a:lnTo>
                  <a:lnTo>
                    <a:pt x="48245" y="13016"/>
                  </a:lnTo>
                  <a:lnTo>
                    <a:pt x="50009" y="11849"/>
                  </a:lnTo>
                  <a:lnTo>
                    <a:pt x="52243" y="11070"/>
                  </a:lnTo>
                  <a:lnTo>
                    <a:pt x="52674" y="9493"/>
                  </a:lnTo>
                  <a:lnTo>
                    <a:pt x="50331" y="4919"/>
                  </a:lnTo>
                  <a:lnTo>
                    <a:pt x="50342" y="3276"/>
                  </a:lnTo>
                  <a:lnTo>
                    <a:pt x="51407" y="2180"/>
                  </a:lnTo>
                  <a:lnTo>
                    <a:pt x="56685" y="0"/>
                  </a:lnTo>
                  <a:lnTo>
                    <a:pt x="56710" y="13248"/>
                  </a:lnTo>
                  <a:lnTo>
                    <a:pt x="44953" y="57409"/>
                  </a:lnTo>
                  <a:lnTo>
                    <a:pt x="30763" y="95262"/>
                  </a:lnTo>
                  <a:lnTo>
                    <a:pt x="26093" y="114296"/>
                  </a:lnTo>
                  <a:lnTo>
                    <a:pt x="7048" y="161078"/>
                  </a:lnTo>
                  <a:lnTo>
                    <a:pt x="2889" y="167893"/>
                  </a:lnTo>
                  <a:lnTo>
                    <a:pt x="0" y="179033"/>
                  </a:lnTo>
                  <a:lnTo>
                    <a:pt x="9065" y="190463"/>
                  </a:lnTo>
                  <a:lnTo>
                    <a:pt x="9087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370"/>
            <p:cNvSpPr/>
            <p:nvPr>
              <p:custDataLst>
                <p:tags r:id="rId231"/>
              </p:custDataLst>
            </p:nvPr>
          </p:nvSpPr>
          <p:spPr>
            <a:xfrm>
              <a:off x="2952750" y="2886075"/>
              <a:ext cx="85726" cy="47626"/>
            </a:xfrm>
            <a:custGeom>
              <a:avLst/>
              <a:gdLst/>
              <a:ahLst/>
              <a:cxnLst/>
              <a:rect l="0" t="0" r="0" b="0"/>
              <a:pathLst>
                <a:path w="85726" h="47626">
                  <a:moveTo>
                    <a:pt x="0" y="47625"/>
                  </a:moveTo>
                  <a:lnTo>
                    <a:pt x="0" y="47625"/>
                  </a:lnTo>
                  <a:lnTo>
                    <a:pt x="0" y="38101"/>
                  </a:lnTo>
                  <a:lnTo>
                    <a:pt x="32188" y="38100"/>
                  </a:lnTo>
                  <a:lnTo>
                    <a:pt x="34159" y="37042"/>
                  </a:lnTo>
                  <a:lnTo>
                    <a:pt x="35473" y="35278"/>
                  </a:lnTo>
                  <a:lnTo>
                    <a:pt x="36349" y="33044"/>
                  </a:lnTo>
                  <a:lnTo>
                    <a:pt x="37991" y="31554"/>
                  </a:lnTo>
                  <a:lnTo>
                    <a:pt x="46148" y="28967"/>
                  </a:lnTo>
                  <a:lnTo>
                    <a:pt x="52244" y="28691"/>
                  </a:lnTo>
                  <a:lnTo>
                    <a:pt x="57792" y="25805"/>
                  </a:lnTo>
                  <a:lnTo>
                    <a:pt x="60753" y="23553"/>
                  </a:lnTo>
                  <a:lnTo>
                    <a:pt x="64043" y="18229"/>
                  </a:lnTo>
                  <a:lnTo>
                    <a:pt x="64921" y="15328"/>
                  </a:lnTo>
                  <a:lnTo>
                    <a:pt x="66564" y="13394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371"/>
            <p:cNvSpPr/>
            <p:nvPr>
              <p:custDataLst>
                <p:tags r:id="rId232"/>
              </p:custDataLst>
            </p:nvPr>
          </p:nvSpPr>
          <p:spPr>
            <a:xfrm>
              <a:off x="3028950" y="2838450"/>
              <a:ext cx="38091" cy="95251"/>
            </a:xfrm>
            <a:custGeom>
              <a:avLst/>
              <a:gdLst/>
              <a:ahLst/>
              <a:cxnLst/>
              <a:rect l="0" t="0" r="0" b="0"/>
              <a:pathLst>
                <a:path w="38091" h="95251">
                  <a:moveTo>
                    <a:pt x="28575" y="9525"/>
                  </a:moveTo>
                  <a:lnTo>
                    <a:pt x="28575" y="9525"/>
                  </a:lnTo>
                  <a:lnTo>
                    <a:pt x="28575" y="392"/>
                  </a:lnTo>
                  <a:lnTo>
                    <a:pt x="38090" y="0"/>
                  </a:lnTo>
                  <a:lnTo>
                    <a:pt x="33040" y="0"/>
                  </a:lnTo>
                  <a:lnTo>
                    <a:pt x="31552" y="1058"/>
                  </a:lnTo>
                  <a:lnTo>
                    <a:pt x="30560" y="2822"/>
                  </a:lnTo>
                  <a:lnTo>
                    <a:pt x="28836" y="9701"/>
                  </a:lnTo>
                  <a:lnTo>
                    <a:pt x="28691" y="14189"/>
                  </a:lnTo>
                  <a:lnTo>
                    <a:pt x="25804" y="19711"/>
                  </a:lnTo>
                  <a:lnTo>
                    <a:pt x="22052" y="25694"/>
                  </a:lnTo>
                  <a:lnTo>
                    <a:pt x="19643" y="38158"/>
                  </a:lnTo>
                  <a:lnTo>
                    <a:pt x="19167" y="50811"/>
                  </a:lnTo>
                  <a:lnTo>
                    <a:pt x="16280" y="57155"/>
                  </a:lnTo>
                  <a:lnTo>
                    <a:pt x="14028" y="60329"/>
                  </a:lnTo>
                  <a:lnTo>
                    <a:pt x="9356" y="78513"/>
                  </a:lnTo>
                  <a:lnTo>
                    <a:pt x="7296" y="80917"/>
                  </a:lnTo>
                  <a:lnTo>
                    <a:pt x="4864" y="82520"/>
                  </a:lnTo>
                  <a:lnTo>
                    <a:pt x="3242" y="84647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372"/>
            <p:cNvSpPr/>
            <p:nvPr>
              <p:custDataLst>
                <p:tags r:id="rId233"/>
              </p:custDataLst>
            </p:nvPr>
          </p:nvSpPr>
          <p:spPr>
            <a:xfrm>
              <a:off x="3095626" y="2838852"/>
              <a:ext cx="171450" cy="128801"/>
            </a:xfrm>
            <a:custGeom>
              <a:avLst/>
              <a:gdLst/>
              <a:ahLst/>
              <a:cxnLst/>
              <a:rect l="0" t="0" r="0" b="0"/>
              <a:pathLst>
                <a:path w="171450" h="128801">
                  <a:moveTo>
                    <a:pt x="28574" y="66273"/>
                  </a:moveTo>
                  <a:lnTo>
                    <a:pt x="28574" y="66273"/>
                  </a:lnTo>
                  <a:lnTo>
                    <a:pt x="28574" y="61217"/>
                  </a:lnTo>
                  <a:lnTo>
                    <a:pt x="27516" y="59727"/>
                  </a:lnTo>
                  <a:lnTo>
                    <a:pt x="25752" y="58734"/>
                  </a:lnTo>
                  <a:lnTo>
                    <a:pt x="19441" y="56864"/>
                  </a:lnTo>
                  <a:lnTo>
                    <a:pt x="19049" y="37701"/>
                  </a:lnTo>
                  <a:lnTo>
                    <a:pt x="19049" y="45899"/>
                  </a:lnTo>
                  <a:lnTo>
                    <a:pt x="10849" y="55308"/>
                  </a:lnTo>
                  <a:lnTo>
                    <a:pt x="8728" y="64068"/>
                  </a:lnTo>
                  <a:lnTo>
                    <a:pt x="3055" y="72911"/>
                  </a:lnTo>
                  <a:lnTo>
                    <a:pt x="603" y="85380"/>
                  </a:lnTo>
                  <a:lnTo>
                    <a:pt x="0" y="122865"/>
                  </a:lnTo>
                  <a:lnTo>
                    <a:pt x="5055" y="128314"/>
                  </a:lnTo>
                  <a:lnTo>
                    <a:pt x="7603" y="128800"/>
                  </a:lnTo>
                  <a:lnTo>
                    <a:pt x="10360" y="128066"/>
                  </a:lnTo>
                  <a:lnTo>
                    <a:pt x="16245" y="125487"/>
                  </a:lnTo>
                  <a:lnTo>
                    <a:pt x="34957" y="122546"/>
                  </a:lnTo>
                  <a:lnTo>
                    <a:pt x="47630" y="115920"/>
                  </a:lnTo>
                  <a:lnTo>
                    <a:pt x="50803" y="115246"/>
                  </a:lnTo>
                  <a:lnTo>
                    <a:pt x="52918" y="113738"/>
                  </a:lnTo>
                  <a:lnTo>
                    <a:pt x="54328" y="111675"/>
                  </a:lnTo>
                  <a:lnTo>
                    <a:pt x="55268" y="109241"/>
                  </a:lnTo>
                  <a:lnTo>
                    <a:pt x="56954" y="107618"/>
                  </a:lnTo>
                  <a:lnTo>
                    <a:pt x="67263" y="102192"/>
                  </a:lnTo>
                  <a:lnTo>
                    <a:pt x="73286" y="98112"/>
                  </a:lnTo>
                  <a:lnTo>
                    <a:pt x="79490" y="96299"/>
                  </a:lnTo>
                  <a:lnTo>
                    <a:pt x="81568" y="94757"/>
                  </a:lnTo>
                  <a:lnTo>
                    <a:pt x="82954" y="92671"/>
                  </a:lnTo>
                  <a:lnTo>
                    <a:pt x="85177" y="86774"/>
                  </a:lnTo>
                  <a:lnTo>
                    <a:pt x="85710" y="71171"/>
                  </a:lnTo>
                  <a:lnTo>
                    <a:pt x="84657" y="69538"/>
                  </a:lnTo>
                  <a:lnTo>
                    <a:pt x="82896" y="68450"/>
                  </a:lnTo>
                  <a:lnTo>
                    <a:pt x="80664" y="67724"/>
                  </a:lnTo>
                  <a:lnTo>
                    <a:pt x="79176" y="66182"/>
                  </a:lnTo>
                  <a:lnTo>
                    <a:pt x="77522" y="61646"/>
                  </a:lnTo>
                  <a:lnTo>
                    <a:pt x="76022" y="60013"/>
                  </a:lnTo>
                  <a:lnTo>
                    <a:pt x="71534" y="58199"/>
                  </a:lnTo>
                  <a:lnTo>
                    <a:pt x="69914" y="56657"/>
                  </a:lnTo>
                  <a:lnTo>
                    <a:pt x="68114" y="52121"/>
                  </a:lnTo>
                  <a:lnTo>
                    <a:pt x="66576" y="50488"/>
                  </a:lnTo>
                  <a:lnTo>
                    <a:pt x="57277" y="47261"/>
                  </a:lnTo>
                  <a:lnTo>
                    <a:pt x="47741" y="37814"/>
                  </a:lnTo>
                  <a:lnTo>
                    <a:pt x="55835" y="29507"/>
                  </a:lnTo>
                  <a:lnTo>
                    <a:pt x="61816" y="28568"/>
                  </a:lnTo>
                  <a:lnTo>
                    <a:pt x="63435" y="27378"/>
                  </a:lnTo>
                  <a:lnTo>
                    <a:pt x="65235" y="23234"/>
                  </a:lnTo>
                  <a:lnTo>
                    <a:pt x="66773" y="21705"/>
                  </a:lnTo>
                  <a:lnTo>
                    <a:pt x="71304" y="20007"/>
                  </a:lnTo>
                  <a:lnTo>
                    <a:pt x="82837" y="17858"/>
                  </a:lnTo>
                  <a:lnTo>
                    <a:pt x="92159" y="12181"/>
                  </a:lnTo>
                  <a:lnTo>
                    <a:pt x="104791" y="9727"/>
                  </a:lnTo>
                  <a:lnTo>
                    <a:pt x="107960" y="9525"/>
                  </a:lnTo>
                  <a:lnTo>
                    <a:pt x="114304" y="6480"/>
                  </a:lnTo>
                  <a:lnTo>
                    <a:pt x="120651" y="2656"/>
                  </a:lnTo>
                  <a:lnTo>
                    <a:pt x="133350" y="202"/>
                  </a:lnTo>
                  <a:lnTo>
                    <a:pt x="136525" y="0"/>
                  </a:lnTo>
                  <a:lnTo>
                    <a:pt x="138641" y="925"/>
                  </a:lnTo>
                  <a:lnTo>
                    <a:pt x="140052" y="2599"/>
                  </a:lnTo>
                  <a:lnTo>
                    <a:pt x="142316" y="7835"/>
                  </a:lnTo>
                  <a:lnTo>
                    <a:pt x="142874" y="41303"/>
                  </a:lnTo>
                  <a:lnTo>
                    <a:pt x="140052" y="47414"/>
                  </a:lnTo>
                  <a:lnTo>
                    <a:pt x="136328" y="53658"/>
                  </a:lnTo>
                  <a:lnTo>
                    <a:pt x="133938" y="66290"/>
                  </a:lnTo>
                  <a:lnTo>
                    <a:pt x="133359" y="75633"/>
                  </a:lnTo>
                  <a:lnTo>
                    <a:pt x="141551" y="83985"/>
                  </a:lnTo>
                  <a:lnTo>
                    <a:pt x="143051" y="83372"/>
                  </a:lnTo>
                  <a:lnTo>
                    <a:pt x="147539" y="79870"/>
                  </a:lnTo>
                  <a:lnTo>
                    <a:pt x="155884" y="77608"/>
                  </a:lnTo>
                  <a:lnTo>
                    <a:pt x="171449" y="757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373"/>
            <p:cNvSpPr/>
            <p:nvPr>
              <p:custDataLst>
                <p:tags r:id="rId234"/>
              </p:custDataLst>
            </p:nvPr>
          </p:nvSpPr>
          <p:spPr>
            <a:xfrm>
              <a:off x="3286521" y="2876550"/>
              <a:ext cx="104380" cy="66522"/>
            </a:xfrm>
            <a:custGeom>
              <a:avLst/>
              <a:gdLst/>
              <a:ahLst/>
              <a:cxnLst/>
              <a:rect l="0" t="0" r="0" b="0"/>
              <a:pathLst>
                <a:path w="104380" h="66522">
                  <a:moveTo>
                    <a:pt x="47229" y="0"/>
                  </a:moveTo>
                  <a:lnTo>
                    <a:pt x="47229" y="0"/>
                  </a:lnTo>
                  <a:lnTo>
                    <a:pt x="28298" y="0"/>
                  </a:lnTo>
                  <a:lnTo>
                    <a:pt x="13993" y="14189"/>
                  </a:lnTo>
                  <a:lnTo>
                    <a:pt x="11290" y="19711"/>
                  </a:lnTo>
                  <a:lnTo>
                    <a:pt x="8155" y="35833"/>
                  </a:lnTo>
                  <a:lnTo>
                    <a:pt x="939" y="45863"/>
                  </a:lnTo>
                  <a:lnTo>
                    <a:pt x="0" y="52159"/>
                  </a:lnTo>
                  <a:lnTo>
                    <a:pt x="2602" y="57754"/>
                  </a:lnTo>
                  <a:lnTo>
                    <a:pt x="7840" y="64913"/>
                  </a:lnTo>
                  <a:lnTo>
                    <a:pt x="11378" y="65892"/>
                  </a:lnTo>
                  <a:lnTo>
                    <a:pt x="17216" y="66521"/>
                  </a:lnTo>
                  <a:lnTo>
                    <a:pt x="25974" y="60099"/>
                  </a:lnTo>
                  <a:lnTo>
                    <a:pt x="34817" y="58024"/>
                  </a:lnTo>
                  <a:lnTo>
                    <a:pt x="41007" y="57538"/>
                  </a:lnTo>
                  <a:lnTo>
                    <a:pt x="43081" y="56351"/>
                  </a:lnTo>
                  <a:lnTo>
                    <a:pt x="44464" y="54501"/>
                  </a:lnTo>
                  <a:lnTo>
                    <a:pt x="45385" y="52209"/>
                  </a:lnTo>
                  <a:lnTo>
                    <a:pt x="47058" y="50681"/>
                  </a:lnTo>
                  <a:lnTo>
                    <a:pt x="57347" y="45406"/>
                  </a:lnTo>
                  <a:lnTo>
                    <a:pt x="73535" y="31839"/>
                  </a:lnTo>
                  <a:lnTo>
                    <a:pt x="79382" y="30026"/>
                  </a:lnTo>
                  <a:lnTo>
                    <a:pt x="81364" y="28484"/>
                  </a:lnTo>
                  <a:lnTo>
                    <a:pt x="85299" y="19135"/>
                  </a:lnTo>
                  <a:lnTo>
                    <a:pt x="85327" y="19055"/>
                  </a:lnTo>
                  <a:lnTo>
                    <a:pt x="85328" y="19054"/>
                  </a:lnTo>
                  <a:lnTo>
                    <a:pt x="85329" y="19050"/>
                  </a:lnTo>
                  <a:lnTo>
                    <a:pt x="85329" y="33239"/>
                  </a:lnTo>
                  <a:lnTo>
                    <a:pt x="84271" y="34859"/>
                  </a:lnTo>
                  <a:lnTo>
                    <a:pt x="82507" y="35940"/>
                  </a:lnTo>
                  <a:lnTo>
                    <a:pt x="80273" y="36660"/>
                  </a:lnTo>
                  <a:lnTo>
                    <a:pt x="78783" y="38198"/>
                  </a:lnTo>
                  <a:lnTo>
                    <a:pt x="77128" y="42730"/>
                  </a:lnTo>
                  <a:lnTo>
                    <a:pt x="75838" y="56631"/>
                  </a:lnTo>
                  <a:lnTo>
                    <a:pt x="80871" y="62052"/>
                  </a:lnTo>
                  <a:lnTo>
                    <a:pt x="86170" y="64620"/>
                  </a:lnTo>
                  <a:lnTo>
                    <a:pt x="89064" y="65305"/>
                  </a:lnTo>
                  <a:lnTo>
                    <a:pt x="90994" y="64704"/>
                  </a:lnTo>
                  <a:lnTo>
                    <a:pt x="92281" y="63244"/>
                  </a:lnTo>
                  <a:lnTo>
                    <a:pt x="94345" y="58354"/>
                  </a:lnTo>
                  <a:lnTo>
                    <a:pt x="101300" y="49784"/>
                  </a:lnTo>
                  <a:lnTo>
                    <a:pt x="10437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374"/>
            <p:cNvSpPr/>
            <p:nvPr>
              <p:custDataLst>
                <p:tags r:id="rId235"/>
              </p:custDataLst>
            </p:nvPr>
          </p:nvSpPr>
          <p:spPr>
            <a:xfrm>
              <a:off x="3333761" y="2733675"/>
              <a:ext cx="161915" cy="133351"/>
            </a:xfrm>
            <a:custGeom>
              <a:avLst/>
              <a:gdLst/>
              <a:ahLst/>
              <a:cxnLst/>
              <a:rect l="0" t="0" r="0" b="0"/>
              <a:pathLst>
                <a:path w="161915" h="133351">
                  <a:moveTo>
                    <a:pt x="38089" y="133350"/>
                  </a:moveTo>
                  <a:lnTo>
                    <a:pt x="38089" y="133350"/>
                  </a:lnTo>
                  <a:lnTo>
                    <a:pt x="38089" y="128294"/>
                  </a:lnTo>
                  <a:lnTo>
                    <a:pt x="37031" y="126804"/>
                  </a:lnTo>
                  <a:lnTo>
                    <a:pt x="35267" y="125811"/>
                  </a:lnTo>
                  <a:lnTo>
                    <a:pt x="33033" y="125149"/>
                  </a:lnTo>
                  <a:lnTo>
                    <a:pt x="31543" y="123649"/>
                  </a:lnTo>
                  <a:lnTo>
                    <a:pt x="26330" y="113639"/>
                  </a:lnTo>
                  <a:lnTo>
                    <a:pt x="20480" y="106526"/>
                  </a:lnTo>
                  <a:lnTo>
                    <a:pt x="19466" y="100237"/>
                  </a:lnTo>
                  <a:lnTo>
                    <a:pt x="18265" y="98575"/>
                  </a:lnTo>
                  <a:lnTo>
                    <a:pt x="16407" y="97466"/>
                  </a:lnTo>
                  <a:lnTo>
                    <a:pt x="14109" y="96727"/>
                  </a:lnTo>
                  <a:lnTo>
                    <a:pt x="12577" y="95177"/>
                  </a:lnTo>
                  <a:lnTo>
                    <a:pt x="10876" y="90631"/>
                  </a:lnTo>
                  <a:lnTo>
                    <a:pt x="9363" y="88996"/>
                  </a:lnTo>
                  <a:lnTo>
                    <a:pt x="416" y="85853"/>
                  </a:lnTo>
                  <a:lnTo>
                    <a:pt x="0" y="71539"/>
                  </a:lnTo>
                  <a:lnTo>
                    <a:pt x="1054" y="69918"/>
                  </a:lnTo>
                  <a:lnTo>
                    <a:pt x="2816" y="68837"/>
                  </a:lnTo>
                  <a:lnTo>
                    <a:pt x="5049" y="68116"/>
                  </a:lnTo>
                  <a:lnTo>
                    <a:pt x="19287" y="59326"/>
                  </a:lnTo>
                  <a:lnTo>
                    <a:pt x="36845" y="52523"/>
                  </a:lnTo>
                  <a:lnTo>
                    <a:pt x="70835" y="32723"/>
                  </a:lnTo>
                  <a:lnTo>
                    <a:pt x="114347" y="18456"/>
                  </a:lnTo>
                  <a:lnTo>
                    <a:pt x="144855" y="2770"/>
                  </a:lnTo>
                  <a:lnTo>
                    <a:pt x="1619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375"/>
            <p:cNvSpPr/>
            <p:nvPr>
              <p:custDataLst>
                <p:tags r:id="rId236"/>
              </p:custDataLst>
            </p:nvPr>
          </p:nvSpPr>
          <p:spPr>
            <a:xfrm>
              <a:off x="1647860" y="2790825"/>
              <a:ext cx="57116" cy="295099"/>
            </a:xfrm>
            <a:custGeom>
              <a:avLst/>
              <a:gdLst/>
              <a:ahLst/>
              <a:cxnLst/>
              <a:rect l="0" t="0" r="0" b="0"/>
              <a:pathLst>
                <a:path w="57116" h="295099">
                  <a:moveTo>
                    <a:pt x="57115" y="0"/>
                  </a:moveTo>
                  <a:lnTo>
                    <a:pt x="57115" y="0"/>
                  </a:lnTo>
                  <a:lnTo>
                    <a:pt x="52058" y="0"/>
                  </a:lnTo>
                  <a:lnTo>
                    <a:pt x="50569" y="1058"/>
                  </a:lnTo>
                  <a:lnTo>
                    <a:pt x="49576" y="2822"/>
                  </a:lnTo>
                  <a:lnTo>
                    <a:pt x="47982" y="8201"/>
                  </a:lnTo>
                  <a:lnTo>
                    <a:pt x="44942" y="8936"/>
                  </a:lnTo>
                  <a:lnTo>
                    <a:pt x="39423" y="9409"/>
                  </a:lnTo>
                  <a:lnTo>
                    <a:pt x="38971" y="10506"/>
                  </a:lnTo>
                  <a:lnTo>
                    <a:pt x="38066" y="55222"/>
                  </a:lnTo>
                  <a:lnTo>
                    <a:pt x="37007" y="98721"/>
                  </a:lnTo>
                  <a:lnTo>
                    <a:pt x="29423" y="137609"/>
                  </a:lnTo>
                  <a:lnTo>
                    <a:pt x="25892" y="169469"/>
                  </a:lnTo>
                  <a:lnTo>
                    <a:pt x="14362" y="215784"/>
                  </a:lnTo>
                  <a:lnTo>
                    <a:pt x="6858" y="259156"/>
                  </a:lnTo>
                  <a:lnTo>
                    <a:pt x="1327" y="277910"/>
                  </a:lnTo>
                  <a:lnTo>
                    <a:pt x="0" y="294679"/>
                  </a:lnTo>
                  <a:lnTo>
                    <a:pt x="5032" y="295098"/>
                  </a:lnTo>
                  <a:lnTo>
                    <a:pt x="6518" y="294099"/>
                  </a:lnTo>
                  <a:lnTo>
                    <a:pt x="7509" y="292374"/>
                  </a:lnTo>
                  <a:lnTo>
                    <a:pt x="8169" y="290166"/>
                  </a:lnTo>
                  <a:lnTo>
                    <a:pt x="19678" y="275970"/>
                  </a:lnTo>
                  <a:lnTo>
                    <a:pt x="28736" y="263803"/>
                  </a:lnTo>
                  <a:lnTo>
                    <a:pt x="4759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SMARTInkShape-Group79"/>
          <p:cNvGrpSpPr/>
          <p:nvPr/>
        </p:nvGrpSpPr>
        <p:grpSpPr>
          <a:xfrm>
            <a:off x="3714788" y="2762378"/>
            <a:ext cx="457163" cy="304673"/>
            <a:chOff x="3714788" y="2762378"/>
            <a:chExt cx="457163" cy="304673"/>
          </a:xfrm>
        </p:grpSpPr>
        <p:sp>
          <p:nvSpPr>
            <p:cNvPr id="100" name="SMARTInkShape-376"/>
            <p:cNvSpPr/>
            <p:nvPr>
              <p:custDataLst>
                <p:tags r:id="rId213"/>
              </p:custDataLst>
            </p:nvPr>
          </p:nvSpPr>
          <p:spPr>
            <a:xfrm>
              <a:off x="3714788" y="2762378"/>
              <a:ext cx="104703" cy="304612"/>
            </a:xfrm>
            <a:custGeom>
              <a:avLst/>
              <a:gdLst/>
              <a:ahLst/>
              <a:cxnLst/>
              <a:rect l="0" t="0" r="0" b="0"/>
              <a:pathLst>
                <a:path w="104703" h="304612">
                  <a:moveTo>
                    <a:pt x="76162" y="47497"/>
                  </a:moveTo>
                  <a:lnTo>
                    <a:pt x="76162" y="47497"/>
                  </a:lnTo>
                  <a:lnTo>
                    <a:pt x="81218" y="42441"/>
                  </a:lnTo>
                  <a:lnTo>
                    <a:pt x="83701" y="37136"/>
                  </a:lnTo>
                  <a:lnTo>
                    <a:pt x="84363" y="34239"/>
                  </a:lnTo>
                  <a:lnTo>
                    <a:pt x="94252" y="19085"/>
                  </a:lnTo>
                  <a:lnTo>
                    <a:pt x="94785" y="14409"/>
                  </a:lnTo>
                  <a:lnTo>
                    <a:pt x="95986" y="12738"/>
                  </a:lnTo>
                  <a:lnTo>
                    <a:pt x="97844" y="11625"/>
                  </a:lnTo>
                  <a:lnTo>
                    <a:pt x="100142" y="10882"/>
                  </a:lnTo>
                  <a:lnTo>
                    <a:pt x="101674" y="9329"/>
                  </a:lnTo>
                  <a:lnTo>
                    <a:pt x="104702" y="0"/>
                  </a:lnTo>
                  <a:lnTo>
                    <a:pt x="96533" y="8084"/>
                  </a:lnTo>
                  <a:lnTo>
                    <a:pt x="78989" y="51131"/>
                  </a:lnTo>
                  <a:lnTo>
                    <a:pt x="60256" y="96416"/>
                  </a:lnTo>
                  <a:lnTo>
                    <a:pt x="44408" y="142918"/>
                  </a:lnTo>
                  <a:lnTo>
                    <a:pt x="31358" y="190395"/>
                  </a:lnTo>
                  <a:lnTo>
                    <a:pt x="21304" y="236941"/>
                  </a:lnTo>
                  <a:lnTo>
                    <a:pt x="4954" y="283606"/>
                  </a:lnTo>
                  <a:lnTo>
                    <a:pt x="0" y="304467"/>
                  </a:lnTo>
                  <a:lnTo>
                    <a:pt x="5030" y="304611"/>
                  </a:lnTo>
                  <a:lnTo>
                    <a:pt x="6515" y="303573"/>
                  </a:lnTo>
                  <a:lnTo>
                    <a:pt x="7506" y="301823"/>
                  </a:lnTo>
                  <a:lnTo>
                    <a:pt x="9487" y="295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377"/>
            <p:cNvSpPr/>
            <p:nvPr>
              <p:custDataLst>
                <p:tags r:id="rId214"/>
              </p:custDataLst>
            </p:nvPr>
          </p:nvSpPr>
          <p:spPr>
            <a:xfrm>
              <a:off x="3771903" y="2800350"/>
              <a:ext cx="95248" cy="114301"/>
            </a:xfrm>
            <a:custGeom>
              <a:avLst/>
              <a:gdLst/>
              <a:ahLst/>
              <a:cxnLst/>
              <a:rect l="0" t="0" r="0" b="0"/>
              <a:pathLst>
                <a:path w="95248" h="114301">
                  <a:moveTo>
                    <a:pt x="9522" y="66675"/>
                  </a:moveTo>
                  <a:lnTo>
                    <a:pt x="9522" y="66675"/>
                  </a:lnTo>
                  <a:lnTo>
                    <a:pt x="9522" y="20651"/>
                  </a:lnTo>
                  <a:lnTo>
                    <a:pt x="0" y="9528"/>
                  </a:lnTo>
                  <a:lnTo>
                    <a:pt x="5054" y="9526"/>
                  </a:lnTo>
                  <a:lnTo>
                    <a:pt x="10359" y="6703"/>
                  </a:lnTo>
                  <a:lnTo>
                    <a:pt x="17331" y="1324"/>
                  </a:lnTo>
                  <a:lnTo>
                    <a:pt x="26312" y="261"/>
                  </a:lnTo>
                  <a:lnTo>
                    <a:pt x="73376" y="0"/>
                  </a:lnTo>
                  <a:lnTo>
                    <a:pt x="85722" y="0"/>
                  </a:lnTo>
                  <a:lnTo>
                    <a:pt x="85722" y="45831"/>
                  </a:lnTo>
                  <a:lnTo>
                    <a:pt x="85722" y="49604"/>
                  </a:lnTo>
                  <a:lnTo>
                    <a:pt x="82900" y="56619"/>
                  </a:lnTo>
                  <a:lnTo>
                    <a:pt x="79176" y="63264"/>
                  </a:lnTo>
                  <a:lnTo>
                    <a:pt x="76785" y="76153"/>
                  </a:lnTo>
                  <a:lnTo>
                    <a:pt x="76590" y="79344"/>
                  </a:lnTo>
                  <a:lnTo>
                    <a:pt x="79194" y="85711"/>
                  </a:lnTo>
                  <a:lnTo>
                    <a:pt x="82821" y="92069"/>
                  </a:lnTo>
                  <a:lnTo>
                    <a:pt x="85340" y="102892"/>
                  </a:lnTo>
                  <a:lnTo>
                    <a:pt x="952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378"/>
            <p:cNvSpPr/>
            <p:nvPr>
              <p:custDataLst>
                <p:tags r:id="rId215"/>
              </p:custDataLst>
            </p:nvPr>
          </p:nvSpPr>
          <p:spPr>
            <a:xfrm>
              <a:off x="3886200" y="2800505"/>
              <a:ext cx="142876" cy="123668"/>
            </a:xfrm>
            <a:custGeom>
              <a:avLst/>
              <a:gdLst/>
              <a:ahLst/>
              <a:cxnLst/>
              <a:rect l="0" t="0" r="0" b="0"/>
              <a:pathLst>
                <a:path w="142876" h="123668">
                  <a:moveTo>
                    <a:pt x="0" y="114145"/>
                  </a:moveTo>
                  <a:lnTo>
                    <a:pt x="0" y="114145"/>
                  </a:lnTo>
                  <a:lnTo>
                    <a:pt x="0" y="109089"/>
                  </a:lnTo>
                  <a:lnTo>
                    <a:pt x="1058" y="107599"/>
                  </a:lnTo>
                  <a:lnTo>
                    <a:pt x="2822" y="106606"/>
                  </a:lnTo>
                  <a:lnTo>
                    <a:pt x="9491" y="104630"/>
                  </a:lnTo>
                  <a:lnTo>
                    <a:pt x="9525" y="122312"/>
                  </a:lnTo>
                  <a:lnTo>
                    <a:pt x="10583" y="122765"/>
                  </a:lnTo>
                  <a:lnTo>
                    <a:pt x="32273" y="123667"/>
                  </a:lnTo>
                  <a:lnTo>
                    <a:pt x="34215" y="122610"/>
                  </a:lnTo>
                  <a:lnTo>
                    <a:pt x="35511" y="120847"/>
                  </a:lnTo>
                  <a:lnTo>
                    <a:pt x="38007" y="116065"/>
                  </a:lnTo>
                  <a:lnTo>
                    <a:pt x="82557" y="69692"/>
                  </a:lnTo>
                  <a:lnTo>
                    <a:pt x="100542" y="50645"/>
                  </a:lnTo>
                  <a:lnTo>
                    <a:pt x="106761" y="37945"/>
                  </a:lnTo>
                  <a:lnTo>
                    <a:pt x="110949" y="31595"/>
                  </a:lnTo>
                  <a:lnTo>
                    <a:pt x="112811" y="25245"/>
                  </a:lnTo>
                  <a:lnTo>
                    <a:pt x="114365" y="23128"/>
                  </a:lnTo>
                  <a:lnTo>
                    <a:pt x="116460" y="21717"/>
                  </a:lnTo>
                  <a:lnTo>
                    <a:pt x="118916" y="20776"/>
                  </a:lnTo>
                  <a:lnTo>
                    <a:pt x="120552" y="19091"/>
                  </a:lnTo>
                  <a:lnTo>
                    <a:pt x="122370" y="14396"/>
                  </a:lnTo>
                  <a:lnTo>
                    <a:pt x="123697" y="1610"/>
                  </a:lnTo>
                  <a:lnTo>
                    <a:pt x="122681" y="1022"/>
                  </a:lnTo>
                  <a:lnTo>
                    <a:pt x="115613" y="0"/>
                  </a:lnTo>
                  <a:lnTo>
                    <a:pt x="109632" y="4947"/>
                  </a:lnTo>
                  <a:lnTo>
                    <a:pt x="106934" y="10227"/>
                  </a:lnTo>
                  <a:lnTo>
                    <a:pt x="106214" y="13116"/>
                  </a:lnTo>
                  <a:lnTo>
                    <a:pt x="104676" y="15042"/>
                  </a:lnTo>
                  <a:lnTo>
                    <a:pt x="100145" y="17183"/>
                  </a:lnTo>
                  <a:lnTo>
                    <a:pt x="98513" y="18812"/>
                  </a:lnTo>
                  <a:lnTo>
                    <a:pt x="87902" y="38126"/>
                  </a:lnTo>
                  <a:lnTo>
                    <a:pt x="87176" y="41240"/>
                  </a:lnTo>
                  <a:lnTo>
                    <a:pt x="78377" y="57011"/>
                  </a:lnTo>
                  <a:lnTo>
                    <a:pt x="76328" y="79221"/>
                  </a:lnTo>
                  <a:lnTo>
                    <a:pt x="79079" y="85571"/>
                  </a:lnTo>
                  <a:lnTo>
                    <a:pt x="81294" y="88746"/>
                  </a:lnTo>
                  <a:lnTo>
                    <a:pt x="86578" y="92273"/>
                  </a:lnTo>
                  <a:lnTo>
                    <a:pt x="95166" y="94724"/>
                  </a:lnTo>
                  <a:lnTo>
                    <a:pt x="122653" y="95080"/>
                  </a:lnTo>
                  <a:lnTo>
                    <a:pt x="131418" y="92266"/>
                  </a:lnTo>
                  <a:lnTo>
                    <a:pt x="142875" y="855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379"/>
            <p:cNvSpPr/>
            <p:nvPr>
              <p:custDataLst>
                <p:tags r:id="rId216"/>
              </p:custDataLst>
            </p:nvPr>
          </p:nvSpPr>
          <p:spPr>
            <a:xfrm>
              <a:off x="4048139" y="2781430"/>
              <a:ext cx="123812" cy="285621"/>
            </a:xfrm>
            <a:custGeom>
              <a:avLst/>
              <a:gdLst/>
              <a:ahLst/>
              <a:cxnLst/>
              <a:rect l="0" t="0" r="0" b="0"/>
              <a:pathLst>
                <a:path w="123812" h="285621">
                  <a:moveTo>
                    <a:pt x="38086" y="76070"/>
                  </a:moveTo>
                  <a:lnTo>
                    <a:pt x="38086" y="76070"/>
                  </a:lnTo>
                  <a:lnTo>
                    <a:pt x="47495" y="76070"/>
                  </a:lnTo>
                  <a:lnTo>
                    <a:pt x="38476" y="66937"/>
                  </a:lnTo>
                  <a:lnTo>
                    <a:pt x="38086" y="90617"/>
                  </a:lnTo>
                  <a:lnTo>
                    <a:pt x="39144" y="91060"/>
                  </a:lnTo>
                  <a:lnTo>
                    <a:pt x="47787" y="86214"/>
                  </a:lnTo>
                  <a:lnTo>
                    <a:pt x="52275" y="85870"/>
                  </a:lnTo>
                  <a:lnTo>
                    <a:pt x="53896" y="84720"/>
                  </a:lnTo>
                  <a:lnTo>
                    <a:pt x="54976" y="82895"/>
                  </a:lnTo>
                  <a:lnTo>
                    <a:pt x="55695" y="80620"/>
                  </a:lnTo>
                  <a:lnTo>
                    <a:pt x="57234" y="79103"/>
                  </a:lnTo>
                  <a:lnTo>
                    <a:pt x="67308" y="73847"/>
                  </a:lnTo>
                  <a:lnTo>
                    <a:pt x="89289" y="53414"/>
                  </a:lnTo>
                  <a:lnTo>
                    <a:pt x="92593" y="47304"/>
                  </a:lnTo>
                  <a:lnTo>
                    <a:pt x="95081" y="30315"/>
                  </a:lnTo>
                  <a:lnTo>
                    <a:pt x="95232" y="11160"/>
                  </a:lnTo>
                  <a:lnTo>
                    <a:pt x="87035" y="1349"/>
                  </a:lnTo>
                  <a:lnTo>
                    <a:pt x="83476" y="527"/>
                  </a:lnTo>
                  <a:lnTo>
                    <a:pt x="72570" y="0"/>
                  </a:lnTo>
                  <a:lnTo>
                    <a:pt x="66465" y="2750"/>
                  </a:lnTo>
                  <a:lnTo>
                    <a:pt x="60224" y="6441"/>
                  </a:lnTo>
                  <a:lnTo>
                    <a:pt x="50760" y="9579"/>
                  </a:lnTo>
                  <a:lnTo>
                    <a:pt x="25385" y="31751"/>
                  </a:lnTo>
                  <a:lnTo>
                    <a:pt x="4219" y="62495"/>
                  </a:lnTo>
                  <a:lnTo>
                    <a:pt x="1240" y="72636"/>
                  </a:lnTo>
                  <a:lnTo>
                    <a:pt x="0" y="103692"/>
                  </a:lnTo>
                  <a:lnTo>
                    <a:pt x="2815" y="104222"/>
                  </a:lnTo>
                  <a:lnTo>
                    <a:pt x="27433" y="104620"/>
                  </a:lnTo>
                  <a:lnTo>
                    <a:pt x="36173" y="101812"/>
                  </a:lnTo>
                  <a:lnTo>
                    <a:pt x="54768" y="89455"/>
                  </a:lnTo>
                  <a:lnTo>
                    <a:pt x="74150" y="83535"/>
                  </a:lnTo>
                  <a:lnTo>
                    <a:pt x="95057" y="69187"/>
                  </a:lnTo>
                  <a:lnTo>
                    <a:pt x="101507" y="66661"/>
                  </a:lnTo>
                  <a:lnTo>
                    <a:pt x="111087" y="60347"/>
                  </a:lnTo>
                  <a:lnTo>
                    <a:pt x="117451" y="58499"/>
                  </a:lnTo>
                  <a:lnTo>
                    <a:pt x="119571" y="56947"/>
                  </a:lnTo>
                  <a:lnTo>
                    <a:pt x="120984" y="54855"/>
                  </a:lnTo>
                  <a:lnTo>
                    <a:pt x="123762" y="47623"/>
                  </a:lnTo>
                  <a:lnTo>
                    <a:pt x="123811" y="79376"/>
                  </a:lnTo>
                  <a:lnTo>
                    <a:pt x="120989" y="85653"/>
                  </a:lnTo>
                  <a:lnTo>
                    <a:pt x="117265" y="91971"/>
                  </a:lnTo>
                  <a:lnTo>
                    <a:pt x="102579" y="135454"/>
                  </a:lnTo>
                  <a:lnTo>
                    <a:pt x="98499" y="146913"/>
                  </a:lnTo>
                  <a:lnTo>
                    <a:pt x="90609" y="177801"/>
                  </a:lnTo>
                  <a:lnTo>
                    <a:pt x="80133" y="196550"/>
                  </a:lnTo>
                  <a:lnTo>
                    <a:pt x="76297" y="212427"/>
                  </a:lnTo>
                  <a:lnTo>
                    <a:pt x="68878" y="227810"/>
                  </a:lnTo>
                  <a:lnTo>
                    <a:pt x="66588" y="234526"/>
                  </a:lnTo>
                  <a:lnTo>
                    <a:pt x="60407" y="244258"/>
                  </a:lnTo>
                  <a:lnTo>
                    <a:pt x="58105" y="253844"/>
                  </a:lnTo>
                  <a:lnTo>
                    <a:pt x="57567" y="260209"/>
                  </a:lnTo>
                  <a:lnTo>
                    <a:pt x="56364" y="262329"/>
                  </a:lnTo>
                  <a:lnTo>
                    <a:pt x="54505" y="263743"/>
                  </a:lnTo>
                  <a:lnTo>
                    <a:pt x="52206" y="264685"/>
                  </a:lnTo>
                  <a:lnTo>
                    <a:pt x="50675" y="266372"/>
                  </a:lnTo>
                  <a:lnTo>
                    <a:pt x="48014" y="274605"/>
                  </a:lnTo>
                  <a:lnTo>
                    <a:pt x="47731" y="280710"/>
                  </a:lnTo>
                  <a:lnTo>
                    <a:pt x="46632" y="282347"/>
                  </a:lnTo>
                  <a:lnTo>
                    <a:pt x="44842" y="283438"/>
                  </a:lnTo>
                  <a:lnTo>
                    <a:pt x="38086" y="2856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" name="SMARTInkShape-Group80"/>
          <p:cNvGrpSpPr/>
          <p:nvPr/>
        </p:nvGrpSpPr>
        <p:grpSpPr>
          <a:xfrm>
            <a:off x="5325799" y="2762250"/>
            <a:ext cx="1627452" cy="380997"/>
            <a:chOff x="5325799" y="2762250"/>
            <a:chExt cx="1627452" cy="380997"/>
          </a:xfrm>
        </p:grpSpPr>
        <p:sp>
          <p:nvSpPr>
            <p:cNvPr id="105" name="SMARTInkShape-380"/>
            <p:cNvSpPr/>
            <p:nvPr>
              <p:custDataLst>
                <p:tags r:id="rId208"/>
              </p:custDataLst>
            </p:nvPr>
          </p:nvSpPr>
          <p:spPr>
            <a:xfrm>
              <a:off x="5325799" y="2762250"/>
              <a:ext cx="1627452" cy="133351"/>
            </a:xfrm>
            <a:custGeom>
              <a:avLst/>
              <a:gdLst/>
              <a:ahLst/>
              <a:cxnLst/>
              <a:rect l="0" t="0" r="0" b="0"/>
              <a:pathLst>
                <a:path w="1627452" h="133351">
                  <a:moveTo>
                    <a:pt x="8201" y="104775"/>
                  </a:moveTo>
                  <a:lnTo>
                    <a:pt x="8201" y="104775"/>
                  </a:lnTo>
                  <a:lnTo>
                    <a:pt x="8201" y="96574"/>
                  </a:lnTo>
                  <a:lnTo>
                    <a:pt x="7143" y="96133"/>
                  </a:lnTo>
                  <a:lnTo>
                    <a:pt x="3145" y="95642"/>
                  </a:lnTo>
                  <a:lnTo>
                    <a:pt x="1656" y="94453"/>
                  </a:lnTo>
                  <a:lnTo>
                    <a:pt x="0" y="90310"/>
                  </a:lnTo>
                  <a:lnTo>
                    <a:pt x="617" y="88781"/>
                  </a:lnTo>
                  <a:lnTo>
                    <a:pt x="2087" y="87763"/>
                  </a:lnTo>
                  <a:lnTo>
                    <a:pt x="8201" y="85725"/>
                  </a:lnTo>
                  <a:lnTo>
                    <a:pt x="13257" y="85725"/>
                  </a:lnTo>
                  <a:lnTo>
                    <a:pt x="18562" y="88547"/>
                  </a:lnTo>
                  <a:lnTo>
                    <a:pt x="25534" y="93926"/>
                  </a:lnTo>
                  <a:lnTo>
                    <a:pt x="31798" y="94858"/>
                  </a:lnTo>
                  <a:lnTo>
                    <a:pt x="78009" y="96301"/>
                  </a:lnTo>
                  <a:lnTo>
                    <a:pt x="96112" y="102788"/>
                  </a:lnTo>
                  <a:lnTo>
                    <a:pt x="138504" y="104659"/>
                  </a:lnTo>
                  <a:lnTo>
                    <a:pt x="184688" y="104765"/>
                  </a:lnTo>
                  <a:lnTo>
                    <a:pt x="229043" y="104774"/>
                  </a:lnTo>
                  <a:lnTo>
                    <a:pt x="275134" y="104775"/>
                  </a:lnTo>
                  <a:lnTo>
                    <a:pt x="322556" y="104775"/>
                  </a:lnTo>
                  <a:lnTo>
                    <a:pt x="363454" y="104775"/>
                  </a:lnTo>
                  <a:lnTo>
                    <a:pt x="406928" y="104775"/>
                  </a:lnTo>
                  <a:lnTo>
                    <a:pt x="447148" y="104775"/>
                  </a:lnTo>
                  <a:lnTo>
                    <a:pt x="491939" y="101953"/>
                  </a:lnTo>
                  <a:lnTo>
                    <a:pt x="536730" y="96574"/>
                  </a:lnTo>
                  <a:lnTo>
                    <a:pt x="578739" y="95511"/>
                  </a:lnTo>
                  <a:lnTo>
                    <a:pt x="617611" y="95302"/>
                  </a:lnTo>
                  <a:lnTo>
                    <a:pt x="655864" y="95260"/>
                  </a:lnTo>
                  <a:lnTo>
                    <a:pt x="700540" y="88706"/>
                  </a:lnTo>
                  <a:lnTo>
                    <a:pt x="741037" y="86314"/>
                  </a:lnTo>
                  <a:lnTo>
                    <a:pt x="782627" y="84744"/>
                  </a:lnTo>
                  <a:lnTo>
                    <a:pt x="827733" y="77534"/>
                  </a:lnTo>
                  <a:lnTo>
                    <a:pt x="875026" y="76376"/>
                  </a:lnTo>
                  <a:lnTo>
                    <a:pt x="900743" y="73430"/>
                  </a:lnTo>
                  <a:lnTo>
                    <a:pt x="924592" y="68676"/>
                  </a:lnTo>
                  <a:lnTo>
                    <a:pt x="969430" y="66939"/>
                  </a:lnTo>
                  <a:lnTo>
                    <a:pt x="1009684" y="66710"/>
                  </a:lnTo>
                  <a:lnTo>
                    <a:pt x="1052338" y="58477"/>
                  </a:lnTo>
                  <a:lnTo>
                    <a:pt x="1097200" y="57228"/>
                  </a:lnTo>
                  <a:lnTo>
                    <a:pt x="1141675" y="57155"/>
                  </a:lnTo>
                  <a:lnTo>
                    <a:pt x="1185930" y="57150"/>
                  </a:lnTo>
                  <a:lnTo>
                    <a:pt x="1231536" y="57150"/>
                  </a:lnTo>
                  <a:lnTo>
                    <a:pt x="1278268" y="57150"/>
                  </a:lnTo>
                  <a:lnTo>
                    <a:pt x="1289872" y="54328"/>
                  </a:lnTo>
                  <a:lnTo>
                    <a:pt x="1299616" y="50604"/>
                  </a:lnTo>
                  <a:lnTo>
                    <a:pt x="1341840" y="44978"/>
                  </a:lnTo>
                  <a:lnTo>
                    <a:pt x="1360792" y="40138"/>
                  </a:lnTo>
                  <a:lnTo>
                    <a:pt x="1402910" y="38179"/>
                  </a:lnTo>
                  <a:lnTo>
                    <a:pt x="1420279" y="37065"/>
                  </a:lnTo>
                  <a:lnTo>
                    <a:pt x="1438989" y="30566"/>
                  </a:lnTo>
                  <a:lnTo>
                    <a:pt x="1481520" y="28691"/>
                  </a:lnTo>
                  <a:lnTo>
                    <a:pt x="1528035" y="28577"/>
                  </a:lnTo>
                  <a:lnTo>
                    <a:pt x="1573072" y="28575"/>
                  </a:lnTo>
                  <a:lnTo>
                    <a:pt x="1592490" y="28575"/>
                  </a:lnTo>
                  <a:lnTo>
                    <a:pt x="1598860" y="25753"/>
                  </a:lnTo>
                  <a:lnTo>
                    <a:pt x="1605219" y="22029"/>
                  </a:lnTo>
                  <a:lnTo>
                    <a:pt x="1616043" y="19442"/>
                  </a:lnTo>
                  <a:lnTo>
                    <a:pt x="1627451" y="19050"/>
                  </a:lnTo>
                  <a:lnTo>
                    <a:pt x="1622395" y="19050"/>
                  </a:lnTo>
                  <a:lnTo>
                    <a:pt x="1620906" y="17992"/>
                  </a:lnTo>
                  <a:lnTo>
                    <a:pt x="1619913" y="16228"/>
                  </a:lnTo>
                  <a:lnTo>
                    <a:pt x="1619251" y="13994"/>
                  </a:lnTo>
                  <a:lnTo>
                    <a:pt x="1617750" y="12504"/>
                  </a:lnTo>
                  <a:lnTo>
                    <a:pt x="1609841" y="9917"/>
                  </a:lnTo>
                  <a:lnTo>
                    <a:pt x="1575315" y="9526"/>
                  </a:lnTo>
                  <a:lnTo>
                    <a:pt x="1573644" y="8467"/>
                  </a:lnTo>
                  <a:lnTo>
                    <a:pt x="1572530" y="6703"/>
                  </a:lnTo>
                  <a:lnTo>
                    <a:pt x="1571786" y="4469"/>
                  </a:lnTo>
                  <a:lnTo>
                    <a:pt x="1570233" y="2979"/>
                  </a:lnTo>
                  <a:lnTo>
                    <a:pt x="1565684" y="1324"/>
                  </a:lnTo>
                  <a:lnTo>
                    <a:pt x="1532204" y="0"/>
                  </a:lnTo>
                  <a:lnTo>
                    <a:pt x="1546391" y="14189"/>
                  </a:lnTo>
                  <a:lnTo>
                    <a:pt x="1551913" y="16890"/>
                  </a:lnTo>
                  <a:lnTo>
                    <a:pt x="1554867" y="17610"/>
                  </a:lnTo>
                  <a:lnTo>
                    <a:pt x="1564082" y="23680"/>
                  </a:lnTo>
                  <a:lnTo>
                    <a:pt x="1576677" y="34154"/>
                  </a:lnTo>
                  <a:lnTo>
                    <a:pt x="1589356" y="40143"/>
                  </a:lnTo>
                  <a:lnTo>
                    <a:pt x="1595703" y="44300"/>
                  </a:lnTo>
                  <a:lnTo>
                    <a:pt x="1606520" y="47187"/>
                  </a:lnTo>
                  <a:lnTo>
                    <a:pt x="1617795" y="57030"/>
                  </a:lnTo>
                  <a:lnTo>
                    <a:pt x="1617888" y="62171"/>
                  </a:lnTo>
                  <a:lnTo>
                    <a:pt x="1616842" y="63672"/>
                  </a:lnTo>
                  <a:lnTo>
                    <a:pt x="1615087" y="64673"/>
                  </a:lnTo>
                  <a:lnTo>
                    <a:pt x="1601677" y="67470"/>
                  </a:lnTo>
                  <a:lnTo>
                    <a:pt x="1579804" y="83135"/>
                  </a:lnTo>
                  <a:lnTo>
                    <a:pt x="1534775" y="97416"/>
                  </a:lnTo>
                  <a:lnTo>
                    <a:pt x="1509061" y="110352"/>
                  </a:lnTo>
                  <a:lnTo>
                    <a:pt x="1465473" y="124430"/>
                  </a:lnTo>
                  <a:lnTo>
                    <a:pt x="144647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381"/>
            <p:cNvSpPr/>
            <p:nvPr>
              <p:custDataLst>
                <p:tags r:id="rId209"/>
              </p:custDataLst>
            </p:nvPr>
          </p:nvSpPr>
          <p:spPr>
            <a:xfrm>
              <a:off x="5457944" y="2838450"/>
              <a:ext cx="28457" cy="85726"/>
            </a:xfrm>
            <a:custGeom>
              <a:avLst/>
              <a:gdLst/>
              <a:ahLst/>
              <a:cxnLst/>
              <a:rect l="0" t="0" r="0" b="0"/>
              <a:pathLst>
                <a:path w="28457" h="85726">
                  <a:moveTo>
                    <a:pt x="28456" y="19050"/>
                  </a:moveTo>
                  <a:lnTo>
                    <a:pt x="28456" y="19050"/>
                  </a:lnTo>
                  <a:lnTo>
                    <a:pt x="28456" y="9917"/>
                  </a:lnTo>
                  <a:lnTo>
                    <a:pt x="20255" y="9560"/>
                  </a:lnTo>
                  <a:lnTo>
                    <a:pt x="19814" y="8490"/>
                  </a:lnTo>
                  <a:lnTo>
                    <a:pt x="18931" y="0"/>
                  </a:lnTo>
                  <a:lnTo>
                    <a:pt x="18931" y="17610"/>
                  </a:lnTo>
                  <a:lnTo>
                    <a:pt x="12386" y="26370"/>
                  </a:lnTo>
                  <a:lnTo>
                    <a:pt x="10289" y="35213"/>
                  </a:lnTo>
                  <a:lnTo>
                    <a:pt x="9799" y="41403"/>
                  </a:lnTo>
                  <a:lnTo>
                    <a:pt x="6758" y="47682"/>
                  </a:lnTo>
                  <a:lnTo>
                    <a:pt x="2937" y="54000"/>
                  </a:lnTo>
                  <a:lnTo>
                    <a:pt x="485" y="66680"/>
                  </a:lnTo>
                  <a:lnTo>
                    <a:pt x="0" y="74319"/>
                  </a:lnTo>
                  <a:lnTo>
                    <a:pt x="8093" y="84236"/>
                  </a:lnTo>
                  <a:lnTo>
                    <a:pt x="11645" y="85064"/>
                  </a:lnTo>
                  <a:lnTo>
                    <a:pt x="1893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382"/>
            <p:cNvSpPr/>
            <p:nvPr>
              <p:custDataLst>
                <p:tags r:id="rId210"/>
              </p:custDataLst>
            </p:nvPr>
          </p:nvSpPr>
          <p:spPr>
            <a:xfrm>
              <a:off x="5400686" y="3038476"/>
              <a:ext cx="104765" cy="104771"/>
            </a:xfrm>
            <a:custGeom>
              <a:avLst/>
              <a:gdLst/>
              <a:ahLst/>
              <a:cxnLst/>
              <a:rect l="0" t="0" r="0" b="0"/>
              <a:pathLst>
                <a:path w="104765" h="104771">
                  <a:moveTo>
                    <a:pt x="28564" y="38099"/>
                  </a:moveTo>
                  <a:lnTo>
                    <a:pt x="28564" y="38099"/>
                  </a:lnTo>
                  <a:lnTo>
                    <a:pt x="33620" y="38099"/>
                  </a:lnTo>
                  <a:lnTo>
                    <a:pt x="35109" y="37041"/>
                  </a:lnTo>
                  <a:lnTo>
                    <a:pt x="36103" y="35277"/>
                  </a:lnTo>
                  <a:lnTo>
                    <a:pt x="37827" y="28398"/>
                  </a:lnTo>
                  <a:lnTo>
                    <a:pt x="38079" y="14419"/>
                  </a:lnTo>
                  <a:lnTo>
                    <a:pt x="39140" y="12787"/>
                  </a:lnTo>
                  <a:lnTo>
                    <a:pt x="40906" y="11700"/>
                  </a:lnTo>
                  <a:lnTo>
                    <a:pt x="46289" y="9954"/>
                  </a:lnTo>
                  <a:lnTo>
                    <a:pt x="47025" y="6893"/>
                  </a:lnTo>
                  <a:lnTo>
                    <a:pt x="47221" y="4595"/>
                  </a:lnTo>
                  <a:lnTo>
                    <a:pt x="46294" y="3063"/>
                  </a:lnTo>
                  <a:lnTo>
                    <a:pt x="44617" y="2042"/>
                  </a:lnTo>
                  <a:lnTo>
                    <a:pt x="38099" y="3"/>
                  </a:lnTo>
                  <a:lnTo>
                    <a:pt x="33036" y="0"/>
                  </a:lnTo>
                  <a:lnTo>
                    <a:pt x="31545" y="1058"/>
                  </a:lnTo>
                  <a:lnTo>
                    <a:pt x="30551" y="2822"/>
                  </a:lnTo>
                  <a:lnTo>
                    <a:pt x="28826" y="9700"/>
                  </a:lnTo>
                  <a:lnTo>
                    <a:pt x="28680" y="14188"/>
                  </a:lnTo>
                  <a:lnTo>
                    <a:pt x="25793" y="19710"/>
                  </a:lnTo>
                  <a:lnTo>
                    <a:pt x="22040" y="25693"/>
                  </a:lnTo>
                  <a:lnTo>
                    <a:pt x="18870" y="35011"/>
                  </a:lnTo>
                  <a:lnTo>
                    <a:pt x="12756" y="44475"/>
                  </a:lnTo>
                  <a:lnTo>
                    <a:pt x="9416" y="53982"/>
                  </a:lnTo>
                  <a:lnTo>
                    <a:pt x="3253" y="64560"/>
                  </a:lnTo>
                  <a:lnTo>
                    <a:pt x="0" y="102974"/>
                  </a:lnTo>
                  <a:lnTo>
                    <a:pt x="1054" y="103574"/>
                  </a:lnTo>
                  <a:lnTo>
                    <a:pt x="41279" y="104770"/>
                  </a:lnTo>
                  <a:lnTo>
                    <a:pt x="47621" y="101950"/>
                  </a:lnTo>
                  <a:lnTo>
                    <a:pt x="63490" y="89585"/>
                  </a:lnTo>
                  <a:lnTo>
                    <a:pt x="76189" y="83665"/>
                  </a:lnTo>
                  <a:lnTo>
                    <a:pt x="92064" y="70636"/>
                  </a:lnTo>
                  <a:lnTo>
                    <a:pt x="104764" y="666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383"/>
            <p:cNvSpPr/>
            <p:nvPr>
              <p:custDataLst>
                <p:tags r:id="rId211"/>
              </p:custDataLst>
            </p:nvPr>
          </p:nvSpPr>
          <p:spPr>
            <a:xfrm>
              <a:off x="5448420" y="3009900"/>
              <a:ext cx="93768" cy="114301"/>
            </a:xfrm>
            <a:custGeom>
              <a:avLst/>
              <a:gdLst/>
              <a:ahLst/>
              <a:cxnLst/>
              <a:rect l="0" t="0" r="0" b="0"/>
              <a:pathLst>
                <a:path w="93768" h="114301">
                  <a:moveTo>
                    <a:pt x="37980" y="66675"/>
                  </a:moveTo>
                  <a:lnTo>
                    <a:pt x="37980" y="66675"/>
                  </a:lnTo>
                  <a:lnTo>
                    <a:pt x="23791" y="52486"/>
                  </a:lnTo>
                  <a:lnTo>
                    <a:pt x="21090" y="46964"/>
                  </a:lnTo>
                  <a:lnTo>
                    <a:pt x="20370" y="44009"/>
                  </a:lnTo>
                  <a:lnTo>
                    <a:pt x="18832" y="42039"/>
                  </a:lnTo>
                  <a:lnTo>
                    <a:pt x="14300" y="39851"/>
                  </a:lnTo>
                  <a:lnTo>
                    <a:pt x="12668" y="38209"/>
                  </a:lnTo>
                  <a:lnTo>
                    <a:pt x="10856" y="33562"/>
                  </a:lnTo>
                  <a:lnTo>
                    <a:pt x="9835" y="24996"/>
                  </a:lnTo>
                  <a:lnTo>
                    <a:pt x="8633" y="23014"/>
                  </a:lnTo>
                  <a:lnTo>
                    <a:pt x="6774" y="21693"/>
                  </a:lnTo>
                  <a:lnTo>
                    <a:pt x="4475" y="20812"/>
                  </a:lnTo>
                  <a:lnTo>
                    <a:pt x="2944" y="19166"/>
                  </a:lnTo>
                  <a:lnTo>
                    <a:pt x="0" y="9963"/>
                  </a:lnTo>
                  <a:lnTo>
                    <a:pt x="9016" y="9536"/>
                  </a:lnTo>
                  <a:lnTo>
                    <a:pt x="9371" y="1325"/>
                  </a:lnTo>
                  <a:lnTo>
                    <a:pt x="10441" y="883"/>
                  </a:lnTo>
                  <a:lnTo>
                    <a:pt x="57084" y="0"/>
                  </a:lnTo>
                  <a:lnTo>
                    <a:pt x="84117" y="0"/>
                  </a:lnTo>
                  <a:lnTo>
                    <a:pt x="84613" y="1058"/>
                  </a:lnTo>
                  <a:lnTo>
                    <a:pt x="85164" y="5056"/>
                  </a:lnTo>
                  <a:lnTo>
                    <a:pt x="86369" y="6546"/>
                  </a:lnTo>
                  <a:lnTo>
                    <a:pt x="90531" y="8201"/>
                  </a:lnTo>
                  <a:lnTo>
                    <a:pt x="92064" y="9701"/>
                  </a:lnTo>
                  <a:lnTo>
                    <a:pt x="93767" y="14189"/>
                  </a:lnTo>
                  <a:lnTo>
                    <a:pt x="93163" y="15809"/>
                  </a:lnTo>
                  <a:lnTo>
                    <a:pt x="91702" y="16890"/>
                  </a:lnTo>
                  <a:lnTo>
                    <a:pt x="89670" y="17610"/>
                  </a:lnTo>
                  <a:lnTo>
                    <a:pt x="88315" y="19148"/>
                  </a:lnTo>
                  <a:lnTo>
                    <a:pt x="85962" y="27125"/>
                  </a:lnTo>
                  <a:lnTo>
                    <a:pt x="85712" y="33202"/>
                  </a:lnTo>
                  <a:lnTo>
                    <a:pt x="82830" y="38746"/>
                  </a:lnTo>
                  <a:lnTo>
                    <a:pt x="69797" y="54883"/>
                  </a:lnTo>
                  <a:lnTo>
                    <a:pt x="66457" y="63769"/>
                  </a:lnTo>
                  <a:lnTo>
                    <a:pt x="60294" y="73105"/>
                  </a:lnTo>
                  <a:lnTo>
                    <a:pt x="56939" y="82574"/>
                  </a:lnTo>
                  <a:lnTo>
                    <a:pt x="48956" y="93372"/>
                  </a:lnTo>
                  <a:lnTo>
                    <a:pt x="47935" y="99750"/>
                  </a:lnTo>
                  <a:lnTo>
                    <a:pt x="48849" y="101425"/>
                  </a:lnTo>
                  <a:lnTo>
                    <a:pt x="50518" y="102542"/>
                  </a:lnTo>
                  <a:lnTo>
                    <a:pt x="52689" y="103286"/>
                  </a:lnTo>
                  <a:lnTo>
                    <a:pt x="54136" y="104841"/>
                  </a:lnTo>
                  <a:lnTo>
                    <a:pt x="5703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384"/>
            <p:cNvSpPr/>
            <p:nvPr>
              <p:custDataLst>
                <p:tags r:id="rId212"/>
              </p:custDataLst>
            </p:nvPr>
          </p:nvSpPr>
          <p:spPr>
            <a:xfrm>
              <a:off x="5838859" y="2819435"/>
              <a:ext cx="19017" cy="123791"/>
            </a:xfrm>
            <a:custGeom>
              <a:avLst/>
              <a:gdLst/>
              <a:ahLst/>
              <a:cxnLst/>
              <a:rect l="0" t="0" r="0" b="0"/>
              <a:pathLst>
                <a:path w="19017" h="123791">
                  <a:moveTo>
                    <a:pt x="9491" y="28540"/>
                  </a:moveTo>
                  <a:lnTo>
                    <a:pt x="9491" y="28540"/>
                  </a:lnTo>
                  <a:lnTo>
                    <a:pt x="17692" y="20339"/>
                  </a:lnTo>
                  <a:lnTo>
                    <a:pt x="17075" y="19898"/>
                  </a:lnTo>
                  <a:lnTo>
                    <a:pt x="13567" y="19407"/>
                  </a:lnTo>
                  <a:lnTo>
                    <a:pt x="12208" y="18218"/>
                  </a:lnTo>
                  <a:lnTo>
                    <a:pt x="9505" y="9543"/>
                  </a:lnTo>
                  <a:lnTo>
                    <a:pt x="9497" y="8455"/>
                  </a:lnTo>
                  <a:lnTo>
                    <a:pt x="9491" y="0"/>
                  </a:lnTo>
                  <a:lnTo>
                    <a:pt x="9491" y="41279"/>
                  </a:lnTo>
                  <a:lnTo>
                    <a:pt x="6669" y="47607"/>
                  </a:lnTo>
                  <a:lnTo>
                    <a:pt x="2946" y="53948"/>
                  </a:lnTo>
                  <a:lnTo>
                    <a:pt x="849" y="64526"/>
                  </a:lnTo>
                  <a:lnTo>
                    <a:pt x="0" y="97998"/>
                  </a:lnTo>
                  <a:lnTo>
                    <a:pt x="2803" y="104566"/>
                  </a:lnTo>
                  <a:lnTo>
                    <a:pt x="6519" y="111012"/>
                  </a:lnTo>
                  <a:lnTo>
                    <a:pt x="8170" y="117405"/>
                  </a:lnTo>
                  <a:lnTo>
                    <a:pt x="9669" y="119534"/>
                  </a:lnTo>
                  <a:lnTo>
                    <a:pt x="11727" y="120952"/>
                  </a:lnTo>
                  <a:lnTo>
                    <a:pt x="19016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SMARTInkShape-Group81"/>
          <p:cNvGrpSpPr/>
          <p:nvPr/>
        </p:nvGrpSpPr>
        <p:grpSpPr>
          <a:xfrm>
            <a:off x="5800725" y="2800350"/>
            <a:ext cx="533401" cy="361544"/>
            <a:chOff x="5800725" y="2800350"/>
            <a:chExt cx="533401" cy="361544"/>
          </a:xfrm>
        </p:grpSpPr>
        <p:sp>
          <p:nvSpPr>
            <p:cNvPr id="111" name="SMARTInkShape-385"/>
            <p:cNvSpPr/>
            <p:nvPr>
              <p:custDataLst>
                <p:tags r:id="rId205"/>
              </p:custDataLst>
            </p:nvPr>
          </p:nvSpPr>
          <p:spPr>
            <a:xfrm>
              <a:off x="5800725" y="3048001"/>
              <a:ext cx="95251" cy="113893"/>
            </a:xfrm>
            <a:custGeom>
              <a:avLst/>
              <a:gdLst/>
              <a:ahLst/>
              <a:cxnLst/>
              <a:rect l="0" t="0" r="0" b="0"/>
              <a:pathLst>
                <a:path w="95251" h="113893">
                  <a:moveTo>
                    <a:pt x="0" y="38099"/>
                  </a:moveTo>
                  <a:lnTo>
                    <a:pt x="0" y="38099"/>
                  </a:lnTo>
                  <a:lnTo>
                    <a:pt x="0" y="28574"/>
                  </a:lnTo>
                  <a:lnTo>
                    <a:pt x="0" y="36775"/>
                  </a:lnTo>
                  <a:lnTo>
                    <a:pt x="1058" y="37216"/>
                  </a:lnTo>
                  <a:lnTo>
                    <a:pt x="23680" y="38096"/>
                  </a:lnTo>
                  <a:lnTo>
                    <a:pt x="29222" y="35276"/>
                  </a:lnTo>
                  <a:lnTo>
                    <a:pt x="36347" y="29897"/>
                  </a:lnTo>
                  <a:lnTo>
                    <a:pt x="45358" y="28835"/>
                  </a:lnTo>
                  <a:lnTo>
                    <a:pt x="51204" y="28690"/>
                  </a:lnTo>
                  <a:lnTo>
                    <a:pt x="53186" y="27593"/>
                  </a:lnTo>
                  <a:lnTo>
                    <a:pt x="54507" y="25803"/>
                  </a:lnTo>
                  <a:lnTo>
                    <a:pt x="55388" y="23552"/>
                  </a:lnTo>
                  <a:lnTo>
                    <a:pt x="57034" y="22051"/>
                  </a:lnTo>
                  <a:lnTo>
                    <a:pt x="61685" y="20383"/>
                  </a:lnTo>
                  <a:lnTo>
                    <a:pt x="70253" y="19445"/>
                  </a:lnTo>
                  <a:lnTo>
                    <a:pt x="72236" y="18254"/>
                  </a:lnTo>
                  <a:lnTo>
                    <a:pt x="73557" y="16403"/>
                  </a:lnTo>
                  <a:lnTo>
                    <a:pt x="74437" y="14110"/>
                  </a:lnTo>
                  <a:lnTo>
                    <a:pt x="76083" y="12581"/>
                  </a:lnTo>
                  <a:lnTo>
                    <a:pt x="85798" y="8734"/>
                  </a:lnTo>
                  <a:lnTo>
                    <a:pt x="95250" y="0"/>
                  </a:lnTo>
                  <a:lnTo>
                    <a:pt x="95250" y="9408"/>
                  </a:lnTo>
                  <a:lnTo>
                    <a:pt x="79440" y="26390"/>
                  </a:lnTo>
                  <a:lnTo>
                    <a:pt x="76102" y="35218"/>
                  </a:lnTo>
                  <a:lnTo>
                    <a:pt x="69938" y="44536"/>
                  </a:lnTo>
                  <a:lnTo>
                    <a:pt x="66584" y="54000"/>
                  </a:lnTo>
                  <a:lnTo>
                    <a:pt x="60415" y="63507"/>
                  </a:lnTo>
                  <a:lnTo>
                    <a:pt x="58117" y="73026"/>
                  </a:lnTo>
                  <a:lnTo>
                    <a:pt x="57580" y="79375"/>
                  </a:lnTo>
                  <a:lnTo>
                    <a:pt x="54519" y="85725"/>
                  </a:lnTo>
                  <a:lnTo>
                    <a:pt x="50689" y="92074"/>
                  </a:lnTo>
                  <a:lnTo>
                    <a:pt x="47745" y="104216"/>
                  </a:lnTo>
                  <a:lnTo>
                    <a:pt x="55837" y="112926"/>
                  </a:lnTo>
                  <a:lnTo>
                    <a:pt x="61818" y="113892"/>
                  </a:lnTo>
                  <a:lnTo>
                    <a:pt x="67339" y="111296"/>
                  </a:lnTo>
                  <a:lnTo>
                    <a:pt x="76200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386"/>
            <p:cNvSpPr/>
            <p:nvPr>
              <p:custDataLst>
                <p:tags r:id="rId206"/>
              </p:custDataLst>
            </p:nvPr>
          </p:nvSpPr>
          <p:spPr>
            <a:xfrm>
              <a:off x="6258355" y="2800350"/>
              <a:ext cx="47196" cy="123826"/>
            </a:xfrm>
            <a:custGeom>
              <a:avLst/>
              <a:gdLst/>
              <a:ahLst/>
              <a:cxnLst/>
              <a:rect l="0" t="0" r="0" b="0"/>
              <a:pathLst>
                <a:path w="47196" h="123826">
                  <a:moveTo>
                    <a:pt x="47195" y="0"/>
                  </a:moveTo>
                  <a:lnTo>
                    <a:pt x="47195" y="0"/>
                  </a:lnTo>
                  <a:lnTo>
                    <a:pt x="38063" y="0"/>
                  </a:lnTo>
                  <a:lnTo>
                    <a:pt x="47162" y="0"/>
                  </a:lnTo>
                  <a:lnTo>
                    <a:pt x="47185" y="5056"/>
                  </a:lnTo>
                  <a:lnTo>
                    <a:pt x="46130" y="6546"/>
                  </a:lnTo>
                  <a:lnTo>
                    <a:pt x="44368" y="7539"/>
                  </a:lnTo>
                  <a:lnTo>
                    <a:pt x="42135" y="8201"/>
                  </a:lnTo>
                  <a:lnTo>
                    <a:pt x="40647" y="9701"/>
                  </a:lnTo>
                  <a:lnTo>
                    <a:pt x="35436" y="19711"/>
                  </a:lnTo>
                  <a:lnTo>
                    <a:pt x="31385" y="25694"/>
                  </a:lnTo>
                  <a:lnTo>
                    <a:pt x="16442" y="66092"/>
                  </a:lnTo>
                  <a:lnTo>
                    <a:pt x="12360" y="72766"/>
                  </a:lnTo>
                  <a:lnTo>
                    <a:pt x="9004" y="82473"/>
                  </a:lnTo>
                  <a:lnTo>
                    <a:pt x="2836" y="92052"/>
                  </a:lnTo>
                  <a:lnTo>
                    <a:pt x="537" y="101593"/>
                  </a:lnTo>
                  <a:lnTo>
                    <a:pt x="0" y="107947"/>
                  </a:lnTo>
                  <a:lnTo>
                    <a:pt x="914" y="110065"/>
                  </a:lnTo>
                  <a:lnTo>
                    <a:pt x="2583" y="111477"/>
                  </a:lnTo>
                  <a:lnTo>
                    <a:pt x="4754" y="112417"/>
                  </a:lnTo>
                  <a:lnTo>
                    <a:pt x="6201" y="114104"/>
                  </a:lnTo>
                  <a:lnTo>
                    <a:pt x="7809" y="118798"/>
                  </a:lnTo>
                  <a:lnTo>
                    <a:pt x="9296" y="120474"/>
                  </a:lnTo>
                  <a:lnTo>
                    <a:pt x="1862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387"/>
            <p:cNvSpPr/>
            <p:nvPr>
              <p:custDataLst>
                <p:tags r:id="rId207"/>
              </p:custDataLst>
            </p:nvPr>
          </p:nvSpPr>
          <p:spPr>
            <a:xfrm>
              <a:off x="6219956" y="3028960"/>
              <a:ext cx="114170" cy="104765"/>
            </a:xfrm>
            <a:custGeom>
              <a:avLst/>
              <a:gdLst/>
              <a:ahLst/>
              <a:cxnLst/>
              <a:rect l="0" t="0" r="0" b="0"/>
              <a:pathLst>
                <a:path w="114170" h="104765">
                  <a:moveTo>
                    <a:pt x="37969" y="9515"/>
                  </a:moveTo>
                  <a:lnTo>
                    <a:pt x="37969" y="9515"/>
                  </a:lnTo>
                  <a:lnTo>
                    <a:pt x="28837" y="382"/>
                  </a:lnTo>
                  <a:lnTo>
                    <a:pt x="19321" y="0"/>
                  </a:lnTo>
                  <a:lnTo>
                    <a:pt x="18919" y="9515"/>
                  </a:lnTo>
                  <a:lnTo>
                    <a:pt x="64674" y="9515"/>
                  </a:lnTo>
                  <a:lnTo>
                    <a:pt x="65298" y="10573"/>
                  </a:lnTo>
                  <a:lnTo>
                    <a:pt x="65990" y="14571"/>
                  </a:lnTo>
                  <a:lnTo>
                    <a:pt x="67233" y="16061"/>
                  </a:lnTo>
                  <a:lnTo>
                    <a:pt x="74697" y="18648"/>
                  </a:lnTo>
                  <a:lnTo>
                    <a:pt x="80719" y="18924"/>
                  </a:lnTo>
                  <a:lnTo>
                    <a:pt x="82343" y="20021"/>
                  </a:lnTo>
                  <a:lnTo>
                    <a:pt x="83427" y="21810"/>
                  </a:lnTo>
                  <a:lnTo>
                    <a:pt x="85309" y="28734"/>
                  </a:lnTo>
                  <a:lnTo>
                    <a:pt x="85467" y="33226"/>
                  </a:lnTo>
                  <a:lnTo>
                    <a:pt x="84451" y="34848"/>
                  </a:lnTo>
                  <a:lnTo>
                    <a:pt x="82715" y="35928"/>
                  </a:lnTo>
                  <a:lnTo>
                    <a:pt x="80500" y="36649"/>
                  </a:lnTo>
                  <a:lnTo>
                    <a:pt x="79023" y="38188"/>
                  </a:lnTo>
                  <a:lnTo>
                    <a:pt x="77382" y="42720"/>
                  </a:lnTo>
                  <a:lnTo>
                    <a:pt x="75886" y="44351"/>
                  </a:lnTo>
                  <a:lnTo>
                    <a:pt x="71401" y="46165"/>
                  </a:lnTo>
                  <a:lnTo>
                    <a:pt x="69782" y="47706"/>
                  </a:lnTo>
                  <a:lnTo>
                    <a:pt x="67984" y="52242"/>
                  </a:lnTo>
                  <a:lnTo>
                    <a:pt x="66445" y="53875"/>
                  </a:lnTo>
                  <a:lnTo>
                    <a:pt x="47302" y="64488"/>
                  </a:lnTo>
                  <a:lnTo>
                    <a:pt x="44191" y="65214"/>
                  </a:lnTo>
                  <a:lnTo>
                    <a:pt x="28427" y="74013"/>
                  </a:lnTo>
                  <a:lnTo>
                    <a:pt x="25258" y="74739"/>
                  </a:lnTo>
                  <a:lnTo>
                    <a:pt x="15741" y="80817"/>
                  </a:lnTo>
                  <a:lnTo>
                    <a:pt x="12214" y="86361"/>
                  </a:lnTo>
                  <a:lnTo>
                    <a:pt x="11275" y="89320"/>
                  </a:lnTo>
                  <a:lnTo>
                    <a:pt x="9590" y="91294"/>
                  </a:lnTo>
                  <a:lnTo>
                    <a:pt x="1358" y="94721"/>
                  </a:lnTo>
                  <a:lnTo>
                    <a:pt x="531" y="97831"/>
                  </a:lnTo>
                  <a:lnTo>
                    <a:pt x="0" y="103395"/>
                  </a:lnTo>
                  <a:lnTo>
                    <a:pt x="1015" y="103852"/>
                  </a:lnTo>
                  <a:lnTo>
                    <a:pt x="47086" y="104763"/>
                  </a:lnTo>
                  <a:lnTo>
                    <a:pt x="50397" y="104764"/>
                  </a:lnTo>
                  <a:lnTo>
                    <a:pt x="94941" y="95415"/>
                  </a:lnTo>
                  <a:lnTo>
                    <a:pt x="98175" y="95356"/>
                  </a:lnTo>
                  <a:lnTo>
                    <a:pt x="104591" y="92470"/>
                  </a:lnTo>
                  <a:lnTo>
                    <a:pt x="114169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SMARTInkShape-Group82"/>
          <p:cNvGrpSpPr/>
          <p:nvPr/>
        </p:nvGrpSpPr>
        <p:grpSpPr>
          <a:xfrm>
            <a:off x="6553370" y="2771776"/>
            <a:ext cx="152195" cy="457200"/>
            <a:chOff x="6553370" y="2771776"/>
            <a:chExt cx="152195" cy="457200"/>
          </a:xfrm>
        </p:grpSpPr>
        <p:sp>
          <p:nvSpPr>
            <p:cNvPr id="115" name="SMARTInkShape-388"/>
            <p:cNvSpPr/>
            <p:nvPr>
              <p:custDataLst>
                <p:tags r:id="rId203"/>
              </p:custDataLst>
            </p:nvPr>
          </p:nvSpPr>
          <p:spPr>
            <a:xfrm>
              <a:off x="6648570" y="2771776"/>
              <a:ext cx="37980" cy="180975"/>
            </a:xfrm>
            <a:custGeom>
              <a:avLst/>
              <a:gdLst/>
              <a:ahLst/>
              <a:cxnLst/>
              <a:rect l="0" t="0" r="0" b="0"/>
              <a:pathLst>
                <a:path w="37980" h="180975">
                  <a:moveTo>
                    <a:pt x="28455" y="38099"/>
                  </a:moveTo>
                  <a:lnTo>
                    <a:pt x="28455" y="38099"/>
                  </a:lnTo>
                  <a:lnTo>
                    <a:pt x="28455" y="33043"/>
                  </a:lnTo>
                  <a:lnTo>
                    <a:pt x="27397" y="31553"/>
                  </a:lnTo>
                  <a:lnTo>
                    <a:pt x="25633" y="30560"/>
                  </a:lnTo>
                  <a:lnTo>
                    <a:pt x="20255" y="28966"/>
                  </a:lnTo>
                  <a:lnTo>
                    <a:pt x="19518" y="25927"/>
                  </a:lnTo>
                  <a:lnTo>
                    <a:pt x="19046" y="20407"/>
                  </a:lnTo>
                  <a:lnTo>
                    <a:pt x="20066" y="19954"/>
                  </a:lnTo>
                  <a:lnTo>
                    <a:pt x="24020" y="19451"/>
                  </a:lnTo>
                  <a:lnTo>
                    <a:pt x="25499" y="18259"/>
                  </a:lnTo>
                  <a:lnTo>
                    <a:pt x="28065" y="10883"/>
                  </a:lnTo>
                  <a:lnTo>
                    <a:pt x="28445" y="427"/>
                  </a:lnTo>
                  <a:lnTo>
                    <a:pt x="37946" y="0"/>
                  </a:lnTo>
                  <a:lnTo>
                    <a:pt x="37979" y="17333"/>
                  </a:lnTo>
                  <a:lnTo>
                    <a:pt x="21090" y="64567"/>
                  </a:lnTo>
                  <a:lnTo>
                    <a:pt x="16748" y="78397"/>
                  </a:lnTo>
                  <a:lnTo>
                    <a:pt x="11581" y="93078"/>
                  </a:lnTo>
                  <a:lnTo>
                    <a:pt x="8634" y="117384"/>
                  </a:lnTo>
                  <a:lnTo>
                    <a:pt x="1923" y="135526"/>
                  </a:lnTo>
                  <a:lnTo>
                    <a:pt x="0" y="164669"/>
                  </a:lnTo>
                  <a:lnTo>
                    <a:pt x="1019" y="166929"/>
                  </a:lnTo>
                  <a:lnTo>
                    <a:pt x="2755" y="168436"/>
                  </a:lnTo>
                  <a:lnTo>
                    <a:pt x="4972" y="169440"/>
                  </a:lnTo>
                  <a:lnTo>
                    <a:pt x="6449" y="171168"/>
                  </a:lnTo>
                  <a:lnTo>
                    <a:pt x="9405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389"/>
            <p:cNvSpPr/>
            <p:nvPr>
              <p:custDataLst>
                <p:tags r:id="rId204"/>
              </p:custDataLst>
            </p:nvPr>
          </p:nvSpPr>
          <p:spPr>
            <a:xfrm>
              <a:off x="6553370" y="3048000"/>
              <a:ext cx="152195" cy="180976"/>
            </a:xfrm>
            <a:custGeom>
              <a:avLst/>
              <a:gdLst/>
              <a:ahLst/>
              <a:cxnLst/>
              <a:rect l="0" t="0" r="0" b="0"/>
              <a:pathLst>
                <a:path w="152195" h="180976">
                  <a:moveTo>
                    <a:pt x="66505" y="9525"/>
                  </a:moveTo>
                  <a:lnTo>
                    <a:pt x="66505" y="9525"/>
                  </a:lnTo>
                  <a:lnTo>
                    <a:pt x="76030" y="9525"/>
                  </a:lnTo>
                  <a:lnTo>
                    <a:pt x="66505" y="0"/>
                  </a:lnTo>
                  <a:lnTo>
                    <a:pt x="66505" y="9524"/>
                  </a:lnTo>
                  <a:lnTo>
                    <a:pt x="66505" y="0"/>
                  </a:lnTo>
                  <a:lnTo>
                    <a:pt x="66505" y="9133"/>
                  </a:lnTo>
                  <a:lnTo>
                    <a:pt x="56990" y="9525"/>
                  </a:lnTo>
                  <a:lnTo>
                    <a:pt x="47455" y="19050"/>
                  </a:lnTo>
                  <a:lnTo>
                    <a:pt x="47455" y="13562"/>
                  </a:lnTo>
                  <a:lnTo>
                    <a:pt x="47455" y="15905"/>
                  </a:lnTo>
                  <a:lnTo>
                    <a:pt x="48513" y="15895"/>
                  </a:lnTo>
                  <a:lnTo>
                    <a:pt x="55059" y="11883"/>
                  </a:lnTo>
                  <a:lnTo>
                    <a:pt x="66418" y="9732"/>
                  </a:lnTo>
                  <a:lnTo>
                    <a:pt x="80649" y="9533"/>
                  </a:lnTo>
                  <a:lnTo>
                    <a:pt x="86197" y="12351"/>
                  </a:lnTo>
                  <a:lnTo>
                    <a:pt x="93325" y="17727"/>
                  </a:lnTo>
                  <a:lnTo>
                    <a:pt x="103127" y="18934"/>
                  </a:lnTo>
                  <a:lnTo>
                    <a:pt x="109224" y="19015"/>
                  </a:lnTo>
                  <a:lnTo>
                    <a:pt x="110860" y="20085"/>
                  </a:lnTo>
                  <a:lnTo>
                    <a:pt x="111950" y="21857"/>
                  </a:lnTo>
                  <a:lnTo>
                    <a:pt x="114003" y="28182"/>
                  </a:lnTo>
                  <a:lnTo>
                    <a:pt x="114130" y="52278"/>
                  </a:lnTo>
                  <a:lnTo>
                    <a:pt x="113072" y="53903"/>
                  </a:lnTo>
                  <a:lnTo>
                    <a:pt x="111308" y="54985"/>
                  </a:lnTo>
                  <a:lnTo>
                    <a:pt x="109074" y="55706"/>
                  </a:lnTo>
                  <a:lnTo>
                    <a:pt x="107585" y="57246"/>
                  </a:lnTo>
                  <a:lnTo>
                    <a:pt x="105930" y="61779"/>
                  </a:lnTo>
                  <a:lnTo>
                    <a:pt x="104429" y="63411"/>
                  </a:lnTo>
                  <a:lnTo>
                    <a:pt x="99941" y="65224"/>
                  </a:lnTo>
                  <a:lnTo>
                    <a:pt x="98321" y="66766"/>
                  </a:lnTo>
                  <a:lnTo>
                    <a:pt x="96520" y="71302"/>
                  </a:lnTo>
                  <a:lnTo>
                    <a:pt x="94982" y="72935"/>
                  </a:lnTo>
                  <a:lnTo>
                    <a:pt x="90450" y="74749"/>
                  </a:lnTo>
                  <a:lnTo>
                    <a:pt x="71493" y="76162"/>
                  </a:lnTo>
                  <a:lnTo>
                    <a:pt x="69830" y="77233"/>
                  </a:lnTo>
                  <a:lnTo>
                    <a:pt x="68722" y="79005"/>
                  </a:lnTo>
                  <a:lnTo>
                    <a:pt x="66508" y="85715"/>
                  </a:lnTo>
                  <a:lnTo>
                    <a:pt x="66505" y="77523"/>
                  </a:lnTo>
                  <a:lnTo>
                    <a:pt x="67563" y="77082"/>
                  </a:lnTo>
                  <a:lnTo>
                    <a:pt x="80694" y="76235"/>
                  </a:lnTo>
                  <a:lnTo>
                    <a:pt x="86216" y="79038"/>
                  </a:lnTo>
                  <a:lnTo>
                    <a:pt x="92199" y="82753"/>
                  </a:lnTo>
                  <a:lnTo>
                    <a:pt x="102762" y="85334"/>
                  </a:lnTo>
                  <a:lnTo>
                    <a:pt x="111846" y="92194"/>
                  </a:lnTo>
                  <a:lnTo>
                    <a:pt x="121892" y="94848"/>
                  </a:lnTo>
                  <a:lnTo>
                    <a:pt x="128189" y="100187"/>
                  </a:lnTo>
                  <a:lnTo>
                    <a:pt x="130962" y="105558"/>
                  </a:lnTo>
                  <a:lnTo>
                    <a:pt x="131702" y="108472"/>
                  </a:lnTo>
                  <a:lnTo>
                    <a:pt x="133253" y="110415"/>
                  </a:lnTo>
                  <a:lnTo>
                    <a:pt x="141251" y="113788"/>
                  </a:lnTo>
                  <a:lnTo>
                    <a:pt x="142059" y="116895"/>
                  </a:lnTo>
                  <a:lnTo>
                    <a:pt x="142274" y="119205"/>
                  </a:lnTo>
                  <a:lnTo>
                    <a:pt x="143476" y="120745"/>
                  </a:lnTo>
                  <a:lnTo>
                    <a:pt x="147634" y="122456"/>
                  </a:lnTo>
                  <a:lnTo>
                    <a:pt x="149166" y="123971"/>
                  </a:lnTo>
                  <a:lnTo>
                    <a:pt x="151826" y="131906"/>
                  </a:lnTo>
                  <a:lnTo>
                    <a:pt x="152194" y="141424"/>
                  </a:lnTo>
                  <a:lnTo>
                    <a:pt x="144026" y="150949"/>
                  </a:lnTo>
                  <a:lnTo>
                    <a:pt x="135361" y="153172"/>
                  </a:lnTo>
                  <a:lnTo>
                    <a:pt x="126536" y="158861"/>
                  </a:lnTo>
                  <a:lnTo>
                    <a:pt x="117217" y="162076"/>
                  </a:lnTo>
                  <a:lnTo>
                    <a:pt x="107754" y="168202"/>
                  </a:lnTo>
                  <a:lnTo>
                    <a:pt x="97189" y="170487"/>
                  </a:lnTo>
                  <a:lnTo>
                    <a:pt x="82182" y="172223"/>
                  </a:lnTo>
                  <a:lnTo>
                    <a:pt x="69504" y="177912"/>
                  </a:lnTo>
                  <a:lnTo>
                    <a:pt x="23222" y="180895"/>
                  </a:lnTo>
                  <a:lnTo>
                    <a:pt x="0" y="180975"/>
                  </a:lnTo>
                  <a:lnTo>
                    <a:pt x="14024" y="166786"/>
                  </a:lnTo>
                  <a:lnTo>
                    <a:pt x="19544" y="164085"/>
                  </a:lnTo>
                  <a:lnTo>
                    <a:pt x="22498" y="163365"/>
                  </a:lnTo>
                  <a:lnTo>
                    <a:pt x="3793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" name="SMARTInkShape-Group83"/>
          <p:cNvGrpSpPr/>
          <p:nvPr/>
        </p:nvGrpSpPr>
        <p:grpSpPr>
          <a:xfrm>
            <a:off x="4829175" y="2847975"/>
            <a:ext cx="485776" cy="371476"/>
            <a:chOff x="4829175" y="2847975"/>
            <a:chExt cx="485776" cy="371476"/>
          </a:xfrm>
        </p:grpSpPr>
        <p:sp>
          <p:nvSpPr>
            <p:cNvPr id="118" name="SMARTInkShape-390"/>
            <p:cNvSpPr/>
            <p:nvPr>
              <p:custDataLst>
                <p:tags r:id="rId199"/>
              </p:custDataLst>
            </p:nvPr>
          </p:nvSpPr>
          <p:spPr>
            <a:xfrm>
              <a:off x="4905375" y="2867025"/>
              <a:ext cx="409576" cy="38101"/>
            </a:xfrm>
            <a:custGeom>
              <a:avLst/>
              <a:gdLst/>
              <a:ahLst/>
              <a:cxnLst/>
              <a:rect l="0" t="0" r="0" b="0"/>
              <a:pathLst>
                <a:path w="409576" h="38101">
                  <a:moveTo>
                    <a:pt x="28575" y="9525"/>
                  </a:moveTo>
                  <a:lnTo>
                    <a:pt x="28575" y="9525"/>
                  </a:lnTo>
                  <a:lnTo>
                    <a:pt x="20374" y="9525"/>
                  </a:lnTo>
                  <a:lnTo>
                    <a:pt x="19933" y="8467"/>
                  </a:lnTo>
                  <a:lnTo>
                    <a:pt x="19443" y="4469"/>
                  </a:lnTo>
                  <a:lnTo>
                    <a:pt x="18254" y="2979"/>
                  </a:lnTo>
                  <a:lnTo>
                    <a:pt x="9927" y="116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6"/>
                  </a:lnTo>
                  <a:lnTo>
                    <a:pt x="17610" y="9133"/>
                  </a:lnTo>
                  <a:lnTo>
                    <a:pt x="23680" y="9409"/>
                  </a:lnTo>
                  <a:lnTo>
                    <a:pt x="29222" y="12295"/>
                  </a:lnTo>
                  <a:lnTo>
                    <a:pt x="35212" y="16048"/>
                  </a:lnTo>
                  <a:lnTo>
                    <a:pt x="45594" y="18161"/>
                  </a:lnTo>
                  <a:lnTo>
                    <a:pt x="93091" y="19035"/>
                  </a:lnTo>
                  <a:lnTo>
                    <a:pt x="135528" y="19050"/>
                  </a:lnTo>
                  <a:lnTo>
                    <a:pt x="177928" y="19050"/>
                  </a:lnTo>
                  <a:lnTo>
                    <a:pt x="219668" y="19050"/>
                  </a:lnTo>
                  <a:lnTo>
                    <a:pt x="266631" y="19050"/>
                  </a:lnTo>
                  <a:lnTo>
                    <a:pt x="311150" y="19050"/>
                  </a:lnTo>
                  <a:lnTo>
                    <a:pt x="346075" y="19050"/>
                  </a:lnTo>
                  <a:lnTo>
                    <a:pt x="352425" y="21872"/>
                  </a:lnTo>
                  <a:lnTo>
                    <a:pt x="358775" y="25596"/>
                  </a:lnTo>
                  <a:lnTo>
                    <a:pt x="371475" y="27986"/>
                  </a:lnTo>
                  <a:lnTo>
                    <a:pt x="374650" y="28183"/>
                  </a:lnTo>
                  <a:lnTo>
                    <a:pt x="381000" y="31222"/>
                  </a:lnTo>
                  <a:lnTo>
                    <a:pt x="388644" y="36742"/>
                  </a:lnTo>
                  <a:lnTo>
                    <a:pt x="398561" y="37981"/>
                  </a:lnTo>
                  <a:lnTo>
                    <a:pt x="4095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391"/>
            <p:cNvSpPr/>
            <p:nvPr>
              <p:custDataLst>
                <p:tags r:id="rId200"/>
              </p:custDataLst>
            </p:nvPr>
          </p:nvSpPr>
          <p:spPr>
            <a:xfrm>
              <a:off x="5067300" y="2847975"/>
              <a:ext cx="19048" cy="123826"/>
            </a:xfrm>
            <a:custGeom>
              <a:avLst/>
              <a:gdLst/>
              <a:ahLst/>
              <a:cxnLst/>
              <a:rect l="0" t="0" r="0" b="0"/>
              <a:pathLst>
                <a:path w="19048" h="123826">
                  <a:moveTo>
                    <a:pt x="0" y="28575"/>
                  </a:move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132" y="19166"/>
                  </a:lnTo>
                  <a:lnTo>
                    <a:pt x="9525" y="402"/>
                  </a:lnTo>
                  <a:lnTo>
                    <a:pt x="19047" y="0"/>
                  </a:lnTo>
                  <a:lnTo>
                    <a:pt x="10849" y="8201"/>
                  </a:lnTo>
                  <a:lnTo>
                    <a:pt x="9917" y="14189"/>
                  </a:lnTo>
                  <a:lnTo>
                    <a:pt x="9535" y="33113"/>
                  </a:lnTo>
                  <a:lnTo>
                    <a:pt x="6708" y="38706"/>
                  </a:lnTo>
                  <a:lnTo>
                    <a:pt x="2981" y="44719"/>
                  </a:lnTo>
                  <a:lnTo>
                    <a:pt x="589" y="57203"/>
                  </a:lnTo>
                  <a:lnTo>
                    <a:pt x="3" y="98426"/>
                  </a:lnTo>
                  <a:lnTo>
                    <a:pt x="2823" y="104775"/>
                  </a:lnTo>
                  <a:lnTo>
                    <a:pt x="6547" y="111125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392"/>
            <p:cNvSpPr/>
            <p:nvPr>
              <p:custDataLst>
                <p:tags r:id="rId201"/>
              </p:custDataLst>
            </p:nvPr>
          </p:nvSpPr>
          <p:spPr>
            <a:xfrm>
              <a:off x="4829175" y="3124200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38100" y="0"/>
                  </a:moveTo>
                  <a:lnTo>
                    <a:pt x="38100" y="0"/>
                  </a:lnTo>
                  <a:lnTo>
                    <a:pt x="34" y="0"/>
                  </a:lnTo>
                  <a:lnTo>
                    <a:pt x="0" y="9133"/>
                  </a:lnTo>
                  <a:lnTo>
                    <a:pt x="45534" y="9525"/>
                  </a:lnTo>
                  <a:lnTo>
                    <a:pt x="88374" y="9525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393"/>
            <p:cNvSpPr/>
            <p:nvPr>
              <p:custDataLst>
                <p:tags r:id="rId202"/>
              </p:custDataLst>
            </p:nvPr>
          </p:nvSpPr>
          <p:spPr>
            <a:xfrm>
              <a:off x="5048250" y="3086110"/>
              <a:ext cx="76201" cy="133341"/>
            </a:xfrm>
            <a:custGeom>
              <a:avLst/>
              <a:gdLst/>
              <a:ahLst/>
              <a:cxnLst/>
              <a:rect l="0" t="0" r="0" b="0"/>
              <a:pathLst>
                <a:path w="76201" h="133341">
                  <a:moveTo>
                    <a:pt x="66675" y="19040"/>
                  </a:moveTo>
                  <a:lnTo>
                    <a:pt x="66675" y="19040"/>
                  </a:lnTo>
                  <a:lnTo>
                    <a:pt x="76190" y="9525"/>
                  </a:lnTo>
                  <a:lnTo>
                    <a:pt x="76200" y="383"/>
                  </a:lnTo>
                  <a:lnTo>
                    <a:pt x="67068" y="0"/>
                  </a:lnTo>
                  <a:lnTo>
                    <a:pt x="52212" y="14455"/>
                  </a:lnTo>
                  <a:lnTo>
                    <a:pt x="49664" y="19824"/>
                  </a:lnTo>
                  <a:lnTo>
                    <a:pt x="48027" y="26839"/>
                  </a:lnTo>
                  <a:lnTo>
                    <a:pt x="41159" y="35828"/>
                  </a:lnTo>
                  <a:lnTo>
                    <a:pt x="39006" y="44711"/>
                  </a:lnTo>
                  <a:lnTo>
                    <a:pt x="38502" y="50910"/>
                  </a:lnTo>
                  <a:lnTo>
                    <a:pt x="35457" y="57193"/>
                  </a:lnTo>
                  <a:lnTo>
                    <a:pt x="31634" y="63514"/>
                  </a:lnTo>
                  <a:lnTo>
                    <a:pt x="28423" y="73022"/>
                  </a:lnTo>
                  <a:lnTo>
                    <a:pt x="22297" y="82542"/>
                  </a:lnTo>
                  <a:lnTo>
                    <a:pt x="18954" y="92066"/>
                  </a:lnTo>
                  <a:lnTo>
                    <a:pt x="12790" y="101590"/>
                  </a:lnTo>
                  <a:lnTo>
                    <a:pt x="10976" y="107940"/>
                  </a:lnTo>
                  <a:lnTo>
                    <a:pt x="9434" y="110057"/>
                  </a:lnTo>
                  <a:lnTo>
                    <a:pt x="7348" y="111468"/>
                  </a:lnTo>
                  <a:lnTo>
                    <a:pt x="4899" y="112409"/>
                  </a:lnTo>
                  <a:lnTo>
                    <a:pt x="3266" y="114094"/>
                  </a:lnTo>
                  <a:lnTo>
                    <a:pt x="2" y="123807"/>
                  </a:lnTo>
                  <a:lnTo>
                    <a:pt x="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3" name="SMARTInkShape-394"/>
          <p:cNvSpPr/>
          <p:nvPr>
            <p:custDataLst>
              <p:tags r:id="rId2"/>
            </p:custDataLst>
          </p:nvPr>
        </p:nvSpPr>
        <p:spPr>
          <a:xfrm>
            <a:off x="5095875" y="342900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3" name="SMARTInkShape-Group85"/>
          <p:cNvGrpSpPr/>
          <p:nvPr/>
        </p:nvGrpSpPr>
        <p:grpSpPr>
          <a:xfrm>
            <a:off x="5038736" y="3362325"/>
            <a:ext cx="2314565" cy="295276"/>
            <a:chOff x="5038736" y="3362325"/>
            <a:chExt cx="2314565" cy="295276"/>
          </a:xfrm>
        </p:grpSpPr>
        <p:sp>
          <p:nvSpPr>
            <p:cNvPr id="124" name="SMARTInkShape-395"/>
            <p:cNvSpPr/>
            <p:nvPr>
              <p:custDataLst>
                <p:tags r:id="rId180"/>
              </p:custDataLst>
            </p:nvPr>
          </p:nvSpPr>
          <p:spPr>
            <a:xfrm>
              <a:off x="5038736" y="3409950"/>
              <a:ext cx="200015" cy="28566"/>
            </a:xfrm>
            <a:custGeom>
              <a:avLst/>
              <a:gdLst/>
              <a:ahLst/>
              <a:cxnLst/>
              <a:rect l="0" t="0" r="0" b="0"/>
              <a:pathLst>
                <a:path w="200015" h="28566">
                  <a:moveTo>
                    <a:pt x="57139" y="19050"/>
                  </a:moveTo>
                  <a:lnTo>
                    <a:pt x="57139" y="19050"/>
                  </a:lnTo>
                  <a:lnTo>
                    <a:pt x="10872" y="19050"/>
                  </a:lnTo>
                  <a:lnTo>
                    <a:pt x="10420" y="20108"/>
                  </a:lnTo>
                  <a:lnTo>
                    <a:pt x="9916" y="24107"/>
                  </a:lnTo>
                  <a:lnTo>
                    <a:pt x="8724" y="25596"/>
                  </a:lnTo>
                  <a:lnTo>
                    <a:pt x="42" y="28560"/>
                  </a:lnTo>
                  <a:lnTo>
                    <a:pt x="24" y="28565"/>
                  </a:lnTo>
                  <a:lnTo>
                    <a:pt x="0" y="23515"/>
                  </a:lnTo>
                  <a:lnTo>
                    <a:pt x="1054" y="22027"/>
                  </a:lnTo>
                  <a:lnTo>
                    <a:pt x="2816" y="21035"/>
                  </a:lnTo>
                  <a:lnTo>
                    <a:pt x="9690" y="19311"/>
                  </a:lnTo>
                  <a:lnTo>
                    <a:pt x="14179" y="19166"/>
                  </a:lnTo>
                  <a:lnTo>
                    <a:pt x="47084" y="10118"/>
                  </a:lnTo>
                  <a:lnTo>
                    <a:pt x="94646" y="9530"/>
                  </a:lnTo>
                  <a:lnTo>
                    <a:pt x="136111" y="9525"/>
                  </a:lnTo>
                  <a:lnTo>
                    <a:pt x="142685" y="6703"/>
                  </a:lnTo>
                  <a:lnTo>
                    <a:pt x="149135" y="2979"/>
                  </a:lnTo>
                  <a:lnTo>
                    <a:pt x="161897" y="589"/>
                  </a:lnTo>
                  <a:lnTo>
                    <a:pt x="2000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396"/>
            <p:cNvSpPr/>
            <p:nvPr>
              <p:custDataLst>
                <p:tags r:id="rId181"/>
              </p:custDataLst>
            </p:nvPr>
          </p:nvSpPr>
          <p:spPr>
            <a:xfrm>
              <a:off x="5306760" y="3362442"/>
              <a:ext cx="84388" cy="171333"/>
            </a:xfrm>
            <a:custGeom>
              <a:avLst/>
              <a:gdLst/>
              <a:ahLst/>
              <a:cxnLst/>
              <a:rect l="0" t="0" r="0" b="0"/>
              <a:pathLst>
                <a:path w="84388" h="171333">
                  <a:moveTo>
                    <a:pt x="17715" y="18933"/>
                  </a:moveTo>
                  <a:lnTo>
                    <a:pt x="17715" y="18933"/>
                  </a:lnTo>
                  <a:lnTo>
                    <a:pt x="26847" y="9801"/>
                  </a:lnTo>
                  <a:lnTo>
                    <a:pt x="32180" y="9525"/>
                  </a:lnTo>
                  <a:lnTo>
                    <a:pt x="33709" y="8427"/>
                  </a:lnTo>
                  <a:lnTo>
                    <a:pt x="34728" y="6638"/>
                  </a:lnTo>
                  <a:lnTo>
                    <a:pt x="36363" y="1217"/>
                  </a:lnTo>
                  <a:lnTo>
                    <a:pt x="39408" y="476"/>
                  </a:lnTo>
                  <a:lnTo>
                    <a:pt x="44932" y="0"/>
                  </a:lnTo>
                  <a:lnTo>
                    <a:pt x="45384" y="1020"/>
                  </a:lnTo>
                  <a:lnTo>
                    <a:pt x="46290" y="23594"/>
                  </a:lnTo>
                  <a:lnTo>
                    <a:pt x="45232" y="25216"/>
                  </a:lnTo>
                  <a:lnTo>
                    <a:pt x="43468" y="26297"/>
                  </a:lnTo>
                  <a:lnTo>
                    <a:pt x="41234" y="27017"/>
                  </a:lnTo>
                  <a:lnTo>
                    <a:pt x="39745" y="28556"/>
                  </a:lnTo>
                  <a:lnTo>
                    <a:pt x="34531" y="38629"/>
                  </a:lnTo>
                  <a:lnTo>
                    <a:pt x="28680" y="45754"/>
                  </a:lnTo>
                  <a:lnTo>
                    <a:pt x="27667" y="52045"/>
                  </a:lnTo>
                  <a:lnTo>
                    <a:pt x="27367" y="60611"/>
                  </a:lnTo>
                  <a:lnTo>
                    <a:pt x="26266" y="62594"/>
                  </a:lnTo>
                  <a:lnTo>
                    <a:pt x="24474" y="63915"/>
                  </a:lnTo>
                  <a:lnTo>
                    <a:pt x="22221" y="64796"/>
                  </a:lnTo>
                  <a:lnTo>
                    <a:pt x="20719" y="66442"/>
                  </a:lnTo>
                  <a:lnTo>
                    <a:pt x="19050" y="71092"/>
                  </a:lnTo>
                  <a:lnTo>
                    <a:pt x="17547" y="72756"/>
                  </a:lnTo>
                  <a:lnTo>
                    <a:pt x="8317" y="76044"/>
                  </a:lnTo>
                  <a:lnTo>
                    <a:pt x="0" y="76080"/>
                  </a:lnTo>
                  <a:lnTo>
                    <a:pt x="6983" y="76083"/>
                  </a:lnTo>
                  <a:lnTo>
                    <a:pt x="7654" y="73261"/>
                  </a:lnTo>
                  <a:lnTo>
                    <a:pt x="7832" y="71026"/>
                  </a:lnTo>
                  <a:lnTo>
                    <a:pt x="9010" y="69537"/>
                  </a:lnTo>
                  <a:lnTo>
                    <a:pt x="16359" y="66951"/>
                  </a:lnTo>
                  <a:lnTo>
                    <a:pt x="49895" y="66558"/>
                  </a:lnTo>
                  <a:lnTo>
                    <a:pt x="56006" y="69380"/>
                  </a:lnTo>
                  <a:lnTo>
                    <a:pt x="63496" y="74759"/>
                  </a:lnTo>
                  <a:lnTo>
                    <a:pt x="69850" y="75690"/>
                  </a:lnTo>
                  <a:lnTo>
                    <a:pt x="71521" y="76880"/>
                  </a:lnTo>
                  <a:lnTo>
                    <a:pt x="72636" y="78731"/>
                  </a:lnTo>
                  <a:lnTo>
                    <a:pt x="73380" y="81023"/>
                  </a:lnTo>
                  <a:lnTo>
                    <a:pt x="82935" y="93406"/>
                  </a:lnTo>
                  <a:lnTo>
                    <a:pt x="84262" y="103182"/>
                  </a:lnTo>
                  <a:lnTo>
                    <a:pt x="84387" y="121953"/>
                  </a:lnTo>
                  <a:lnTo>
                    <a:pt x="77843" y="130966"/>
                  </a:lnTo>
                  <a:lnTo>
                    <a:pt x="76189" y="136811"/>
                  </a:lnTo>
                  <a:lnTo>
                    <a:pt x="74689" y="138794"/>
                  </a:lnTo>
                  <a:lnTo>
                    <a:pt x="61724" y="147292"/>
                  </a:lnTo>
                  <a:lnTo>
                    <a:pt x="58441" y="152887"/>
                  </a:lnTo>
                  <a:lnTo>
                    <a:pt x="57566" y="155861"/>
                  </a:lnTo>
                  <a:lnTo>
                    <a:pt x="55924" y="157843"/>
                  </a:lnTo>
                  <a:lnTo>
                    <a:pt x="38527" y="169854"/>
                  </a:lnTo>
                  <a:lnTo>
                    <a:pt x="27257" y="171331"/>
                  </a:lnTo>
                  <a:lnTo>
                    <a:pt x="27251" y="171332"/>
                  </a:lnTo>
                  <a:lnTo>
                    <a:pt x="4629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397"/>
            <p:cNvSpPr/>
            <p:nvPr>
              <p:custDataLst>
                <p:tags r:id="rId182"/>
              </p:custDataLst>
            </p:nvPr>
          </p:nvSpPr>
          <p:spPr>
            <a:xfrm>
              <a:off x="5343570" y="3371850"/>
              <a:ext cx="123781" cy="76201"/>
            </a:xfrm>
            <a:custGeom>
              <a:avLst/>
              <a:gdLst/>
              <a:ahLst/>
              <a:cxnLst/>
              <a:rect l="0" t="0" r="0" b="0"/>
              <a:pathLst>
                <a:path w="123781" h="76201">
                  <a:moveTo>
                    <a:pt x="28530" y="76200"/>
                  </a:moveTo>
                  <a:lnTo>
                    <a:pt x="28530" y="76200"/>
                  </a:lnTo>
                  <a:lnTo>
                    <a:pt x="28530" y="71143"/>
                  </a:lnTo>
                  <a:lnTo>
                    <a:pt x="25708" y="65839"/>
                  </a:lnTo>
                  <a:lnTo>
                    <a:pt x="21985" y="59953"/>
                  </a:lnTo>
                  <a:lnTo>
                    <a:pt x="18829" y="50690"/>
                  </a:lnTo>
                  <a:lnTo>
                    <a:pt x="1706" y="30452"/>
                  </a:lnTo>
                  <a:lnTo>
                    <a:pt x="733" y="26587"/>
                  </a:lnTo>
                  <a:lnTo>
                    <a:pt x="0" y="14434"/>
                  </a:lnTo>
                  <a:lnTo>
                    <a:pt x="1044" y="12798"/>
                  </a:lnTo>
                  <a:lnTo>
                    <a:pt x="2797" y="11707"/>
                  </a:lnTo>
                  <a:lnTo>
                    <a:pt x="8160" y="9956"/>
                  </a:lnTo>
                  <a:lnTo>
                    <a:pt x="23369" y="8552"/>
                  </a:lnTo>
                  <a:lnTo>
                    <a:pt x="37663" y="2003"/>
                  </a:lnTo>
                  <a:lnTo>
                    <a:pt x="83096" y="52"/>
                  </a:lnTo>
                  <a:lnTo>
                    <a:pt x="12378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398"/>
            <p:cNvSpPr/>
            <p:nvPr>
              <p:custDataLst>
                <p:tags r:id="rId183"/>
              </p:custDataLst>
            </p:nvPr>
          </p:nvSpPr>
          <p:spPr>
            <a:xfrm>
              <a:off x="5534025" y="3362325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30" y="8467"/>
                  </a:lnTo>
                  <a:lnTo>
                    <a:pt x="21036" y="6703"/>
                  </a:lnTo>
                  <a:lnTo>
                    <a:pt x="20374" y="4468"/>
                  </a:lnTo>
                  <a:lnTo>
                    <a:pt x="18874" y="2979"/>
                  </a:lnTo>
                  <a:lnTo>
                    <a:pt x="9528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80" y="9701"/>
                  </a:lnTo>
                  <a:lnTo>
                    <a:pt x="393" y="17610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399"/>
            <p:cNvSpPr/>
            <p:nvPr>
              <p:custDataLst>
                <p:tags r:id="rId184"/>
              </p:custDataLst>
            </p:nvPr>
          </p:nvSpPr>
          <p:spPr>
            <a:xfrm>
              <a:off x="5514978" y="3495675"/>
              <a:ext cx="28573" cy="95240"/>
            </a:xfrm>
            <a:custGeom>
              <a:avLst/>
              <a:gdLst/>
              <a:ahLst/>
              <a:cxnLst/>
              <a:rect l="0" t="0" r="0" b="0"/>
              <a:pathLst>
                <a:path w="28573" h="95240">
                  <a:moveTo>
                    <a:pt x="28572" y="0"/>
                  </a:moveTo>
                  <a:lnTo>
                    <a:pt x="28572" y="0"/>
                  </a:lnTo>
                  <a:lnTo>
                    <a:pt x="28572" y="33229"/>
                  </a:lnTo>
                  <a:lnTo>
                    <a:pt x="25750" y="38757"/>
                  </a:lnTo>
                  <a:lnTo>
                    <a:pt x="22027" y="44742"/>
                  </a:lnTo>
                  <a:lnTo>
                    <a:pt x="19635" y="57208"/>
                  </a:lnTo>
                  <a:lnTo>
                    <a:pt x="19440" y="60363"/>
                  </a:lnTo>
                  <a:lnTo>
                    <a:pt x="18251" y="62468"/>
                  </a:lnTo>
                  <a:lnTo>
                    <a:pt x="16399" y="63870"/>
                  </a:lnTo>
                  <a:lnTo>
                    <a:pt x="14107" y="64805"/>
                  </a:lnTo>
                  <a:lnTo>
                    <a:pt x="12578" y="66487"/>
                  </a:lnTo>
                  <a:lnTo>
                    <a:pt x="10880" y="71177"/>
                  </a:lnTo>
                  <a:lnTo>
                    <a:pt x="9924" y="79768"/>
                  </a:lnTo>
                  <a:lnTo>
                    <a:pt x="8732" y="81754"/>
                  </a:lnTo>
                  <a:lnTo>
                    <a:pt x="6879" y="83077"/>
                  </a:lnTo>
                  <a:lnTo>
                    <a:pt x="4584" y="83960"/>
                  </a:lnTo>
                  <a:lnTo>
                    <a:pt x="3056" y="85607"/>
                  </a:lnTo>
                  <a:lnTo>
                    <a:pt x="0" y="95239"/>
                  </a:lnTo>
                  <a:lnTo>
                    <a:pt x="190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400"/>
            <p:cNvSpPr/>
            <p:nvPr>
              <p:custDataLst>
                <p:tags r:id="rId185"/>
              </p:custDataLst>
            </p:nvPr>
          </p:nvSpPr>
          <p:spPr>
            <a:xfrm>
              <a:off x="5715120" y="3391028"/>
              <a:ext cx="142715" cy="133093"/>
            </a:xfrm>
            <a:custGeom>
              <a:avLst/>
              <a:gdLst/>
              <a:ahLst/>
              <a:cxnLst/>
              <a:rect l="0" t="0" r="0" b="0"/>
              <a:pathLst>
                <a:path w="142715" h="133093">
                  <a:moveTo>
                    <a:pt x="66555" y="37972"/>
                  </a:moveTo>
                  <a:lnTo>
                    <a:pt x="66555" y="37972"/>
                  </a:lnTo>
                  <a:lnTo>
                    <a:pt x="71611" y="32915"/>
                  </a:lnTo>
                  <a:lnTo>
                    <a:pt x="74094" y="27611"/>
                  </a:lnTo>
                  <a:lnTo>
                    <a:pt x="75964" y="14374"/>
                  </a:lnTo>
                  <a:lnTo>
                    <a:pt x="74944" y="12715"/>
                  </a:lnTo>
                  <a:lnTo>
                    <a:pt x="73206" y="11609"/>
                  </a:lnTo>
                  <a:lnTo>
                    <a:pt x="70990" y="10872"/>
                  </a:lnTo>
                  <a:lnTo>
                    <a:pt x="57537" y="303"/>
                  </a:lnTo>
                  <a:lnTo>
                    <a:pt x="52124" y="0"/>
                  </a:lnTo>
                  <a:lnTo>
                    <a:pt x="50584" y="1015"/>
                  </a:lnTo>
                  <a:lnTo>
                    <a:pt x="49559" y="2751"/>
                  </a:lnTo>
                  <a:lnTo>
                    <a:pt x="48874" y="4966"/>
                  </a:lnTo>
                  <a:lnTo>
                    <a:pt x="47359" y="6443"/>
                  </a:lnTo>
                  <a:lnTo>
                    <a:pt x="37324" y="11636"/>
                  </a:lnTo>
                  <a:lnTo>
                    <a:pt x="34368" y="14065"/>
                  </a:lnTo>
                  <a:lnTo>
                    <a:pt x="31083" y="19585"/>
                  </a:lnTo>
                  <a:lnTo>
                    <a:pt x="28565" y="25567"/>
                  </a:lnTo>
                  <a:lnTo>
                    <a:pt x="13369" y="50894"/>
                  </a:lnTo>
                  <a:lnTo>
                    <a:pt x="10188" y="65964"/>
                  </a:lnTo>
                  <a:lnTo>
                    <a:pt x="9927" y="69333"/>
                  </a:lnTo>
                  <a:lnTo>
                    <a:pt x="6815" y="75900"/>
                  </a:lnTo>
                  <a:lnTo>
                    <a:pt x="4503" y="79132"/>
                  </a:lnTo>
                  <a:lnTo>
                    <a:pt x="286" y="101431"/>
                  </a:lnTo>
                  <a:lnTo>
                    <a:pt x="0" y="108751"/>
                  </a:lnTo>
                  <a:lnTo>
                    <a:pt x="2755" y="114585"/>
                  </a:lnTo>
                  <a:lnTo>
                    <a:pt x="4972" y="117623"/>
                  </a:lnTo>
                  <a:lnTo>
                    <a:pt x="10257" y="120997"/>
                  </a:lnTo>
                  <a:lnTo>
                    <a:pt x="13148" y="121897"/>
                  </a:lnTo>
                  <a:lnTo>
                    <a:pt x="15075" y="123556"/>
                  </a:lnTo>
                  <a:lnTo>
                    <a:pt x="17217" y="128220"/>
                  </a:lnTo>
                  <a:lnTo>
                    <a:pt x="18846" y="129888"/>
                  </a:lnTo>
                  <a:lnTo>
                    <a:pt x="23479" y="131740"/>
                  </a:lnTo>
                  <a:lnTo>
                    <a:pt x="49477" y="133092"/>
                  </a:lnTo>
                  <a:lnTo>
                    <a:pt x="56495" y="130342"/>
                  </a:lnTo>
                  <a:lnTo>
                    <a:pt x="59848" y="128127"/>
                  </a:lnTo>
                  <a:lnTo>
                    <a:pt x="83571" y="121458"/>
                  </a:lnTo>
                  <a:lnTo>
                    <a:pt x="104476" y="107273"/>
                  </a:lnTo>
                  <a:lnTo>
                    <a:pt x="107711" y="106398"/>
                  </a:lnTo>
                  <a:lnTo>
                    <a:pt x="137334" y="81371"/>
                  </a:lnTo>
                  <a:lnTo>
                    <a:pt x="140345" y="75605"/>
                  </a:lnTo>
                  <a:lnTo>
                    <a:pt x="142438" y="60135"/>
                  </a:lnTo>
                  <a:lnTo>
                    <a:pt x="142714" y="44314"/>
                  </a:lnTo>
                  <a:lnTo>
                    <a:pt x="139914" y="37969"/>
                  </a:lnTo>
                  <a:lnTo>
                    <a:pt x="137687" y="34795"/>
                  </a:lnTo>
                  <a:lnTo>
                    <a:pt x="132389" y="31268"/>
                  </a:lnTo>
                  <a:lnTo>
                    <a:pt x="126506" y="28642"/>
                  </a:lnTo>
                  <a:lnTo>
                    <a:pt x="117245" y="22273"/>
                  </a:lnTo>
                  <a:lnTo>
                    <a:pt x="107797" y="19915"/>
                  </a:lnTo>
                  <a:lnTo>
                    <a:pt x="77961" y="18933"/>
                  </a:lnTo>
                  <a:lnTo>
                    <a:pt x="71581" y="23982"/>
                  </a:lnTo>
                  <a:lnTo>
                    <a:pt x="68789" y="29285"/>
                  </a:lnTo>
                  <a:lnTo>
                    <a:pt x="66751" y="40032"/>
                  </a:lnTo>
                  <a:lnTo>
                    <a:pt x="66593" y="51079"/>
                  </a:lnTo>
                  <a:lnTo>
                    <a:pt x="67639" y="53060"/>
                  </a:lnTo>
                  <a:lnTo>
                    <a:pt x="69394" y="54381"/>
                  </a:lnTo>
                  <a:lnTo>
                    <a:pt x="74167" y="56906"/>
                  </a:lnTo>
                  <a:lnTo>
                    <a:pt x="82804" y="63220"/>
                  </a:lnTo>
                  <a:lnTo>
                    <a:pt x="95130" y="66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401"/>
            <p:cNvSpPr/>
            <p:nvPr>
              <p:custDataLst>
                <p:tags r:id="rId186"/>
              </p:custDataLst>
            </p:nvPr>
          </p:nvSpPr>
          <p:spPr>
            <a:xfrm>
              <a:off x="5972175" y="3391028"/>
              <a:ext cx="18935" cy="66548"/>
            </a:xfrm>
            <a:custGeom>
              <a:avLst/>
              <a:gdLst/>
              <a:ahLst/>
              <a:cxnLst/>
              <a:rect l="0" t="0" r="0" b="0"/>
              <a:pathLst>
                <a:path w="18935" h="66548">
                  <a:moveTo>
                    <a:pt x="9525" y="28447"/>
                  </a:moveTo>
                  <a:lnTo>
                    <a:pt x="9525" y="28447"/>
                  </a:lnTo>
                  <a:lnTo>
                    <a:pt x="17726" y="20246"/>
                  </a:lnTo>
                  <a:lnTo>
                    <a:pt x="18934" y="10837"/>
                  </a:lnTo>
                  <a:lnTo>
                    <a:pt x="9915" y="302"/>
                  </a:lnTo>
                  <a:lnTo>
                    <a:pt x="4584" y="0"/>
                  </a:lnTo>
                  <a:lnTo>
                    <a:pt x="3056" y="1015"/>
                  </a:lnTo>
                  <a:lnTo>
                    <a:pt x="2037" y="2751"/>
                  </a:lnTo>
                  <a:lnTo>
                    <a:pt x="604" y="10250"/>
                  </a:lnTo>
                  <a:lnTo>
                    <a:pt x="0" y="55764"/>
                  </a:lnTo>
                  <a:lnTo>
                    <a:pt x="0" y="66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402"/>
            <p:cNvSpPr/>
            <p:nvPr>
              <p:custDataLst>
                <p:tags r:id="rId187"/>
              </p:custDataLst>
            </p:nvPr>
          </p:nvSpPr>
          <p:spPr>
            <a:xfrm>
              <a:off x="5924550" y="3533775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57150" y="0"/>
                  </a:moveTo>
                  <a:lnTo>
                    <a:pt x="57150" y="0"/>
                  </a:lnTo>
                  <a:lnTo>
                    <a:pt x="57150" y="8201"/>
                  </a:lnTo>
                  <a:lnTo>
                    <a:pt x="57150" y="4076"/>
                  </a:lnTo>
                  <a:lnTo>
                    <a:pt x="56092" y="3776"/>
                  </a:lnTo>
                  <a:lnTo>
                    <a:pt x="48949" y="8559"/>
                  </a:lnTo>
                  <a:lnTo>
                    <a:pt x="48213" y="11918"/>
                  </a:lnTo>
                  <a:lnTo>
                    <a:pt x="47741" y="22698"/>
                  </a:lnTo>
                  <a:lnTo>
                    <a:pt x="46644" y="24657"/>
                  </a:lnTo>
                  <a:lnTo>
                    <a:pt x="44854" y="25963"/>
                  </a:lnTo>
                  <a:lnTo>
                    <a:pt x="40044" y="28472"/>
                  </a:lnTo>
                  <a:lnTo>
                    <a:pt x="34378" y="33116"/>
                  </a:lnTo>
                  <a:lnTo>
                    <a:pt x="31154" y="41529"/>
                  </a:lnTo>
                  <a:lnTo>
                    <a:pt x="28663" y="51266"/>
                  </a:lnTo>
                  <a:lnTo>
                    <a:pt x="21262" y="66140"/>
                  </a:lnTo>
                  <a:lnTo>
                    <a:pt x="18974" y="72787"/>
                  </a:lnTo>
                  <a:lnTo>
                    <a:pt x="12796" y="82479"/>
                  </a:lnTo>
                  <a:lnTo>
                    <a:pt x="9956" y="93359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403"/>
            <p:cNvSpPr/>
            <p:nvPr>
              <p:custDataLst>
                <p:tags r:id="rId188"/>
              </p:custDataLst>
            </p:nvPr>
          </p:nvSpPr>
          <p:spPr>
            <a:xfrm>
              <a:off x="6105965" y="3409952"/>
              <a:ext cx="94370" cy="142874"/>
            </a:xfrm>
            <a:custGeom>
              <a:avLst/>
              <a:gdLst/>
              <a:ahLst/>
              <a:cxnLst/>
              <a:rect l="0" t="0" r="0" b="0"/>
              <a:pathLst>
                <a:path w="94370" h="142874">
                  <a:moveTo>
                    <a:pt x="56710" y="19048"/>
                  </a:moveTo>
                  <a:lnTo>
                    <a:pt x="56710" y="19048"/>
                  </a:lnTo>
                  <a:lnTo>
                    <a:pt x="56710" y="13991"/>
                  </a:lnTo>
                  <a:lnTo>
                    <a:pt x="59532" y="8687"/>
                  </a:lnTo>
                  <a:lnTo>
                    <a:pt x="66201" y="43"/>
                  </a:lnTo>
                  <a:lnTo>
                    <a:pt x="57101" y="0"/>
                  </a:lnTo>
                  <a:lnTo>
                    <a:pt x="42531" y="14187"/>
                  </a:lnTo>
                  <a:lnTo>
                    <a:pt x="39825" y="19710"/>
                  </a:lnTo>
                  <a:lnTo>
                    <a:pt x="39103" y="22664"/>
                  </a:lnTo>
                  <a:lnTo>
                    <a:pt x="37564" y="24634"/>
                  </a:lnTo>
                  <a:lnTo>
                    <a:pt x="0" y="56710"/>
                  </a:lnTo>
                  <a:lnTo>
                    <a:pt x="47202" y="57148"/>
                  </a:lnTo>
                  <a:lnTo>
                    <a:pt x="83404" y="57148"/>
                  </a:lnTo>
                  <a:lnTo>
                    <a:pt x="93321" y="65349"/>
                  </a:lnTo>
                  <a:lnTo>
                    <a:pt x="94148" y="68907"/>
                  </a:lnTo>
                  <a:lnTo>
                    <a:pt x="94369" y="71337"/>
                  </a:lnTo>
                  <a:lnTo>
                    <a:pt x="91792" y="76860"/>
                  </a:lnTo>
                  <a:lnTo>
                    <a:pt x="86571" y="83972"/>
                  </a:lnTo>
                  <a:lnTo>
                    <a:pt x="84480" y="92981"/>
                  </a:lnTo>
                  <a:lnTo>
                    <a:pt x="68824" y="114351"/>
                  </a:lnTo>
                  <a:lnTo>
                    <a:pt x="67962" y="117509"/>
                  </a:lnTo>
                  <a:lnTo>
                    <a:pt x="66328" y="119614"/>
                  </a:lnTo>
                  <a:lnTo>
                    <a:pt x="60030" y="123634"/>
                  </a:lnTo>
                  <a:lnTo>
                    <a:pt x="58186" y="128325"/>
                  </a:lnTo>
                  <a:lnTo>
                    <a:pt x="56636" y="129999"/>
                  </a:lnTo>
                  <a:lnTo>
                    <a:pt x="52091" y="131860"/>
                  </a:lnTo>
                  <a:lnTo>
                    <a:pt x="50456" y="133414"/>
                  </a:lnTo>
                  <a:lnTo>
                    <a:pt x="48639" y="137964"/>
                  </a:lnTo>
                  <a:lnTo>
                    <a:pt x="47096" y="139600"/>
                  </a:lnTo>
                  <a:lnTo>
                    <a:pt x="38090" y="142745"/>
                  </a:lnTo>
                  <a:lnTo>
                    <a:pt x="18762" y="142873"/>
                  </a:lnTo>
                  <a:lnTo>
                    <a:pt x="18610" y="1333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404"/>
            <p:cNvSpPr/>
            <p:nvPr>
              <p:custDataLst>
                <p:tags r:id="rId189"/>
              </p:custDataLst>
            </p:nvPr>
          </p:nvSpPr>
          <p:spPr>
            <a:xfrm>
              <a:off x="6162675" y="3371850"/>
              <a:ext cx="142876" cy="95251"/>
            </a:xfrm>
            <a:custGeom>
              <a:avLst/>
              <a:gdLst/>
              <a:ahLst/>
              <a:cxnLst/>
              <a:rect l="0" t="0" r="0" b="0"/>
              <a:pathLst>
                <a:path w="142876" h="95251">
                  <a:moveTo>
                    <a:pt x="0" y="95250"/>
                  </a:moveTo>
                  <a:lnTo>
                    <a:pt x="0" y="95250"/>
                  </a:lnTo>
                  <a:lnTo>
                    <a:pt x="0" y="49930"/>
                  </a:lnTo>
                  <a:lnTo>
                    <a:pt x="0" y="39867"/>
                  </a:lnTo>
                  <a:lnTo>
                    <a:pt x="8201" y="30054"/>
                  </a:lnTo>
                  <a:lnTo>
                    <a:pt x="11759" y="29233"/>
                  </a:lnTo>
                  <a:lnTo>
                    <a:pt x="14189" y="29013"/>
                  </a:lnTo>
                  <a:lnTo>
                    <a:pt x="19712" y="25948"/>
                  </a:lnTo>
                  <a:lnTo>
                    <a:pt x="22666" y="23649"/>
                  </a:lnTo>
                  <a:lnTo>
                    <a:pt x="31593" y="21094"/>
                  </a:lnTo>
                  <a:lnTo>
                    <a:pt x="41558" y="18900"/>
                  </a:lnTo>
                  <a:lnTo>
                    <a:pt x="54177" y="12773"/>
                  </a:lnTo>
                  <a:lnTo>
                    <a:pt x="95743" y="875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405"/>
            <p:cNvSpPr/>
            <p:nvPr>
              <p:custDataLst>
                <p:tags r:id="rId190"/>
              </p:custDataLst>
            </p:nvPr>
          </p:nvSpPr>
          <p:spPr>
            <a:xfrm>
              <a:off x="6381750" y="3362336"/>
              <a:ext cx="9526" cy="47615"/>
            </a:xfrm>
            <a:custGeom>
              <a:avLst/>
              <a:gdLst/>
              <a:ahLst/>
              <a:cxnLst/>
              <a:rect l="0" t="0" r="0" b="0"/>
              <a:pathLst>
                <a:path w="9526" h="47615">
                  <a:moveTo>
                    <a:pt x="0" y="28564"/>
                  </a:moveTo>
                  <a:lnTo>
                    <a:pt x="0" y="28564"/>
                  </a:lnTo>
                  <a:lnTo>
                    <a:pt x="0" y="419"/>
                  </a:lnTo>
                  <a:lnTo>
                    <a:pt x="9132" y="0"/>
                  </a:lnTo>
                  <a:lnTo>
                    <a:pt x="9525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406"/>
            <p:cNvSpPr/>
            <p:nvPr>
              <p:custDataLst>
                <p:tags r:id="rId191"/>
              </p:custDataLst>
            </p:nvPr>
          </p:nvSpPr>
          <p:spPr>
            <a:xfrm>
              <a:off x="6315075" y="3552825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57150" y="0"/>
                  </a:moveTo>
                  <a:lnTo>
                    <a:pt x="57150" y="0"/>
                  </a:lnTo>
                  <a:lnTo>
                    <a:pt x="47625" y="9525"/>
                  </a:lnTo>
                  <a:lnTo>
                    <a:pt x="47625" y="41406"/>
                  </a:lnTo>
                  <a:lnTo>
                    <a:pt x="44803" y="47683"/>
                  </a:lnTo>
                  <a:lnTo>
                    <a:pt x="41080" y="54001"/>
                  </a:lnTo>
                  <a:lnTo>
                    <a:pt x="37924" y="63507"/>
                  </a:lnTo>
                  <a:lnTo>
                    <a:pt x="21676" y="85725"/>
                  </a:lnTo>
                  <a:lnTo>
                    <a:pt x="19158" y="92075"/>
                  </a:lnTo>
                  <a:lnTo>
                    <a:pt x="14512" y="98425"/>
                  </a:lnTo>
                  <a:lnTo>
                    <a:pt x="8919" y="101953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407"/>
            <p:cNvSpPr/>
            <p:nvPr>
              <p:custDataLst>
                <p:tags r:id="rId192"/>
              </p:custDataLst>
            </p:nvPr>
          </p:nvSpPr>
          <p:spPr>
            <a:xfrm>
              <a:off x="6505740" y="3390900"/>
              <a:ext cx="114126" cy="199894"/>
            </a:xfrm>
            <a:custGeom>
              <a:avLst/>
              <a:gdLst/>
              <a:ahLst/>
              <a:cxnLst/>
              <a:rect l="0" t="0" r="0" b="0"/>
              <a:pathLst>
                <a:path w="114126" h="199894">
                  <a:moveTo>
                    <a:pt x="95085" y="47625"/>
                  </a:moveTo>
                  <a:lnTo>
                    <a:pt x="95085" y="47625"/>
                  </a:lnTo>
                  <a:lnTo>
                    <a:pt x="95085" y="24959"/>
                  </a:lnTo>
                  <a:lnTo>
                    <a:pt x="97907" y="18854"/>
                  </a:lnTo>
                  <a:lnTo>
                    <a:pt x="103285" y="11367"/>
                  </a:lnTo>
                  <a:lnTo>
                    <a:pt x="104576" y="440"/>
                  </a:lnTo>
                  <a:lnTo>
                    <a:pt x="114125" y="0"/>
                  </a:lnTo>
                  <a:lnTo>
                    <a:pt x="109075" y="5057"/>
                  </a:lnTo>
                  <a:lnTo>
                    <a:pt x="106594" y="10361"/>
                  </a:lnTo>
                  <a:lnTo>
                    <a:pt x="105933" y="13257"/>
                  </a:lnTo>
                  <a:lnTo>
                    <a:pt x="75977" y="59391"/>
                  </a:lnTo>
                  <a:lnTo>
                    <a:pt x="49440" y="102986"/>
                  </a:lnTo>
                  <a:lnTo>
                    <a:pt x="22137" y="148959"/>
                  </a:lnTo>
                  <a:lnTo>
                    <a:pt x="2662" y="180309"/>
                  </a:lnTo>
                  <a:lnTo>
                    <a:pt x="83" y="192427"/>
                  </a:lnTo>
                  <a:lnTo>
                    <a:pt x="0" y="194960"/>
                  </a:lnTo>
                  <a:lnTo>
                    <a:pt x="1003" y="196648"/>
                  </a:lnTo>
                  <a:lnTo>
                    <a:pt x="2731" y="197774"/>
                  </a:lnTo>
                  <a:lnTo>
                    <a:pt x="10218" y="199358"/>
                  </a:lnTo>
                  <a:lnTo>
                    <a:pt x="17173" y="199893"/>
                  </a:lnTo>
                  <a:lnTo>
                    <a:pt x="3793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408"/>
            <p:cNvSpPr/>
            <p:nvPr>
              <p:custDataLst>
                <p:tags r:id="rId193"/>
              </p:custDataLst>
            </p:nvPr>
          </p:nvSpPr>
          <p:spPr>
            <a:xfrm>
              <a:off x="6610477" y="3438565"/>
              <a:ext cx="142700" cy="151923"/>
            </a:xfrm>
            <a:custGeom>
              <a:avLst/>
              <a:gdLst/>
              <a:ahLst/>
              <a:cxnLst/>
              <a:rect l="0" t="0" r="0" b="0"/>
              <a:pathLst>
                <a:path w="142700" h="151923">
                  <a:moveTo>
                    <a:pt x="66548" y="47585"/>
                  </a:moveTo>
                  <a:lnTo>
                    <a:pt x="66548" y="47585"/>
                  </a:lnTo>
                  <a:lnTo>
                    <a:pt x="66548" y="42528"/>
                  </a:lnTo>
                  <a:lnTo>
                    <a:pt x="65490" y="41039"/>
                  </a:lnTo>
                  <a:lnTo>
                    <a:pt x="63726" y="40046"/>
                  </a:lnTo>
                  <a:lnTo>
                    <a:pt x="61492" y="39384"/>
                  </a:lnTo>
                  <a:lnTo>
                    <a:pt x="60003" y="37884"/>
                  </a:lnTo>
                  <a:lnTo>
                    <a:pt x="57139" y="28961"/>
                  </a:lnTo>
                  <a:lnTo>
                    <a:pt x="57024" y="19130"/>
                  </a:lnTo>
                  <a:lnTo>
                    <a:pt x="47891" y="19013"/>
                  </a:lnTo>
                  <a:lnTo>
                    <a:pt x="42558" y="24067"/>
                  </a:lnTo>
                  <a:lnTo>
                    <a:pt x="40011" y="29372"/>
                  </a:lnTo>
                  <a:lnTo>
                    <a:pt x="39332" y="32268"/>
                  </a:lnTo>
                  <a:lnTo>
                    <a:pt x="33319" y="41400"/>
                  </a:lnTo>
                  <a:lnTo>
                    <a:pt x="22864" y="53968"/>
                  </a:lnTo>
                  <a:lnTo>
                    <a:pt x="16879" y="66642"/>
                  </a:lnTo>
                  <a:lnTo>
                    <a:pt x="14385" y="69814"/>
                  </a:lnTo>
                  <a:lnTo>
                    <a:pt x="11614" y="78984"/>
                  </a:lnTo>
                  <a:lnTo>
                    <a:pt x="9324" y="89057"/>
                  </a:lnTo>
                  <a:lnTo>
                    <a:pt x="2053" y="104147"/>
                  </a:lnTo>
                  <a:lnTo>
                    <a:pt x="0" y="121869"/>
                  </a:lnTo>
                  <a:lnTo>
                    <a:pt x="7428" y="133894"/>
                  </a:lnTo>
                  <a:lnTo>
                    <a:pt x="9010" y="141069"/>
                  </a:lnTo>
                  <a:lnTo>
                    <a:pt x="14340" y="147368"/>
                  </a:lnTo>
                  <a:lnTo>
                    <a:pt x="19708" y="150141"/>
                  </a:lnTo>
                  <a:lnTo>
                    <a:pt x="31778" y="151922"/>
                  </a:lnTo>
                  <a:lnTo>
                    <a:pt x="38042" y="149343"/>
                  </a:lnTo>
                  <a:lnTo>
                    <a:pt x="44353" y="145727"/>
                  </a:lnTo>
                  <a:lnTo>
                    <a:pt x="53857" y="142634"/>
                  </a:lnTo>
                  <a:lnTo>
                    <a:pt x="73958" y="127722"/>
                  </a:lnTo>
                  <a:lnTo>
                    <a:pt x="93138" y="121741"/>
                  </a:lnTo>
                  <a:lnTo>
                    <a:pt x="96975" y="119247"/>
                  </a:lnTo>
                  <a:lnTo>
                    <a:pt x="133207" y="73496"/>
                  </a:lnTo>
                  <a:lnTo>
                    <a:pt x="139921" y="59143"/>
                  </a:lnTo>
                  <a:lnTo>
                    <a:pt x="142500" y="35416"/>
                  </a:lnTo>
                  <a:lnTo>
                    <a:pt x="142699" y="17194"/>
                  </a:lnTo>
                  <a:lnTo>
                    <a:pt x="141657" y="14625"/>
                  </a:lnTo>
                  <a:lnTo>
                    <a:pt x="139904" y="12912"/>
                  </a:lnTo>
                  <a:lnTo>
                    <a:pt x="137677" y="11769"/>
                  </a:lnTo>
                  <a:lnTo>
                    <a:pt x="136192" y="9950"/>
                  </a:lnTo>
                  <a:lnTo>
                    <a:pt x="134543" y="5105"/>
                  </a:lnTo>
                  <a:lnTo>
                    <a:pt x="133045" y="3390"/>
                  </a:lnTo>
                  <a:lnTo>
                    <a:pt x="128557" y="1485"/>
                  </a:lnTo>
                  <a:lnTo>
                    <a:pt x="100503" y="0"/>
                  </a:lnTo>
                  <a:lnTo>
                    <a:pt x="94692" y="2800"/>
                  </a:lnTo>
                  <a:lnTo>
                    <a:pt x="88582" y="6514"/>
                  </a:lnTo>
                  <a:lnTo>
                    <a:pt x="82338" y="8165"/>
                  </a:lnTo>
                  <a:lnTo>
                    <a:pt x="76035" y="14543"/>
                  </a:lnTo>
                  <a:lnTo>
                    <a:pt x="69707" y="22316"/>
                  </a:lnTo>
                  <a:lnTo>
                    <a:pt x="63366" y="25771"/>
                  </a:lnTo>
                  <a:lnTo>
                    <a:pt x="61251" y="28809"/>
                  </a:lnTo>
                  <a:lnTo>
                    <a:pt x="57859" y="46072"/>
                  </a:lnTo>
                  <a:lnTo>
                    <a:pt x="57023" y="856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409"/>
            <p:cNvSpPr/>
            <p:nvPr>
              <p:custDataLst>
                <p:tags r:id="rId194"/>
              </p:custDataLst>
            </p:nvPr>
          </p:nvSpPr>
          <p:spPr>
            <a:xfrm>
              <a:off x="6848475" y="3430369"/>
              <a:ext cx="9526" cy="46257"/>
            </a:xfrm>
            <a:custGeom>
              <a:avLst/>
              <a:gdLst/>
              <a:ahLst/>
              <a:cxnLst/>
              <a:rect l="0" t="0" r="0" b="0"/>
              <a:pathLst>
                <a:path w="9526" h="46257">
                  <a:moveTo>
                    <a:pt x="0" y="27206"/>
                  </a:moveTo>
                  <a:lnTo>
                    <a:pt x="0" y="27206"/>
                  </a:lnTo>
                  <a:lnTo>
                    <a:pt x="5056" y="22149"/>
                  </a:lnTo>
                  <a:lnTo>
                    <a:pt x="7538" y="16845"/>
                  </a:lnTo>
                  <a:lnTo>
                    <a:pt x="9515" y="0"/>
                  </a:lnTo>
                  <a:lnTo>
                    <a:pt x="9525" y="462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410"/>
            <p:cNvSpPr/>
            <p:nvPr>
              <p:custDataLst>
                <p:tags r:id="rId195"/>
              </p:custDataLst>
            </p:nvPr>
          </p:nvSpPr>
          <p:spPr>
            <a:xfrm>
              <a:off x="6800850" y="3571875"/>
              <a:ext cx="28460" cy="76201"/>
            </a:xfrm>
            <a:custGeom>
              <a:avLst/>
              <a:gdLst/>
              <a:ahLst/>
              <a:cxnLst/>
              <a:rect l="0" t="0" r="0" b="0"/>
              <a:pathLst>
                <a:path w="28460" h="76201">
                  <a:moveTo>
                    <a:pt x="19050" y="0"/>
                  </a:moveTo>
                  <a:lnTo>
                    <a:pt x="19050" y="0"/>
                  </a:lnTo>
                  <a:lnTo>
                    <a:pt x="28459" y="9408"/>
                  </a:lnTo>
                  <a:lnTo>
                    <a:pt x="23485" y="14547"/>
                  </a:lnTo>
                  <a:lnTo>
                    <a:pt x="21021" y="19870"/>
                  </a:lnTo>
                  <a:lnTo>
                    <a:pt x="19084" y="45758"/>
                  </a:lnTo>
                  <a:lnTo>
                    <a:pt x="12511" y="54861"/>
                  </a:lnTo>
                  <a:lnTo>
                    <a:pt x="9351" y="63762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411"/>
            <p:cNvSpPr/>
            <p:nvPr>
              <p:custDataLst>
                <p:tags r:id="rId196"/>
              </p:custDataLst>
            </p:nvPr>
          </p:nvSpPr>
          <p:spPr>
            <a:xfrm>
              <a:off x="6972868" y="3409961"/>
              <a:ext cx="113699" cy="142865"/>
            </a:xfrm>
            <a:custGeom>
              <a:avLst/>
              <a:gdLst/>
              <a:ahLst/>
              <a:cxnLst/>
              <a:rect l="0" t="0" r="0" b="0"/>
              <a:pathLst>
                <a:path w="113699" h="142865">
                  <a:moveTo>
                    <a:pt x="104207" y="19039"/>
                  </a:moveTo>
                  <a:lnTo>
                    <a:pt x="104207" y="19039"/>
                  </a:lnTo>
                  <a:lnTo>
                    <a:pt x="104207" y="10838"/>
                  </a:lnTo>
                  <a:lnTo>
                    <a:pt x="113698" y="27"/>
                  </a:lnTo>
                  <a:lnTo>
                    <a:pt x="108665" y="0"/>
                  </a:lnTo>
                  <a:lnTo>
                    <a:pt x="107179" y="1054"/>
                  </a:lnTo>
                  <a:lnTo>
                    <a:pt x="106188" y="2816"/>
                  </a:lnTo>
                  <a:lnTo>
                    <a:pt x="105528" y="5049"/>
                  </a:lnTo>
                  <a:lnTo>
                    <a:pt x="94019" y="19287"/>
                  </a:lnTo>
                  <a:lnTo>
                    <a:pt x="54719" y="64051"/>
                  </a:lnTo>
                  <a:lnTo>
                    <a:pt x="12416" y="110131"/>
                  </a:lnTo>
                  <a:lnTo>
                    <a:pt x="3750" y="120348"/>
                  </a:lnTo>
                  <a:lnTo>
                    <a:pt x="711" y="130078"/>
                  </a:lnTo>
                  <a:lnTo>
                    <a:pt x="0" y="136476"/>
                  </a:lnTo>
                  <a:lnTo>
                    <a:pt x="869" y="138605"/>
                  </a:lnTo>
                  <a:lnTo>
                    <a:pt x="2507" y="140025"/>
                  </a:lnTo>
                  <a:lnTo>
                    <a:pt x="7149" y="141602"/>
                  </a:lnTo>
                  <a:lnTo>
                    <a:pt x="28007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412"/>
            <p:cNvSpPr/>
            <p:nvPr>
              <p:custDataLst>
                <p:tags r:id="rId197"/>
              </p:custDataLst>
            </p:nvPr>
          </p:nvSpPr>
          <p:spPr>
            <a:xfrm>
              <a:off x="7096125" y="3419592"/>
              <a:ext cx="161389" cy="180859"/>
            </a:xfrm>
            <a:custGeom>
              <a:avLst/>
              <a:gdLst/>
              <a:ahLst/>
              <a:cxnLst/>
              <a:rect l="0" t="0" r="0" b="0"/>
              <a:pathLst>
                <a:path w="161389" h="180859">
                  <a:moveTo>
                    <a:pt x="114300" y="9408"/>
                  </a:moveTo>
                  <a:lnTo>
                    <a:pt x="114300" y="9408"/>
                  </a:lnTo>
                  <a:lnTo>
                    <a:pt x="106099" y="1207"/>
                  </a:lnTo>
                  <a:lnTo>
                    <a:pt x="96690" y="0"/>
                  </a:lnTo>
                  <a:lnTo>
                    <a:pt x="87930" y="6452"/>
                  </a:lnTo>
                  <a:lnTo>
                    <a:pt x="79087" y="9590"/>
                  </a:lnTo>
                  <a:lnTo>
                    <a:pt x="53963" y="31764"/>
                  </a:lnTo>
                  <a:lnTo>
                    <a:pt x="50443" y="38041"/>
                  </a:lnTo>
                  <a:lnTo>
                    <a:pt x="49503" y="41196"/>
                  </a:lnTo>
                  <a:lnTo>
                    <a:pt x="47819" y="43301"/>
                  </a:lnTo>
                  <a:lnTo>
                    <a:pt x="9715" y="74852"/>
                  </a:lnTo>
                  <a:lnTo>
                    <a:pt x="1488" y="75921"/>
                  </a:lnTo>
                  <a:lnTo>
                    <a:pt x="45698" y="76083"/>
                  </a:lnTo>
                  <a:lnTo>
                    <a:pt x="54177" y="75025"/>
                  </a:lnTo>
                  <a:lnTo>
                    <a:pt x="77939" y="67882"/>
                  </a:lnTo>
                  <a:lnTo>
                    <a:pt x="124016" y="66610"/>
                  </a:lnTo>
                  <a:lnTo>
                    <a:pt x="139150" y="66568"/>
                  </a:lnTo>
                  <a:lnTo>
                    <a:pt x="144041" y="69385"/>
                  </a:lnTo>
                  <a:lnTo>
                    <a:pt x="149744" y="73106"/>
                  </a:lnTo>
                  <a:lnTo>
                    <a:pt x="160112" y="75691"/>
                  </a:lnTo>
                  <a:lnTo>
                    <a:pt x="160716" y="76880"/>
                  </a:lnTo>
                  <a:lnTo>
                    <a:pt x="161388" y="81023"/>
                  </a:lnTo>
                  <a:lnTo>
                    <a:pt x="158864" y="86392"/>
                  </a:lnTo>
                  <a:lnTo>
                    <a:pt x="139521" y="107879"/>
                  </a:lnTo>
                  <a:lnTo>
                    <a:pt x="130448" y="111381"/>
                  </a:lnTo>
                  <a:lnTo>
                    <a:pt x="120418" y="113996"/>
                  </a:lnTo>
                  <a:lnTo>
                    <a:pt x="78932" y="136524"/>
                  </a:lnTo>
                  <a:lnTo>
                    <a:pt x="36096" y="161813"/>
                  </a:lnTo>
                  <a:lnTo>
                    <a:pt x="21279" y="168512"/>
                  </a:lnTo>
                  <a:lnTo>
                    <a:pt x="17361" y="169452"/>
                  </a:lnTo>
                  <a:lnTo>
                    <a:pt x="14749" y="171138"/>
                  </a:lnTo>
                  <a:lnTo>
                    <a:pt x="13008" y="173319"/>
                  </a:lnTo>
                  <a:lnTo>
                    <a:pt x="11847" y="175832"/>
                  </a:lnTo>
                  <a:lnTo>
                    <a:pt x="10014" y="177507"/>
                  </a:lnTo>
                  <a:lnTo>
                    <a:pt x="0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413"/>
            <p:cNvSpPr/>
            <p:nvPr>
              <p:custDataLst>
                <p:tags r:id="rId198"/>
              </p:custDataLst>
            </p:nvPr>
          </p:nvSpPr>
          <p:spPr>
            <a:xfrm>
              <a:off x="7191375" y="3404895"/>
              <a:ext cx="161926" cy="71731"/>
            </a:xfrm>
            <a:custGeom>
              <a:avLst/>
              <a:gdLst/>
              <a:ahLst/>
              <a:cxnLst/>
              <a:rect l="0" t="0" r="0" b="0"/>
              <a:pathLst>
                <a:path w="161926" h="71731">
                  <a:moveTo>
                    <a:pt x="0" y="71730"/>
                  </a:moveTo>
                  <a:lnTo>
                    <a:pt x="0" y="71730"/>
                  </a:lnTo>
                  <a:lnTo>
                    <a:pt x="5056" y="66673"/>
                  </a:lnTo>
                  <a:lnTo>
                    <a:pt x="7540" y="61369"/>
                  </a:lnTo>
                  <a:lnTo>
                    <a:pt x="9410" y="31731"/>
                  </a:lnTo>
                  <a:lnTo>
                    <a:pt x="6652" y="24672"/>
                  </a:lnTo>
                  <a:lnTo>
                    <a:pt x="1314" y="16573"/>
                  </a:lnTo>
                  <a:lnTo>
                    <a:pt x="390" y="10114"/>
                  </a:lnTo>
                  <a:lnTo>
                    <a:pt x="1317" y="8428"/>
                  </a:lnTo>
                  <a:lnTo>
                    <a:pt x="2995" y="7303"/>
                  </a:lnTo>
                  <a:lnTo>
                    <a:pt x="8235" y="5500"/>
                  </a:lnTo>
                  <a:lnTo>
                    <a:pt x="54177" y="3999"/>
                  </a:lnTo>
                  <a:lnTo>
                    <a:pt x="65001" y="0"/>
                  </a:lnTo>
                  <a:lnTo>
                    <a:pt x="76867" y="339"/>
                  </a:lnTo>
                  <a:lnTo>
                    <a:pt x="121897" y="4641"/>
                  </a:lnTo>
                  <a:lnTo>
                    <a:pt x="161925" y="50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8" name="SMARTInkShape-Group86"/>
          <p:cNvGrpSpPr/>
          <p:nvPr/>
        </p:nvGrpSpPr>
        <p:grpSpPr>
          <a:xfrm>
            <a:off x="5057775" y="3838575"/>
            <a:ext cx="523483" cy="196710"/>
            <a:chOff x="5057775" y="3838575"/>
            <a:chExt cx="523483" cy="196710"/>
          </a:xfrm>
        </p:grpSpPr>
        <p:sp>
          <p:nvSpPr>
            <p:cNvPr id="144" name="SMARTInkShape-414"/>
            <p:cNvSpPr/>
            <p:nvPr>
              <p:custDataLst>
                <p:tags r:id="rId176"/>
              </p:custDataLst>
            </p:nvPr>
          </p:nvSpPr>
          <p:spPr>
            <a:xfrm>
              <a:off x="5057775" y="38862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47625" y="9525"/>
                  </a:moveTo>
                  <a:lnTo>
                    <a:pt x="47625" y="9525"/>
                  </a:lnTo>
                  <a:lnTo>
                    <a:pt x="33160" y="9525"/>
                  </a:lnTo>
                  <a:lnTo>
                    <a:pt x="31631" y="8467"/>
                  </a:lnTo>
                  <a:lnTo>
                    <a:pt x="30612" y="6703"/>
                  </a:lnTo>
                  <a:lnTo>
                    <a:pt x="28977" y="1324"/>
                  </a:lnTo>
                  <a:lnTo>
                    <a:pt x="25932" y="589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36348" y="9525"/>
                  </a:lnTo>
                  <a:lnTo>
                    <a:pt x="45359" y="16071"/>
                  </a:lnTo>
                  <a:lnTo>
                    <a:pt x="54244" y="18167"/>
                  </a:lnTo>
                  <a:lnTo>
                    <a:pt x="60445" y="18657"/>
                  </a:lnTo>
                  <a:lnTo>
                    <a:pt x="62522" y="17730"/>
                  </a:lnTo>
                  <a:lnTo>
                    <a:pt x="63906" y="16053"/>
                  </a:lnTo>
                  <a:lnTo>
                    <a:pt x="64829" y="13877"/>
                  </a:lnTo>
                  <a:lnTo>
                    <a:pt x="66503" y="12426"/>
                  </a:lnTo>
                  <a:lnTo>
                    <a:pt x="71184" y="10814"/>
                  </a:lnTo>
                  <a:lnTo>
                    <a:pt x="101623" y="8489"/>
                  </a:lnTo>
                  <a:lnTo>
                    <a:pt x="112421" y="1327"/>
                  </a:lnTo>
                  <a:lnTo>
                    <a:pt x="122337" y="117"/>
                  </a:lnTo>
                  <a:lnTo>
                    <a:pt x="122833" y="1136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415"/>
            <p:cNvSpPr/>
            <p:nvPr>
              <p:custDataLst>
                <p:tags r:id="rId177"/>
              </p:custDataLst>
            </p:nvPr>
          </p:nvSpPr>
          <p:spPr>
            <a:xfrm>
              <a:off x="5324475" y="3838575"/>
              <a:ext cx="112966" cy="171417"/>
            </a:xfrm>
            <a:custGeom>
              <a:avLst/>
              <a:gdLst/>
              <a:ahLst/>
              <a:cxnLst/>
              <a:rect l="0" t="0" r="0" b="0"/>
              <a:pathLst>
                <a:path w="112966" h="171417">
                  <a:moveTo>
                    <a:pt x="38100" y="19050"/>
                  </a:moveTo>
                  <a:lnTo>
                    <a:pt x="38100" y="19050"/>
                  </a:lnTo>
                  <a:lnTo>
                    <a:pt x="38100" y="0"/>
                  </a:lnTo>
                  <a:lnTo>
                    <a:pt x="19060" y="0"/>
                  </a:lnTo>
                  <a:lnTo>
                    <a:pt x="64408" y="0"/>
                  </a:lnTo>
                  <a:lnTo>
                    <a:pt x="74438" y="0"/>
                  </a:lnTo>
                  <a:lnTo>
                    <a:pt x="83457" y="6546"/>
                  </a:lnTo>
                  <a:lnTo>
                    <a:pt x="93487" y="9132"/>
                  </a:lnTo>
                  <a:lnTo>
                    <a:pt x="104337" y="18648"/>
                  </a:lnTo>
                  <a:lnTo>
                    <a:pt x="104645" y="23987"/>
                  </a:lnTo>
                  <a:lnTo>
                    <a:pt x="105747" y="25517"/>
                  </a:lnTo>
                  <a:lnTo>
                    <a:pt x="107540" y="26536"/>
                  </a:lnTo>
                  <a:lnTo>
                    <a:pt x="109793" y="27215"/>
                  </a:lnTo>
                  <a:lnTo>
                    <a:pt x="111296" y="28727"/>
                  </a:lnTo>
                  <a:lnTo>
                    <a:pt x="112965" y="33229"/>
                  </a:lnTo>
                  <a:lnTo>
                    <a:pt x="112351" y="34853"/>
                  </a:lnTo>
                  <a:lnTo>
                    <a:pt x="110884" y="35935"/>
                  </a:lnTo>
                  <a:lnTo>
                    <a:pt x="108848" y="36656"/>
                  </a:lnTo>
                  <a:lnTo>
                    <a:pt x="107490" y="38196"/>
                  </a:lnTo>
                  <a:lnTo>
                    <a:pt x="105133" y="46174"/>
                  </a:lnTo>
                  <a:lnTo>
                    <a:pt x="104882" y="52252"/>
                  </a:lnTo>
                  <a:lnTo>
                    <a:pt x="103787" y="53885"/>
                  </a:lnTo>
                  <a:lnTo>
                    <a:pt x="102000" y="54973"/>
                  </a:lnTo>
                  <a:lnTo>
                    <a:pt x="99750" y="55699"/>
                  </a:lnTo>
                  <a:lnTo>
                    <a:pt x="98250" y="57241"/>
                  </a:lnTo>
                  <a:lnTo>
                    <a:pt x="93021" y="67320"/>
                  </a:lnTo>
                  <a:lnTo>
                    <a:pt x="90589" y="70280"/>
                  </a:lnTo>
                  <a:lnTo>
                    <a:pt x="85065" y="73569"/>
                  </a:lnTo>
                  <a:lnTo>
                    <a:pt x="79082" y="76089"/>
                  </a:lnTo>
                  <a:lnTo>
                    <a:pt x="69763" y="82399"/>
                  </a:lnTo>
                  <a:lnTo>
                    <a:pt x="60299" y="85798"/>
                  </a:lnTo>
                  <a:lnTo>
                    <a:pt x="27987" y="112083"/>
                  </a:lnTo>
                  <a:lnTo>
                    <a:pt x="25007" y="112822"/>
                  </a:lnTo>
                  <a:lnTo>
                    <a:pt x="23021" y="114373"/>
                  </a:lnTo>
                  <a:lnTo>
                    <a:pt x="20815" y="118919"/>
                  </a:lnTo>
                  <a:lnTo>
                    <a:pt x="19169" y="120554"/>
                  </a:lnTo>
                  <a:lnTo>
                    <a:pt x="14516" y="122371"/>
                  </a:lnTo>
                  <a:lnTo>
                    <a:pt x="12853" y="123914"/>
                  </a:lnTo>
                  <a:lnTo>
                    <a:pt x="9655" y="132920"/>
                  </a:lnTo>
                  <a:lnTo>
                    <a:pt x="9525" y="142755"/>
                  </a:lnTo>
                  <a:lnTo>
                    <a:pt x="393" y="142872"/>
                  </a:lnTo>
                  <a:lnTo>
                    <a:pt x="0" y="161891"/>
                  </a:lnTo>
                  <a:lnTo>
                    <a:pt x="5056" y="161915"/>
                  </a:lnTo>
                  <a:lnTo>
                    <a:pt x="6545" y="162976"/>
                  </a:lnTo>
                  <a:lnTo>
                    <a:pt x="7539" y="164743"/>
                  </a:lnTo>
                  <a:lnTo>
                    <a:pt x="9409" y="171057"/>
                  </a:lnTo>
                  <a:lnTo>
                    <a:pt x="22772" y="171416"/>
                  </a:lnTo>
                  <a:lnTo>
                    <a:pt x="24707" y="170369"/>
                  </a:lnTo>
                  <a:lnTo>
                    <a:pt x="25996" y="168613"/>
                  </a:lnTo>
                  <a:lnTo>
                    <a:pt x="26855" y="166383"/>
                  </a:lnTo>
                  <a:lnTo>
                    <a:pt x="28487" y="164897"/>
                  </a:lnTo>
                  <a:lnTo>
                    <a:pt x="33122" y="163246"/>
                  </a:lnTo>
                  <a:lnTo>
                    <a:pt x="60361" y="161959"/>
                  </a:lnTo>
                  <a:lnTo>
                    <a:pt x="62466" y="160890"/>
                  </a:lnTo>
                  <a:lnTo>
                    <a:pt x="63868" y="159118"/>
                  </a:lnTo>
                  <a:lnTo>
                    <a:pt x="64804" y="156878"/>
                  </a:lnTo>
                  <a:lnTo>
                    <a:pt x="66485" y="155386"/>
                  </a:lnTo>
                  <a:lnTo>
                    <a:pt x="71177" y="153727"/>
                  </a:lnTo>
                  <a:lnTo>
                    <a:pt x="952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416"/>
            <p:cNvSpPr/>
            <p:nvPr>
              <p:custDataLst>
                <p:tags r:id="rId178"/>
              </p:custDataLst>
            </p:nvPr>
          </p:nvSpPr>
          <p:spPr>
            <a:xfrm>
              <a:off x="5572125" y="3857625"/>
              <a:ext cx="9133" cy="66676"/>
            </a:xfrm>
            <a:custGeom>
              <a:avLst/>
              <a:gdLst/>
              <a:ahLst/>
              <a:cxnLst/>
              <a:rect l="0" t="0" r="0" b="0"/>
              <a:pathLst>
                <a:path w="9133" h="66676">
                  <a:moveTo>
                    <a:pt x="0" y="9525"/>
                  </a:moveTo>
                  <a:lnTo>
                    <a:pt x="0" y="9525"/>
                  </a:lnTo>
                  <a:lnTo>
                    <a:pt x="0" y="393"/>
                  </a:lnTo>
                  <a:lnTo>
                    <a:pt x="9132" y="10"/>
                  </a:lnTo>
                  <a:lnTo>
                    <a:pt x="1290" y="0"/>
                  </a:lnTo>
                  <a:lnTo>
                    <a:pt x="860" y="1058"/>
                  </a:lnTo>
                  <a:lnTo>
                    <a:pt x="0" y="47642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417"/>
            <p:cNvSpPr/>
            <p:nvPr>
              <p:custDataLst>
                <p:tags r:id="rId179"/>
              </p:custDataLst>
            </p:nvPr>
          </p:nvSpPr>
          <p:spPr>
            <a:xfrm>
              <a:off x="5553533" y="4010025"/>
              <a:ext cx="18593" cy="25260"/>
            </a:xfrm>
            <a:custGeom>
              <a:avLst/>
              <a:gdLst/>
              <a:ahLst/>
              <a:cxnLst/>
              <a:rect l="0" t="0" r="0" b="0"/>
              <a:pathLst>
                <a:path w="18593" h="25260">
                  <a:moveTo>
                    <a:pt x="18592" y="0"/>
                  </a:moveTo>
                  <a:lnTo>
                    <a:pt x="18592" y="0"/>
                  </a:lnTo>
                  <a:lnTo>
                    <a:pt x="9101" y="9491"/>
                  </a:lnTo>
                  <a:lnTo>
                    <a:pt x="9077" y="14572"/>
                  </a:lnTo>
                  <a:lnTo>
                    <a:pt x="8016" y="16064"/>
                  </a:lnTo>
                  <a:lnTo>
                    <a:pt x="6250" y="17059"/>
                  </a:lnTo>
                  <a:lnTo>
                    <a:pt x="867" y="18657"/>
                  </a:lnTo>
                  <a:lnTo>
                    <a:pt x="131" y="21698"/>
                  </a:lnTo>
                  <a:lnTo>
                    <a:pt x="0" y="252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0" name="SMARTInkShape-Group87"/>
          <p:cNvGrpSpPr/>
          <p:nvPr/>
        </p:nvGrpSpPr>
        <p:grpSpPr>
          <a:xfrm>
            <a:off x="5705509" y="3810010"/>
            <a:ext cx="1447376" cy="380991"/>
            <a:chOff x="5705509" y="3810010"/>
            <a:chExt cx="1447376" cy="380991"/>
          </a:xfrm>
        </p:grpSpPr>
        <p:sp>
          <p:nvSpPr>
            <p:cNvPr id="149" name="SMARTInkShape-418"/>
            <p:cNvSpPr/>
            <p:nvPr>
              <p:custDataLst>
                <p:tags r:id="rId165"/>
              </p:custDataLst>
            </p:nvPr>
          </p:nvSpPr>
          <p:spPr>
            <a:xfrm>
              <a:off x="6429375" y="4029075"/>
              <a:ext cx="38101" cy="104776"/>
            </a:xfrm>
            <a:custGeom>
              <a:avLst/>
              <a:gdLst/>
              <a:ahLst/>
              <a:cxnLst/>
              <a:rect l="0" t="0" r="0" b="0"/>
              <a:pathLst>
                <a:path w="38101" h="104776">
                  <a:moveTo>
                    <a:pt x="38100" y="0"/>
                  </a:moveTo>
                  <a:lnTo>
                    <a:pt x="38100" y="0"/>
                  </a:lnTo>
                  <a:lnTo>
                    <a:pt x="33044" y="0"/>
                  </a:lnTo>
                  <a:lnTo>
                    <a:pt x="31555" y="1058"/>
                  </a:lnTo>
                  <a:lnTo>
                    <a:pt x="30561" y="2822"/>
                  </a:lnTo>
                  <a:lnTo>
                    <a:pt x="28968" y="8201"/>
                  </a:lnTo>
                  <a:lnTo>
                    <a:pt x="12772" y="26370"/>
                  </a:lnTo>
                  <a:lnTo>
                    <a:pt x="9430" y="35213"/>
                  </a:lnTo>
                  <a:lnTo>
                    <a:pt x="3265" y="44535"/>
                  </a:lnTo>
                  <a:lnTo>
                    <a:pt x="967" y="54000"/>
                  </a:lnTo>
                  <a:lnTo>
                    <a:pt x="0" y="100804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419"/>
            <p:cNvSpPr/>
            <p:nvPr>
              <p:custDataLst>
                <p:tags r:id="rId166"/>
              </p:custDataLst>
            </p:nvPr>
          </p:nvSpPr>
          <p:spPr>
            <a:xfrm>
              <a:off x="6657985" y="3933863"/>
              <a:ext cx="28566" cy="119379"/>
            </a:xfrm>
            <a:custGeom>
              <a:avLst/>
              <a:gdLst/>
              <a:ahLst/>
              <a:cxnLst/>
              <a:rect l="0" t="0" r="0" b="0"/>
              <a:pathLst>
                <a:path w="28566" h="119379">
                  <a:moveTo>
                    <a:pt x="19040" y="19012"/>
                  </a:moveTo>
                  <a:lnTo>
                    <a:pt x="19040" y="19012"/>
                  </a:lnTo>
                  <a:lnTo>
                    <a:pt x="19040" y="10811"/>
                  </a:lnTo>
                  <a:lnTo>
                    <a:pt x="9549" y="0"/>
                  </a:lnTo>
                  <a:lnTo>
                    <a:pt x="9515" y="22628"/>
                  </a:lnTo>
                  <a:lnTo>
                    <a:pt x="6693" y="28733"/>
                  </a:lnTo>
                  <a:lnTo>
                    <a:pt x="2970" y="34974"/>
                  </a:lnTo>
                  <a:lnTo>
                    <a:pt x="873" y="45496"/>
                  </a:lnTo>
                  <a:lnTo>
                    <a:pt x="0" y="88746"/>
                  </a:lnTo>
                  <a:lnTo>
                    <a:pt x="2817" y="95160"/>
                  </a:lnTo>
                  <a:lnTo>
                    <a:pt x="6538" y="101539"/>
                  </a:lnTo>
                  <a:lnTo>
                    <a:pt x="9124" y="112378"/>
                  </a:lnTo>
                  <a:lnTo>
                    <a:pt x="14455" y="118760"/>
                  </a:lnTo>
                  <a:lnTo>
                    <a:pt x="17042" y="119378"/>
                  </a:lnTo>
                  <a:lnTo>
                    <a:pt x="19824" y="118730"/>
                  </a:lnTo>
                  <a:lnTo>
                    <a:pt x="28565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420"/>
            <p:cNvSpPr/>
            <p:nvPr>
              <p:custDataLst>
                <p:tags r:id="rId167"/>
              </p:custDataLst>
            </p:nvPr>
          </p:nvSpPr>
          <p:spPr>
            <a:xfrm>
              <a:off x="6438900" y="3867153"/>
              <a:ext cx="38101" cy="66673"/>
            </a:xfrm>
            <a:custGeom>
              <a:avLst/>
              <a:gdLst/>
              <a:ahLst/>
              <a:cxnLst/>
              <a:rect l="0" t="0" r="0" b="0"/>
              <a:pathLst>
                <a:path w="38101" h="66673">
                  <a:moveTo>
                    <a:pt x="38100" y="9522"/>
                  </a:moveTo>
                  <a:lnTo>
                    <a:pt x="38100" y="9522"/>
                  </a:lnTo>
                  <a:lnTo>
                    <a:pt x="29899" y="1321"/>
                  </a:lnTo>
                  <a:lnTo>
                    <a:pt x="20490" y="114"/>
                  </a:lnTo>
                  <a:lnTo>
                    <a:pt x="1753" y="0"/>
                  </a:lnTo>
                  <a:lnTo>
                    <a:pt x="1169" y="1057"/>
                  </a:lnTo>
                  <a:lnTo>
                    <a:pt x="3" y="44710"/>
                  </a:lnTo>
                  <a:lnTo>
                    <a:pt x="0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421"/>
            <p:cNvSpPr/>
            <p:nvPr>
              <p:custDataLst>
                <p:tags r:id="rId168"/>
              </p:custDataLst>
            </p:nvPr>
          </p:nvSpPr>
          <p:spPr>
            <a:xfrm>
              <a:off x="6553595" y="3876792"/>
              <a:ext cx="85331" cy="104659"/>
            </a:xfrm>
            <a:custGeom>
              <a:avLst/>
              <a:gdLst/>
              <a:ahLst/>
              <a:cxnLst/>
              <a:rect l="0" t="0" r="0" b="0"/>
              <a:pathLst>
                <a:path w="85331" h="104659">
                  <a:moveTo>
                    <a:pt x="9130" y="28458"/>
                  </a:moveTo>
                  <a:lnTo>
                    <a:pt x="9130" y="28458"/>
                  </a:lnTo>
                  <a:lnTo>
                    <a:pt x="9130" y="276"/>
                  </a:lnTo>
                  <a:lnTo>
                    <a:pt x="14186" y="0"/>
                  </a:lnTo>
                  <a:lnTo>
                    <a:pt x="15675" y="1019"/>
                  </a:lnTo>
                  <a:lnTo>
                    <a:pt x="16668" y="2757"/>
                  </a:lnTo>
                  <a:lnTo>
                    <a:pt x="18394" y="9590"/>
                  </a:lnTo>
                  <a:lnTo>
                    <a:pt x="18654" y="41286"/>
                  </a:lnTo>
                  <a:lnTo>
                    <a:pt x="15833" y="47565"/>
                  </a:lnTo>
                  <a:lnTo>
                    <a:pt x="12110" y="53883"/>
                  </a:lnTo>
                  <a:lnTo>
                    <a:pt x="9718" y="66563"/>
                  </a:lnTo>
                  <a:lnTo>
                    <a:pt x="9246" y="74202"/>
                  </a:lnTo>
                  <a:lnTo>
                    <a:pt x="0" y="85167"/>
                  </a:lnTo>
                  <a:lnTo>
                    <a:pt x="7840" y="93770"/>
                  </a:lnTo>
                  <a:lnTo>
                    <a:pt x="13804" y="94729"/>
                  </a:lnTo>
                  <a:lnTo>
                    <a:pt x="40920" y="95122"/>
                  </a:lnTo>
                  <a:lnTo>
                    <a:pt x="47247" y="97950"/>
                  </a:lnTo>
                  <a:lnTo>
                    <a:pt x="53587" y="101677"/>
                  </a:lnTo>
                  <a:lnTo>
                    <a:pt x="66281" y="104069"/>
                  </a:lnTo>
                  <a:lnTo>
                    <a:pt x="85330" y="104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422"/>
            <p:cNvSpPr/>
            <p:nvPr>
              <p:custDataLst>
                <p:tags r:id="rId169"/>
              </p:custDataLst>
            </p:nvPr>
          </p:nvSpPr>
          <p:spPr>
            <a:xfrm>
              <a:off x="6182294" y="3876792"/>
              <a:ext cx="131282" cy="160894"/>
            </a:xfrm>
            <a:custGeom>
              <a:avLst/>
              <a:gdLst/>
              <a:ahLst/>
              <a:cxnLst/>
              <a:rect l="0" t="0" r="0" b="0"/>
              <a:pathLst>
                <a:path w="131282" h="160894">
                  <a:moveTo>
                    <a:pt x="28006" y="18933"/>
                  </a:moveTo>
                  <a:lnTo>
                    <a:pt x="28006" y="18933"/>
                  </a:lnTo>
                  <a:lnTo>
                    <a:pt x="19805" y="10732"/>
                  </a:lnTo>
                  <a:lnTo>
                    <a:pt x="8967" y="9408"/>
                  </a:lnTo>
                  <a:lnTo>
                    <a:pt x="8959" y="9408"/>
                  </a:lnTo>
                  <a:lnTo>
                    <a:pt x="8956" y="4351"/>
                  </a:lnTo>
                  <a:lnTo>
                    <a:pt x="10014" y="2862"/>
                  </a:lnTo>
                  <a:lnTo>
                    <a:pt x="11778" y="1869"/>
                  </a:lnTo>
                  <a:lnTo>
                    <a:pt x="22213" y="276"/>
                  </a:lnTo>
                  <a:lnTo>
                    <a:pt x="31346" y="0"/>
                  </a:lnTo>
                  <a:lnTo>
                    <a:pt x="37604" y="2757"/>
                  </a:lnTo>
                  <a:lnTo>
                    <a:pt x="43914" y="6452"/>
                  </a:lnTo>
                  <a:lnTo>
                    <a:pt x="54474" y="8532"/>
                  </a:lnTo>
                  <a:lnTo>
                    <a:pt x="102046" y="9393"/>
                  </a:lnTo>
                  <a:lnTo>
                    <a:pt x="116479" y="9405"/>
                  </a:lnTo>
                  <a:lnTo>
                    <a:pt x="118737" y="10465"/>
                  </a:lnTo>
                  <a:lnTo>
                    <a:pt x="120244" y="12229"/>
                  </a:lnTo>
                  <a:lnTo>
                    <a:pt x="121248" y="14464"/>
                  </a:lnTo>
                  <a:lnTo>
                    <a:pt x="122976" y="15954"/>
                  </a:lnTo>
                  <a:lnTo>
                    <a:pt x="127718" y="17609"/>
                  </a:lnTo>
                  <a:lnTo>
                    <a:pt x="129406" y="19109"/>
                  </a:lnTo>
                  <a:lnTo>
                    <a:pt x="131281" y="23597"/>
                  </a:lnTo>
                  <a:lnTo>
                    <a:pt x="130723" y="25217"/>
                  </a:lnTo>
                  <a:lnTo>
                    <a:pt x="129292" y="26298"/>
                  </a:lnTo>
                  <a:lnTo>
                    <a:pt x="127279" y="27018"/>
                  </a:lnTo>
                  <a:lnTo>
                    <a:pt x="119392" y="33088"/>
                  </a:lnTo>
                  <a:lnTo>
                    <a:pt x="116247" y="38630"/>
                  </a:lnTo>
                  <a:lnTo>
                    <a:pt x="113791" y="44621"/>
                  </a:lnTo>
                  <a:lnTo>
                    <a:pt x="109171" y="50811"/>
                  </a:lnTo>
                  <a:lnTo>
                    <a:pt x="62972" y="88981"/>
                  </a:lnTo>
                  <a:lnTo>
                    <a:pt x="44869" y="104070"/>
                  </a:lnTo>
                  <a:lnTo>
                    <a:pt x="15736" y="126849"/>
                  </a:lnTo>
                  <a:lnTo>
                    <a:pt x="3749" y="139576"/>
                  </a:lnTo>
                  <a:lnTo>
                    <a:pt x="0" y="150401"/>
                  </a:lnTo>
                  <a:lnTo>
                    <a:pt x="868" y="151028"/>
                  </a:lnTo>
                  <a:lnTo>
                    <a:pt x="7148" y="152969"/>
                  </a:lnTo>
                  <a:lnTo>
                    <a:pt x="15711" y="158719"/>
                  </a:lnTo>
                  <a:lnTo>
                    <a:pt x="26010" y="160893"/>
                  </a:lnTo>
                  <a:lnTo>
                    <a:pt x="41996" y="160479"/>
                  </a:lnTo>
                  <a:lnTo>
                    <a:pt x="85232" y="150034"/>
                  </a:lnTo>
                  <a:lnTo>
                    <a:pt x="104206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423"/>
            <p:cNvSpPr/>
            <p:nvPr>
              <p:custDataLst>
                <p:tags r:id="rId170"/>
              </p:custDataLst>
            </p:nvPr>
          </p:nvSpPr>
          <p:spPr>
            <a:xfrm>
              <a:off x="5915025" y="4067175"/>
              <a:ext cx="56756" cy="123826"/>
            </a:xfrm>
            <a:custGeom>
              <a:avLst/>
              <a:gdLst/>
              <a:ahLst/>
              <a:cxnLst/>
              <a:rect l="0" t="0" r="0" b="0"/>
              <a:pathLst>
                <a:path w="56756" h="123826">
                  <a:moveTo>
                    <a:pt x="38100" y="0"/>
                  </a:moveTo>
                  <a:lnTo>
                    <a:pt x="38100" y="0"/>
                  </a:lnTo>
                  <a:lnTo>
                    <a:pt x="55816" y="17716"/>
                  </a:lnTo>
                  <a:lnTo>
                    <a:pt x="56755" y="23711"/>
                  </a:lnTo>
                  <a:lnTo>
                    <a:pt x="54153" y="29235"/>
                  </a:lnTo>
                  <a:lnTo>
                    <a:pt x="50526" y="35218"/>
                  </a:lnTo>
                  <a:lnTo>
                    <a:pt x="47427" y="44537"/>
                  </a:lnTo>
                  <a:lnTo>
                    <a:pt x="41334" y="54001"/>
                  </a:lnTo>
                  <a:lnTo>
                    <a:pt x="39058" y="63507"/>
                  </a:lnTo>
                  <a:lnTo>
                    <a:pt x="38526" y="69853"/>
                  </a:lnTo>
                  <a:lnTo>
                    <a:pt x="35467" y="76202"/>
                  </a:lnTo>
                  <a:lnTo>
                    <a:pt x="1485" y="112811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424"/>
            <p:cNvSpPr/>
            <p:nvPr>
              <p:custDataLst>
                <p:tags r:id="rId171"/>
              </p:custDataLst>
            </p:nvPr>
          </p:nvSpPr>
          <p:spPr>
            <a:xfrm>
              <a:off x="5972175" y="3886593"/>
              <a:ext cx="28576" cy="85333"/>
            </a:xfrm>
            <a:custGeom>
              <a:avLst/>
              <a:gdLst/>
              <a:ahLst/>
              <a:cxnLst/>
              <a:rect l="0" t="0" r="0" b="0"/>
              <a:pathLst>
                <a:path w="28576" h="85333">
                  <a:moveTo>
                    <a:pt x="28575" y="9132"/>
                  </a:moveTo>
                  <a:lnTo>
                    <a:pt x="28575" y="9132"/>
                  </a:lnTo>
                  <a:lnTo>
                    <a:pt x="14386" y="9132"/>
                  </a:lnTo>
                  <a:lnTo>
                    <a:pt x="12765" y="8074"/>
                  </a:lnTo>
                  <a:lnTo>
                    <a:pt x="11685" y="6310"/>
                  </a:lnTo>
                  <a:lnTo>
                    <a:pt x="9652" y="0"/>
                  </a:lnTo>
                  <a:lnTo>
                    <a:pt x="4506" y="4780"/>
                  </a:lnTo>
                  <a:lnTo>
                    <a:pt x="2003" y="10020"/>
                  </a:lnTo>
                  <a:lnTo>
                    <a:pt x="52" y="40552"/>
                  </a:lnTo>
                  <a:lnTo>
                    <a:pt x="0" y="853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425"/>
            <p:cNvSpPr/>
            <p:nvPr>
              <p:custDataLst>
                <p:tags r:id="rId172"/>
              </p:custDataLst>
            </p:nvPr>
          </p:nvSpPr>
          <p:spPr>
            <a:xfrm>
              <a:off x="6848475" y="4010025"/>
              <a:ext cx="9526" cy="47626"/>
            </a:xfrm>
            <a:custGeom>
              <a:avLst/>
              <a:gdLst/>
              <a:ahLst/>
              <a:cxnLst/>
              <a:rect l="0" t="0" r="0" b="0"/>
              <a:pathLst>
                <a:path w="9526" h="47626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1325" y="9408"/>
                  </a:lnTo>
                  <a:lnTo>
                    <a:pt x="588" y="12295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426"/>
            <p:cNvSpPr/>
            <p:nvPr>
              <p:custDataLst>
                <p:tags r:id="rId173"/>
              </p:custDataLst>
            </p:nvPr>
          </p:nvSpPr>
          <p:spPr>
            <a:xfrm>
              <a:off x="5705509" y="3867164"/>
              <a:ext cx="132885" cy="123647"/>
            </a:xfrm>
            <a:custGeom>
              <a:avLst/>
              <a:gdLst/>
              <a:ahLst/>
              <a:cxnLst/>
              <a:rect l="0" t="0" r="0" b="0"/>
              <a:pathLst>
                <a:path w="132885" h="123647">
                  <a:moveTo>
                    <a:pt x="57116" y="9511"/>
                  </a:moveTo>
                  <a:lnTo>
                    <a:pt x="57116" y="9511"/>
                  </a:lnTo>
                  <a:lnTo>
                    <a:pt x="40714" y="17712"/>
                  </a:lnTo>
                  <a:lnTo>
                    <a:pt x="21974" y="20017"/>
                  </a:lnTo>
                  <a:lnTo>
                    <a:pt x="9505" y="28551"/>
                  </a:lnTo>
                  <a:lnTo>
                    <a:pt x="9491" y="46171"/>
                  </a:lnTo>
                  <a:lnTo>
                    <a:pt x="2946" y="54931"/>
                  </a:lnTo>
                  <a:lnTo>
                    <a:pt x="849" y="63774"/>
                  </a:lnTo>
                  <a:lnTo>
                    <a:pt x="0" y="88897"/>
                  </a:lnTo>
                  <a:lnTo>
                    <a:pt x="2803" y="95241"/>
                  </a:lnTo>
                  <a:lnTo>
                    <a:pt x="6519" y="101588"/>
                  </a:lnTo>
                  <a:lnTo>
                    <a:pt x="8905" y="114286"/>
                  </a:lnTo>
                  <a:lnTo>
                    <a:pt x="9100" y="117461"/>
                  </a:lnTo>
                  <a:lnTo>
                    <a:pt x="10289" y="119578"/>
                  </a:lnTo>
                  <a:lnTo>
                    <a:pt x="12140" y="120989"/>
                  </a:lnTo>
                  <a:lnTo>
                    <a:pt x="17018" y="122556"/>
                  </a:lnTo>
                  <a:lnTo>
                    <a:pt x="31871" y="123646"/>
                  </a:lnTo>
                  <a:lnTo>
                    <a:pt x="46343" y="118705"/>
                  </a:lnTo>
                  <a:lnTo>
                    <a:pt x="66058" y="104507"/>
                  </a:lnTo>
                  <a:lnTo>
                    <a:pt x="106582" y="73007"/>
                  </a:lnTo>
                  <a:lnTo>
                    <a:pt x="110851" y="63837"/>
                  </a:lnTo>
                  <a:lnTo>
                    <a:pt x="113807" y="53765"/>
                  </a:lnTo>
                  <a:lnTo>
                    <a:pt x="121505" y="38674"/>
                  </a:lnTo>
                  <a:lnTo>
                    <a:pt x="123833" y="31998"/>
                  </a:lnTo>
                  <a:lnTo>
                    <a:pt x="130037" y="22288"/>
                  </a:lnTo>
                  <a:lnTo>
                    <a:pt x="132344" y="12709"/>
                  </a:lnTo>
                  <a:lnTo>
                    <a:pt x="132884" y="6346"/>
                  </a:lnTo>
                  <a:lnTo>
                    <a:pt x="131969" y="4226"/>
                  </a:lnTo>
                  <a:lnTo>
                    <a:pt x="130302" y="2813"/>
                  </a:lnTo>
                  <a:lnTo>
                    <a:pt x="125627" y="1242"/>
                  </a:lnTo>
                  <a:lnTo>
                    <a:pt x="95171" y="0"/>
                  </a:lnTo>
                  <a:lnTo>
                    <a:pt x="87082" y="2815"/>
                  </a:lnTo>
                  <a:lnTo>
                    <a:pt x="57152" y="25812"/>
                  </a:lnTo>
                  <a:lnTo>
                    <a:pt x="53965" y="26729"/>
                  </a:lnTo>
                  <a:lnTo>
                    <a:pt x="51840" y="29456"/>
                  </a:lnTo>
                  <a:lnTo>
                    <a:pt x="45609" y="46220"/>
                  </a:lnTo>
                  <a:lnTo>
                    <a:pt x="41418" y="53343"/>
                  </a:lnTo>
                  <a:lnTo>
                    <a:pt x="39555" y="60036"/>
                  </a:lnTo>
                  <a:lnTo>
                    <a:pt x="40117" y="63303"/>
                  </a:lnTo>
                  <a:lnTo>
                    <a:pt x="43565" y="69755"/>
                  </a:lnTo>
                  <a:lnTo>
                    <a:pt x="45965" y="71898"/>
                  </a:lnTo>
                  <a:lnTo>
                    <a:pt x="51454" y="74280"/>
                  </a:lnTo>
                  <a:lnTo>
                    <a:pt x="85691" y="761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427"/>
            <p:cNvSpPr/>
            <p:nvPr>
              <p:custDataLst>
                <p:tags r:id="rId174"/>
              </p:custDataLst>
            </p:nvPr>
          </p:nvSpPr>
          <p:spPr>
            <a:xfrm>
              <a:off x="6848475" y="3849462"/>
              <a:ext cx="9526" cy="55789"/>
            </a:xfrm>
            <a:custGeom>
              <a:avLst/>
              <a:gdLst/>
              <a:ahLst/>
              <a:cxnLst/>
              <a:rect l="0" t="0" r="0" b="0"/>
              <a:pathLst>
                <a:path w="9526" h="55789">
                  <a:moveTo>
                    <a:pt x="9525" y="36738"/>
                  </a:moveTo>
                  <a:lnTo>
                    <a:pt x="9525" y="36738"/>
                  </a:lnTo>
                  <a:lnTo>
                    <a:pt x="9525" y="19405"/>
                  </a:lnTo>
                  <a:lnTo>
                    <a:pt x="393" y="8600"/>
                  </a:lnTo>
                  <a:lnTo>
                    <a:pt x="34" y="0"/>
                  </a:lnTo>
                  <a:lnTo>
                    <a:pt x="0" y="21315"/>
                  </a:lnTo>
                  <a:lnTo>
                    <a:pt x="2822" y="27414"/>
                  </a:lnTo>
                  <a:lnTo>
                    <a:pt x="5056" y="30522"/>
                  </a:lnTo>
                  <a:lnTo>
                    <a:pt x="9525" y="557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428"/>
            <p:cNvSpPr/>
            <p:nvPr>
              <p:custDataLst>
                <p:tags r:id="rId175"/>
              </p:custDataLst>
            </p:nvPr>
          </p:nvSpPr>
          <p:spPr>
            <a:xfrm>
              <a:off x="7011889" y="3810010"/>
              <a:ext cx="140996" cy="238116"/>
            </a:xfrm>
            <a:custGeom>
              <a:avLst/>
              <a:gdLst/>
              <a:ahLst/>
              <a:cxnLst/>
              <a:rect l="0" t="0" r="0" b="0"/>
              <a:pathLst>
                <a:path w="140996" h="238116">
                  <a:moveTo>
                    <a:pt x="131861" y="28565"/>
                  </a:moveTo>
                  <a:lnTo>
                    <a:pt x="131861" y="28565"/>
                  </a:lnTo>
                  <a:lnTo>
                    <a:pt x="131861" y="23508"/>
                  </a:lnTo>
                  <a:lnTo>
                    <a:pt x="132919" y="22019"/>
                  </a:lnTo>
                  <a:lnTo>
                    <a:pt x="134683" y="21026"/>
                  </a:lnTo>
                  <a:lnTo>
                    <a:pt x="136917" y="20364"/>
                  </a:lnTo>
                  <a:lnTo>
                    <a:pt x="138408" y="18864"/>
                  </a:lnTo>
                  <a:lnTo>
                    <a:pt x="140995" y="10955"/>
                  </a:lnTo>
                  <a:lnTo>
                    <a:pt x="140067" y="10475"/>
                  </a:lnTo>
                  <a:lnTo>
                    <a:pt x="133151" y="9641"/>
                  </a:lnTo>
                  <a:lnTo>
                    <a:pt x="132434" y="6749"/>
                  </a:lnTo>
                  <a:lnTo>
                    <a:pt x="131871" y="107"/>
                  </a:lnTo>
                  <a:lnTo>
                    <a:pt x="123661" y="0"/>
                  </a:lnTo>
                  <a:lnTo>
                    <a:pt x="114994" y="6538"/>
                  </a:lnTo>
                  <a:lnTo>
                    <a:pt x="106167" y="9691"/>
                  </a:lnTo>
                  <a:lnTo>
                    <a:pt x="61813" y="51012"/>
                  </a:lnTo>
                  <a:lnTo>
                    <a:pt x="46724" y="68904"/>
                  </a:lnTo>
                  <a:lnTo>
                    <a:pt x="17577" y="116334"/>
                  </a:lnTo>
                  <a:lnTo>
                    <a:pt x="10863" y="131123"/>
                  </a:lnTo>
                  <a:lnTo>
                    <a:pt x="0" y="163636"/>
                  </a:lnTo>
                  <a:lnTo>
                    <a:pt x="563" y="167296"/>
                  </a:lnTo>
                  <a:lnTo>
                    <a:pt x="6842" y="184012"/>
                  </a:lnTo>
                  <a:lnTo>
                    <a:pt x="7683" y="193627"/>
                  </a:lnTo>
                  <a:lnTo>
                    <a:pt x="10702" y="199998"/>
                  </a:lnTo>
                  <a:lnTo>
                    <a:pt x="22216" y="214038"/>
                  </a:lnTo>
                  <a:lnTo>
                    <a:pt x="27744" y="216831"/>
                  </a:lnTo>
                  <a:lnTo>
                    <a:pt x="34859" y="218624"/>
                  </a:lnTo>
                  <a:lnTo>
                    <a:pt x="43870" y="225524"/>
                  </a:lnTo>
                  <a:lnTo>
                    <a:pt x="52755" y="227681"/>
                  </a:lnTo>
                  <a:lnTo>
                    <a:pt x="58956" y="228186"/>
                  </a:lnTo>
                  <a:lnTo>
                    <a:pt x="65239" y="225588"/>
                  </a:lnTo>
                  <a:lnTo>
                    <a:pt x="71560" y="221964"/>
                  </a:lnTo>
                  <a:lnTo>
                    <a:pt x="84241" y="219637"/>
                  </a:lnTo>
                  <a:lnTo>
                    <a:pt x="87413" y="219447"/>
                  </a:lnTo>
                  <a:lnTo>
                    <a:pt x="89529" y="218261"/>
                  </a:lnTo>
                  <a:lnTo>
                    <a:pt x="90940" y="216412"/>
                  </a:lnTo>
                  <a:lnTo>
                    <a:pt x="93565" y="211536"/>
                  </a:lnTo>
                  <a:lnTo>
                    <a:pt x="99936" y="202841"/>
                  </a:lnTo>
                  <a:lnTo>
                    <a:pt x="103352" y="193562"/>
                  </a:lnTo>
                  <a:lnTo>
                    <a:pt x="111356" y="182833"/>
                  </a:lnTo>
                  <a:lnTo>
                    <a:pt x="112379" y="176462"/>
                  </a:lnTo>
                  <a:lnTo>
                    <a:pt x="112808" y="147881"/>
                  </a:lnTo>
                  <a:lnTo>
                    <a:pt x="111751" y="146209"/>
                  </a:lnTo>
                  <a:lnTo>
                    <a:pt x="109987" y="145094"/>
                  </a:lnTo>
                  <a:lnTo>
                    <a:pt x="102450" y="143525"/>
                  </a:lnTo>
                  <a:lnTo>
                    <a:pt x="89213" y="142904"/>
                  </a:lnTo>
                  <a:lnTo>
                    <a:pt x="83626" y="145704"/>
                  </a:lnTo>
                  <a:lnTo>
                    <a:pt x="42959" y="184154"/>
                  </a:lnTo>
                  <a:lnTo>
                    <a:pt x="39432" y="190497"/>
                  </a:lnTo>
                  <a:lnTo>
                    <a:pt x="36807" y="196843"/>
                  </a:lnTo>
                  <a:lnTo>
                    <a:pt x="8036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" name="SMARTInkShape-Group88"/>
          <p:cNvGrpSpPr/>
          <p:nvPr/>
        </p:nvGrpSpPr>
        <p:grpSpPr>
          <a:xfrm>
            <a:off x="7877177" y="3228975"/>
            <a:ext cx="428624" cy="771094"/>
            <a:chOff x="7877177" y="3228975"/>
            <a:chExt cx="428624" cy="771094"/>
          </a:xfrm>
        </p:grpSpPr>
        <p:sp>
          <p:nvSpPr>
            <p:cNvPr id="161" name="SMARTInkShape-429"/>
            <p:cNvSpPr/>
            <p:nvPr>
              <p:custDataLst>
                <p:tags r:id="rId163"/>
              </p:custDataLst>
            </p:nvPr>
          </p:nvSpPr>
          <p:spPr>
            <a:xfrm>
              <a:off x="7877177" y="3238535"/>
              <a:ext cx="47624" cy="761534"/>
            </a:xfrm>
            <a:custGeom>
              <a:avLst/>
              <a:gdLst/>
              <a:ahLst/>
              <a:cxnLst/>
              <a:rect l="0" t="0" r="0" b="0"/>
              <a:pathLst>
                <a:path w="47624" h="761534">
                  <a:moveTo>
                    <a:pt x="47623" y="19015"/>
                  </a:moveTo>
                  <a:lnTo>
                    <a:pt x="47623" y="19015"/>
                  </a:lnTo>
                  <a:lnTo>
                    <a:pt x="47623" y="0"/>
                  </a:lnTo>
                  <a:lnTo>
                    <a:pt x="39422" y="8169"/>
                  </a:lnTo>
                  <a:lnTo>
                    <a:pt x="38489" y="14155"/>
                  </a:lnTo>
                  <a:lnTo>
                    <a:pt x="38100" y="61552"/>
                  </a:lnTo>
                  <a:lnTo>
                    <a:pt x="38098" y="104814"/>
                  </a:lnTo>
                  <a:lnTo>
                    <a:pt x="37040" y="117473"/>
                  </a:lnTo>
                  <a:lnTo>
                    <a:pt x="29455" y="156601"/>
                  </a:lnTo>
                  <a:lnTo>
                    <a:pt x="27592" y="203341"/>
                  </a:lnTo>
                  <a:lnTo>
                    <a:pt x="19937" y="250888"/>
                  </a:lnTo>
                  <a:lnTo>
                    <a:pt x="19165" y="295671"/>
                  </a:lnTo>
                  <a:lnTo>
                    <a:pt x="19064" y="335383"/>
                  </a:lnTo>
                  <a:lnTo>
                    <a:pt x="19050" y="381234"/>
                  </a:lnTo>
                  <a:lnTo>
                    <a:pt x="19048" y="428625"/>
                  </a:lnTo>
                  <a:lnTo>
                    <a:pt x="16226" y="476220"/>
                  </a:lnTo>
                  <a:lnTo>
                    <a:pt x="10405" y="522782"/>
                  </a:lnTo>
                  <a:lnTo>
                    <a:pt x="4583" y="563264"/>
                  </a:lnTo>
                  <a:lnTo>
                    <a:pt x="602" y="606917"/>
                  </a:lnTo>
                  <a:lnTo>
                    <a:pt x="33" y="653860"/>
                  </a:lnTo>
                  <a:lnTo>
                    <a:pt x="0" y="697397"/>
                  </a:lnTo>
                  <a:lnTo>
                    <a:pt x="1056" y="710967"/>
                  </a:lnTo>
                  <a:lnTo>
                    <a:pt x="9699" y="737689"/>
                  </a:lnTo>
                  <a:lnTo>
                    <a:pt x="11758" y="739431"/>
                  </a:lnTo>
                  <a:lnTo>
                    <a:pt x="14188" y="740592"/>
                  </a:lnTo>
                  <a:lnTo>
                    <a:pt x="15807" y="742425"/>
                  </a:lnTo>
                  <a:lnTo>
                    <a:pt x="17608" y="747283"/>
                  </a:lnTo>
                  <a:lnTo>
                    <a:pt x="19146" y="749002"/>
                  </a:lnTo>
                  <a:lnTo>
                    <a:pt x="23677" y="750912"/>
                  </a:lnTo>
                  <a:lnTo>
                    <a:pt x="25310" y="752480"/>
                  </a:lnTo>
                  <a:lnTo>
                    <a:pt x="28144" y="760507"/>
                  </a:lnTo>
                  <a:lnTo>
                    <a:pt x="31205" y="761317"/>
                  </a:lnTo>
                  <a:lnTo>
                    <a:pt x="33502" y="761533"/>
                  </a:lnTo>
                  <a:lnTo>
                    <a:pt x="35034" y="760619"/>
                  </a:lnTo>
                  <a:lnTo>
                    <a:pt x="36055" y="758951"/>
                  </a:lnTo>
                  <a:lnTo>
                    <a:pt x="36736" y="756780"/>
                  </a:lnTo>
                  <a:lnTo>
                    <a:pt x="38248" y="755334"/>
                  </a:lnTo>
                  <a:lnTo>
                    <a:pt x="42751" y="753726"/>
                  </a:lnTo>
                  <a:lnTo>
                    <a:pt x="44374" y="752239"/>
                  </a:lnTo>
                  <a:lnTo>
                    <a:pt x="47623" y="742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430"/>
            <p:cNvSpPr/>
            <p:nvPr>
              <p:custDataLst>
                <p:tags r:id="rId164"/>
              </p:custDataLst>
            </p:nvPr>
          </p:nvSpPr>
          <p:spPr>
            <a:xfrm>
              <a:off x="8258175" y="3228975"/>
              <a:ext cx="47626" cy="676276"/>
            </a:xfrm>
            <a:custGeom>
              <a:avLst/>
              <a:gdLst/>
              <a:ahLst/>
              <a:cxnLst/>
              <a:rect l="0" t="0" r="0" b="0"/>
              <a:pathLst>
                <a:path w="47626" h="676276">
                  <a:moveTo>
                    <a:pt x="47625" y="0"/>
                  </a:moveTo>
                  <a:lnTo>
                    <a:pt x="47625" y="0"/>
                  </a:lnTo>
                  <a:lnTo>
                    <a:pt x="47625" y="45697"/>
                  </a:lnTo>
                  <a:lnTo>
                    <a:pt x="46567" y="90255"/>
                  </a:lnTo>
                  <a:lnTo>
                    <a:pt x="37923" y="136727"/>
                  </a:lnTo>
                  <a:lnTo>
                    <a:pt x="30016" y="181420"/>
                  </a:lnTo>
                  <a:lnTo>
                    <a:pt x="25943" y="221119"/>
                  </a:lnTo>
                  <a:lnTo>
                    <a:pt x="19958" y="266969"/>
                  </a:lnTo>
                  <a:lnTo>
                    <a:pt x="19170" y="309304"/>
                  </a:lnTo>
                  <a:lnTo>
                    <a:pt x="11527" y="350196"/>
                  </a:lnTo>
                  <a:lnTo>
                    <a:pt x="9789" y="391486"/>
                  </a:lnTo>
                  <a:lnTo>
                    <a:pt x="9560" y="433220"/>
                  </a:lnTo>
                  <a:lnTo>
                    <a:pt x="9529" y="477977"/>
                  </a:lnTo>
                  <a:lnTo>
                    <a:pt x="10583" y="507087"/>
                  </a:lnTo>
                  <a:lnTo>
                    <a:pt x="18462" y="544858"/>
                  </a:lnTo>
                  <a:lnTo>
                    <a:pt x="19040" y="589125"/>
                  </a:lnTo>
                  <a:lnTo>
                    <a:pt x="19050" y="636301"/>
                  </a:lnTo>
                  <a:lnTo>
                    <a:pt x="19050" y="674948"/>
                  </a:lnTo>
                  <a:lnTo>
                    <a:pt x="17992" y="675390"/>
                  </a:lnTo>
                  <a:lnTo>
                    <a:pt x="0" y="676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0" name="SMARTInkShape-Group89"/>
          <p:cNvGrpSpPr/>
          <p:nvPr/>
        </p:nvGrpSpPr>
        <p:grpSpPr>
          <a:xfrm>
            <a:off x="7915275" y="3248025"/>
            <a:ext cx="381001" cy="819148"/>
            <a:chOff x="7915275" y="3248025"/>
            <a:chExt cx="381001" cy="819148"/>
          </a:xfrm>
        </p:grpSpPr>
        <p:sp>
          <p:nvSpPr>
            <p:cNvPr id="164" name="SMARTInkShape-431"/>
            <p:cNvSpPr/>
            <p:nvPr>
              <p:custDataLst>
                <p:tags r:id="rId157"/>
              </p:custDataLst>
            </p:nvPr>
          </p:nvSpPr>
          <p:spPr>
            <a:xfrm>
              <a:off x="7915275" y="3248025"/>
              <a:ext cx="28576" cy="781051"/>
            </a:xfrm>
            <a:custGeom>
              <a:avLst/>
              <a:gdLst/>
              <a:ahLst/>
              <a:cxnLst/>
              <a:rect l="0" t="0" r="0" b="0"/>
              <a:pathLst>
                <a:path w="28576" h="781051">
                  <a:moveTo>
                    <a:pt x="0" y="47625"/>
                  </a:moveTo>
                  <a:lnTo>
                    <a:pt x="0" y="47625"/>
                  </a:lnTo>
                  <a:lnTo>
                    <a:pt x="0" y="30015"/>
                  </a:lnTo>
                  <a:lnTo>
                    <a:pt x="1058" y="29535"/>
                  </a:lnTo>
                  <a:lnTo>
                    <a:pt x="5056" y="29001"/>
                  </a:lnTo>
                  <a:lnTo>
                    <a:pt x="6547" y="27801"/>
                  </a:lnTo>
                  <a:lnTo>
                    <a:pt x="10323" y="18899"/>
                  </a:lnTo>
                  <a:lnTo>
                    <a:pt x="17691" y="10969"/>
                  </a:lnTo>
                  <a:lnTo>
                    <a:pt x="18931" y="1451"/>
                  </a:lnTo>
                  <a:lnTo>
                    <a:pt x="20030" y="967"/>
                  </a:lnTo>
                  <a:lnTo>
                    <a:pt x="28575" y="0"/>
                  </a:lnTo>
                  <a:lnTo>
                    <a:pt x="28575" y="22666"/>
                  </a:lnTo>
                  <a:lnTo>
                    <a:pt x="25753" y="28771"/>
                  </a:lnTo>
                  <a:lnTo>
                    <a:pt x="22028" y="35012"/>
                  </a:lnTo>
                  <a:lnTo>
                    <a:pt x="19932" y="45534"/>
                  </a:lnTo>
                  <a:lnTo>
                    <a:pt x="19058" y="91998"/>
                  </a:lnTo>
                  <a:lnTo>
                    <a:pt x="19050" y="136525"/>
                  </a:lnTo>
                  <a:lnTo>
                    <a:pt x="19050" y="179682"/>
                  </a:lnTo>
                  <a:lnTo>
                    <a:pt x="19050" y="227272"/>
                  </a:lnTo>
                  <a:lnTo>
                    <a:pt x="21872" y="236124"/>
                  </a:lnTo>
                  <a:lnTo>
                    <a:pt x="25597" y="243586"/>
                  </a:lnTo>
                  <a:lnTo>
                    <a:pt x="28184" y="260233"/>
                  </a:lnTo>
                  <a:lnTo>
                    <a:pt x="28575" y="306786"/>
                  </a:lnTo>
                  <a:lnTo>
                    <a:pt x="28575" y="346085"/>
                  </a:lnTo>
                  <a:lnTo>
                    <a:pt x="25753" y="352430"/>
                  </a:lnTo>
                  <a:lnTo>
                    <a:pt x="22028" y="358777"/>
                  </a:lnTo>
                  <a:lnTo>
                    <a:pt x="19638" y="371475"/>
                  </a:lnTo>
                  <a:lnTo>
                    <a:pt x="19050" y="416808"/>
                  </a:lnTo>
                  <a:lnTo>
                    <a:pt x="19050" y="422668"/>
                  </a:lnTo>
                  <a:lnTo>
                    <a:pt x="21872" y="428800"/>
                  </a:lnTo>
                  <a:lnTo>
                    <a:pt x="25597" y="435053"/>
                  </a:lnTo>
                  <a:lnTo>
                    <a:pt x="28184" y="445803"/>
                  </a:lnTo>
                  <a:lnTo>
                    <a:pt x="28575" y="492204"/>
                  </a:lnTo>
                  <a:lnTo>
                    <a:pt x="28575" y="498510"/>
                  </a:lnTo>
                  <a:lnTo>
                    <a:pt x="19224" y="542751"/>
                  </a:lnTo>
                  <a:lnTo>
                    <a:pt x="19051" y="590374"/>
                  </a:lnTo>
                  <a:lnTo>
                    <a:pt x="19050" y="635883"/>
                  </a:lnTo>
                  <a:lnTo>
                    <a:pt x="19050" y="641742"/>
                  </a:lnTo>
                  <a:lnTo>
                    <a:pt x="16228" y="647874"/>
                  </a:lnTo>
                  <a:lnTo>
                    <a:pt x="12503" y="654127"/>
                  </a:lnTo>
                  <a:lnTo>
                    <a:pt x="9916" y="664878"/>
                  </a:lnTo>
                  <a:lnTo>
                    <a:pt x="9559" y="679843"/>
                  </a:lnTo>
                  <a:lnTo>
                    <a:pt x="6718" y="685975"/>
                  </a:lnTo>
                  <a:lnTo>
                    <a:pt x="2986" y="692228"/>
                  </a:lnTo>
                  <a:lnTo>
                    <a:pt x="590" y="704865"/>
                  </a:lnTo>
                  <a:lnTo>
                    <a:pt x="0" y="750996"/>
                  </a:lnTo>
                  <a:lnTo>
                    <a:pt x="0" y="771490"/>
                  </a:lnTo>
                  <a:lnTo>
                    <a:pt x="9525" y="781050"/>
                  </a:lnTo>
                  <a:lnTo>
                    <a:pt x="9525" y="739371"/>
                  </a:lnTo>
                  <a:lnTo>
                    <a:pt x="19050" y="704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432"/>
            <p:cNvSpPr/>
            <p:nvPr>
              <p:custDataLst>
                <p:tags r:id="rId158"/>
              </p:custDataLst>
            </p:nvPr>
          </p:nvSpPr>
          <p:spPr>
            <a:xfrm>
              <a:off x="8258175" y="3248142"/>
              <a:ext cx="38101" cy="742714"/>
            </a:xfrm>
            <a:custGeom>
              <a:avLst/>
              <a:gdLst/>
              <a:ahLst/>
              <a:cxnLst/>
              <a:rect l="0" t="0" r="0" b="0"/>
              <a:pathLst>
                <a:path w="38101" h="742714">
                  <a:moveTo>
                    <a:pt x="28575" y="18933"/>
                  </a:moveTo>
                  <a:lnTo>
                    <a:pt x="28575" y="18933"/>
                  </a:lnTo>
                  <a:lnTo>
                    <a:pt x="20373" y="18933"/>
                  </a:lnTo>
                  <a:lnTo>
                    <a:pt x="19933" y="17875"/>
                  </a:lnTo>
                  <a:lnTo>
                    <a:pt x="19166" y="10732"/>
                  </a:lnTo>
                  <a:lnTo>
                    <a:pt x="20186" y="10291"/>
                  </a:lnTo>
                  <a:lnTo>
                    <a:pt x="27261" y="9525"/>
                  </a:lnTo>
                  <a:lnTo>
                    <a:pt x="27991" y="6638"/>
                  </a:lnTo>
                  <a:lnTo>
                    <a:pt x="28565" y="0"/>
                  </a:lnTo>
                  <a:lnTo>
                    <a:pt x="36774" y="8094"/>
                  </a:lnTo>
                  <a:lnTo>
                    <a:pt x="37707" y="14076"/>
                  </a:lnTo>
                  <a:lnTo>
                    <a:pt x="38099" y="60211"/>
                  </a:lnTo>
                  <a:lnTo>
                    <a:pt x="38100" y="107306"/>
                  </a:lnTo>
                  <a:lnTo>
                    <a:pt x="38100" y="150087"/>
                  </a:lnTo>
                  <a:lnTo>
                    <a:pt x="38100" y="193029"/>
                  </a:lnTo>
                  <a:lnTo>
                    <a:pt x="38100" y="239740"/>
                  </a:lnTo>
                  <a:lnTo>
                    <a:pt x="38100" y="283910"/>
                  </a:lnTo>
                  <a:lnTo>
                    <a:pt x="38100" y="329116"/>
                  </a:lnTo>
                  <a:lnTo>
                    <a:pt x="38100" y="373575"/>
                  </a:lnTo>
                  <a:lnTo>
                    <a:pt x="38100" y="417563"/>
                  </a:lnTo>
                  <a:lnTo>
                    <a:pt x="35277" y="426466"/>
                  </a:lnTo>
                  <a:lnTo>
                    <a:pt x="31554" y="433950"/>
                  </a:lnTo>
                  <a:lnTo>
                    <a:pt x="28966" y="450613"/>
                  </a:lnTo>
                  <a:lnTo>
                    <a:pt x="28579" y="497965"/>
                  </a:lnTo>
                  <a:lnTo>
                    <a:pt x="28575" y="541511"/>
                  </a:lnTo>
                  <a:lnTo>
                    <a:pt x="28575" y="584049"/>
                  </a:lnTo>
                  <a:lnTo>
                    <a:pt x="19223" y="628358"/>
                  </a:lnTo>
                  <a:lnTo>
                    <a:pt x="19166" y="631591"/>
                  </a:lnTo>
                  <a:lnTo>
                    <a:pt x="16279" y="638006"/>
                  </a:lnTo>
                  <a:lnTo>
                    <a:pt x="10860" y="645691"/>
                  </a:lnTo>
                  <a:lnTo>
                    <a:pt x="9789" y="654814"/>
                  </a:lnTo>
                  <a:lnTo>
                    <a:pt x="9525" y="701963"/>
                  </a:lnTo>
                  <a:lnTo>
                    <a:pt x="9525" y="742713"/>
                  </a:lnTo>
                  <a:lnTo>
                    <a:pt x="1323" y="734621"/>
                  </a:lnTo>
                  <a:lnTo>
                    <a:pt x="116" y="725222"/>
                  </a:lnTo>
                  <a:lnTo>
                    <a:pt x="0" y="682497"/>
                  </a:lnTo>
                  <a:lnTo>
                    <a:pt x="2823" y="676153"/>
                  </a:lnTo>
                  <a:lnTo>
                    <a:pt x="9525" y="666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433"/>
            <p:cNvSpPr/>
            <p:nvPr>
              <p:custDataLst>
                <p:tags r:id="rId159"/>
              </p:custDataLst>
            </p:nvPr>
          </p:nvSpPr>
          <p:spPr>
            <a:xfrm>
              <a:off x="8221411" y="3267191"/>
              <a:ext cx="74855" cy="799982"/>
            </a:xfrm>
            <a:custGeom>
              <a:avLst/>
              <a:gdLst/>
              <a:ahLst/>
              <a:cxnLst/>
              <a:rect l="0" t="0" r="0" b="0"/>
              <a:pathLst>
                <a:path w="74855" h="799982">
                  <a:moveTo>
                    <a:pt x="27239" y="18934"/>
                  </a:moveTo>
                  <a:lnTo>
                    <a:pt x="27239" y="18934"/>
                  </a:lnTo>
                  <a:lnTo>
                    <a:pt x="22183" y="18934"/>
                  </a:lnTo>
                  <a:lnTo>
                    <a:pt x="20693" y="17876"/>
                  </a:lnTo>
                  <a:lnTo>
                    <a:pt x="19700" y="16112"/>
                  </a:lnTo>
                  <a:lnTo>
                    <a:pt x="19037" y="13877"/>
                  </a:lnTo>
                  <a:lnTo>
                    <a:pt x="17537" y="12388"/>
                  </a:lnTo>
                  <a:lnTo>
                    <a:pt x="13049" y="10733"/>
                  </a:lnTo>
                  <a:lnTo>
                    <a:pt x="11430" y="9233"/>
                  </a:lnTo>
                  <a:lnTo>
                    <a:pt x="9149" y="4183"/>
                  </a:lnTo>
                  <a:lnTo>
                    <a:pt x="8828" y="4867"/>
                  </a:lnTo>
                  <a:lnTo>
                    <a:pt x="8315" y="8512"/>
                  </a:lnTo>
                  <a:lnTo>
                    <a:pt x="0" y="9330"/>
                  </a:lnTo>
                  <a:lnTo>
                    <a:pt x="8083" y="0"/>
                  </a:lnTo>
                  <a:lnTo>
                    <a:pt x="8157" y="4975"/>
                  </a:lnTo>
                  <a:lnTo>
                    <a:pt x="9226" y="6453"/>
                  </a:lnTo>
                  <a:lnTo>
                    <a:pt x="13236" y="8095"/>
                  </a:lnTo>
                  <a:lnTo>
                    <a:pt x="14728" y="9591"/>
                  </a:lnTo>
                  <a:lnTo>
                    <a:pt x="17321" y="17495"/>
                  </a:lnTo>
                  <a:lnTo>
                    <a:pt x="17713" y="60220"/>
                  </a:lnTo>
                  <a:lnTo>
                    <a:pt x="20537" y="66564"/>
                  </a:lnTo>
                  <a:lnTo>
                    <a:pt x="24260" y="72911"/>
                  </a:lnTo>
                  <a:lnTo>
                    <a:pt x="26356" y="83493"/>
                  </a:lnTo>
                  <a:lnTo>
                    <a:pt x="28037" y="98505"/>
                  </a:lnTo>
                  <a:lnTo>
                    <a:pt x="33708" y="111185"/>
                  </a:lnTo>
                  <a:lnTo>
                    <a:pt x="44846" y="158765"/>
                  </a:lnTo>
                  <a:lnTo>
                    <a:pt x="48921" y="190401"/>
                  </a:lnTo>
                  <a:lnTo>
                    <a:pt x="53772" y="209439"/>
                  </a:lnTo>
                  <a:lnTo>
                    <a:pt x="55694" y="253884"/>
                  </a:lnTo>
                  <a:lnTo>
                    <a:pt x="64746" y="297145"/>
                  </a:lnTo>
                  <a:lnTo>
                    <a:pt x="66374" y="336336"/>
                  </a:lnTo>
                  <a:lnTo>
                    <a:pt x="72873" y="354484"/>
                  </a:lnTo>
                  <a:lnTo>
                    <a:pt x="74829" y="398513"/>
                  </a:lnTo>
                  <a:lnTo>
                    <a:pt x="74854" y="411272"/>
                  </a:lnTo>
                  <a:lnTo>
                    <a:pt x="72037" y="418379"/>
                  </a:lnTo>
                  <a:lnTo>
                    <a:pt x="68316" y="425065"/>
                  </a:lnTo>
                  <a:lnTo>
                    <a:pt x="65927" y="437981"/>
                  </a:lnTo>
                  <a:lnTo>
                    <a:pt x="65343" y="479309"/>
                  </a:lnTo>
                  <a:lnTo>
                    <a:pt x="62518" y="485659"/>
                  </a:lnTo>
                  <a:lnTo>
                    <a:pt x="57139" y="493302"/>
                  </a:lnTo>
                  <a:lnTo>
                    <a:pt x="56074" y="502417"/>
                  </a:lnTo>
                  <a:lnTo>
                    <a:pt x="55824" y="526968"/>
                  </a:lnTo>
                  <a:lnTo>
                    <a:pt x="58641" y="533299"/>
                  </a:lnTo>
                  <a:lnTo>
                    <a:pt x="62362" y="539641"/>
                  </a:lnTo>
                  <a:lnTo>
                    <a:pt x="64751" y="552335"/>
                  </a:lnTo>
                  <a:lnTo>
                    <a:pt x="65304" y="574559"/>
                  </a:lnTo>
                  <a:lnTo>
                    <a:pt x="62502" y="580909"/>
                  </a:lnTo>
                  <a:lnTo>
                    <a:pt x="58787" y="587259"/>
                  </a:lnTo>
                  <a:lnTo>
                    <a:pt x="56401" y="599959"/>
                  </a:lnTo>
                  <a:lnTo>
                    <a:pt x="55824" y="631709"/>
                  </a:lnTo>
                  <a:lnTo>
                    <a:pt x="52996" y="638059"/>
                  </a:lnTo>
                  <a:lnTo>
                    <a:pt x="49270" y="644409"/>
                  </a:lnTo>
                  <a:lnTo>
                    <a:pt x="46879" y="657109"/>
                  </a:lnTo>
                  <a:lnTo>
                    <a:pt x="46289" y="704538"/>
                  </a:lnTo>
                  <a:lnTo>
                    <a:pt x="46289" y="749191"/>
                  </a:lnTo>
                  <a:lnTo>
                    <a:pt x="46289" y="796713"/>
                  </a:lnTo>
                  <a:lnTo>
                    <a:pt x="46289" y="799981"/>
                  </a:lnTo>
                  <a:lnTo>
                    <a:pt x="46289" y="780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434"/>
            <p:cNvSpPr/>
            <p:nvPr>
              <p:custDataLst>
                <p:tags r:id="rId160"/>
              </p:custDataLst>
            </p:nvPr>
          </p:nvSpPr>
          <p:spPr>
            <a:xfrm>
              <a:off x="8020050" y="3333750"/>
              <a:ext cx="19051" cy="628651"/>
            </a:xfrm>
            <a:custGeom>
              <a:avLst/>
              <a:gdLst/>
              <a:ahLst/>
              <a:cxnLst/>
              <a:rect l="0" t="0" r="0" b="0"/>
              <a:pathLst>
                <a:path w="19051" h="628651">
                  <a:moveTo>
                    <a:pt x="0" y="0"/>
                  </a:moveTo>
                  <a:lnTo>
                    <a:pt x="0" y="0"/>
                  </a:lnTo>
                  <a:lnTo>
                    <a:pt x="0" y="17716"/>
                  </a:lnTo>
                  <a:lnTo>
                    <a:pt x="1058" y="18161"/>
                  </a:lnTo>
                  <a:lnTo>
                    <a:pt x="5056" y="18654"/>
                  </a:lnTo>
                  <a:lnTo>
                    <a:pt x="6547" y="19845"/>
                  </a:lnTo>
                  <a:lnTo>
                    <a:pt x="8201" y="23989"/>
                  </a:lnTo>
                  <a:lnTo>
                    <a:pt x="9525" y="69977"/>
                  </a:lnTo>
                  <a:lnTo>
                    <a:pt x="9525" y="79413"/>
                  </a:lnTo>
                  <a:lnTo>
                    <a:pt x="12347" y="85742"/>
                  </a:lnTo>
                  <a:lnTo>
                    <a:pt x="16072" y="92082"/>
                  </a:lnTo>
                  <a:lnTo>
                    <a:pt x="18462" y="104777"/>
                  </a:lnTo>
                  <a:lnTo>
                    <a:pt x="19049" y="152400"/>
                  </a:lnTo>
                  <a:lnTo>
                    <a:pt x="19050" y="200025"/>
                  </a:lnTo>
                  <a:lnTo>
                    <a:pt x="19050" y="247650"/>
                  </a:lnTo>
                  <a:lnTo>
                    <a:pt x="19050" y="278076"/>
                  </a:lnTo>
                  <a:lnTo>
                    <a:pt x="16228" y="285161"/>
                  </a:lnTo>
                  <a:lnTo>
                    <a:pt x="12503" y="291838"/>
                  </a:lnTo>
                  <a:lnTo>
                    <a:pt x="10113" y="304748"/>
                  </a:lnTo>
                  <a:lnTo>
                    <a:pt x="9527" y="349250"/>
                  </a:lnTo>
                  <a:lnTo>
                    <a:pt x="9525" y="393816"/>
                  </a:lnTo>
                  <a:lnTo>
                    <a:pt x="9525" y="441325"/>
                  </a:lnTo>
                  <a:lnTo>
                    <a:pt x="6703" y="447675"/>
                  </a:lnTo>
                  <a:lnTo>
                    <a:pt x="2978" y="454025"/>
                  </a:lnTo>
                  <a:lnTo>
                    <a:pt x="882" y="464608"/>
                  </a:lnTo>
                  <a:lnTo>
                    <a:pt x="8" y="511097"/>
                  </a:lnTo>
                  <a:lnTo>
                    <a:pt x="0" y="541043"/>
                  </a:lnTo>
                  <a:lnTo>
                    <a:pt x="6547" y="550158"/>
                  </a:lnTo>
                  <a:lnTo>
                    <a:pt x="8643" y="559061"/>
                  </a:lnTo>
                  <a:lnTo>
                    <a:pt x="9525" y="604608"/>
                  </a:lnTo>
                  <a:lnTo>
                    <a:pt x="9525" y="628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435"/>
            <p:cNvSpPr/>
            <p:nvPr>
              <p:custDataLst>
                <p:tags r:id="rId161"/>
              </p:custDataLst>
            </p:nvPr>
          </p:nvSpPr>
          <p:spPr>
            <a:xfrm>
              <a:off x="8100287" y="3409953"/>
              <a:ext cx="24539" cy="466723"/>
            </a:xfrm>
            <a:custGeom>
              <a:avLst/>
              <a:gdLst/>
              <a:ahLst/>
              <a:cxnLst/>
              <a:rect l="0" t="0" r="0" b="0"/>
              <a:pathLst>
                <a:path w="24539" h="466723">
                  <a:moveTo>
                    <a:pt x="5488" y="19047"/>
                  </a:moveTo>
                  <a:lnTo>
                    <a:pt x="5488" y="19047"/>
                  </a:lnTo>
                  <a:lnTo>
                    <a:pt x="5488" y="0"/>
                  </a:lnTo>
                  <a:lnTo>
                    <a:pt x="5488" y="41676"/>
                  </a:lnTo>
                  <a:lnTo>
                    <a:pt x="2666" y="47801"/>
                  </a:lnTo>
                  <a:lnTo>
                    <a:pt x="432" y="50917"/>
                  </a:lnTo>
                  <a:lnTo>
                    <a:pt x="0" y="54052"/>
                  </a:lnTo>
                  <a:lnTo>
                    <a:pt x="5365" y="94660"/>
                  </a:lnTo>
                  <a:lnTo>
                    <a:pt x="5485" y="141176"/>
                  </a:lnTo>
                  <a:lnTo>
                    <a:pt x="5488" y="187753"/>
                  </a:lnTo>
                  <a:lnTo>
                    <a:pt x="6546" y="222096"/>
                  </a:lnTo>
                  <a:lnTo>
                    <a:pt x="13028" y="240287"/>
                  </a:lnTo>
                  <a:lnTo>
                    <a:pt x="16049" y="282487"/>
                  </a:lnTo>
                  <a:lnTo>
                    <a:pt x="22547" y="295255"/>
                  </a:lnTo>
                  <a:lnTo>
                    <a:pt x="24536" y="342701"/>
                  </a:lnTo>
                  <a:lnTo>
                    <a:pt x="24538" y="388643"/>
                  </a:lnTo>
                  <a:lnTo>
                    <a:pt x="17991" y="397755"/>
                  </a:lnTo>
                  <a:lnTo>
                    <a:pt x="15404" y="407807"/>
                  </a:lnTo>
                  <a:lnTo>
                    <a:pt x="15023" y="423716"/>
                  </a:lnTo>
                  <a:lnTo>
                    <a:pt x="16079" y="425351"/>
                  </a:lnTo>
                  <a:lnTo>
                    <a:pt x="17840" y="426441"/>
                  </a:lnTo>
                  <a:lnTo>
                    <a:pt x="20072" y="427168"/>
                  </a:lnTo>
                  <a:lnTo>
                    <a:pt x="21561" y="428711"/>
                  </a:lnTo>
                  <a:lnTo>
                    <a:pt x="24147" y="436696"/>
                  </a:lnTo>
                  <a:lnTo>
                    <a:pt x="24538" y="465395"/>
                  </a:lnTo>
                  <a:lnTo>
                    <a:pt x="23480" y="465837"/>
                  </a:lnTo>
                  <a:lnTo>
                    <a:pt x="15013" y="466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436"/>
            <p:cNvSpPr/>
            <p:nvPr>
              <p:custDataLst>
                <p:tags r:id="rId162"/>
              </p:custDataLst>
            </p:nvPr>
          </p:nvSpPr>
          <p:spPr>
            <a:xfrm>
              <a:off x="8143885" y="3457575"/>
              <a:ext cx="47616" cy="447676"/>
            </a:xfrm>
            <a:custGeom>
              <a:avLst/>
              <a:gdLst/>
              <a:ahLst/>
              <a:cxnLst/>
              <a:rect l="0" t="0" r="0" b="0"/>
              <a:pathLst>
                <a:path w="47616" h="447676">
                  <a:moveTo>
                    <a:pt x="9515" y="9525"/>
                  </a:moveTo>
                  <a:lnTo>
                    <a:pt x="9515" y="9525"/>
                  </a:lnTo>
                  <a:lnTo>
                    <a:pt x="1314" y="9525"/>
                  </a:lnTo>
                  <a:lnTo>
                    <a:pt x="872" y="8467"/>
                  </a:lnTo>
                  <a:lnTo>
                    <a:pt x="0" y="117"/>
                  </a:lnTo>
                  <a:lnTo>
                    <a:pt x="9514" y="0"/>
                  </a:lnTo>
                  <a:lnTo>
                    <a:pt x="9515" y="36649"/>
                  </a:lnTo>
                  <a:lnTo>
                    <a:pt x="16062" y="45418"/>
                  </a:lnTo>
                  <a:lnTo>
                    <a:pt x="18158" y="54261"/>
                  </a:lnTo>
                  <a:lnTo>
                    <a:pt x="19006" y="79386"/>
                  </a:lnTo>
                  <a:lnTo>
                    <a:pt x="21847" y="85730"/>
                  </a:lnTo>
                  <a:lnTo>
                    <a:pt x="25579" y="92077"/>
                  </a:lnTo>
                  <a:lnTo>
                    <a:pt x="27975" y="104775"/>
                  </a:lnTo>
                  <a:lnTo>
                    <a:pt x="28531" y="135201"/>
                  </a:lnTo>
                  <a:lnTo>
                    <a:pt x="25728" y="142286"/>
                  </a:lnTo>
                  <a:lnTo>
                    <a:pt x="23499" y="145658"/>
                  </a:lnTo>
                  <a:lnTo>
                    <a:pt x="20362" y="160515"/>
                  </a:lnTo>
                  <a:lnTo>
                    <a:pt x="19056" y="207511"/>
                  </a:lnTo>
                  <a:lnTo>
                    <a:pt x="19050" y="211366"/>
                  </a:lnTo>
                  <a:lnTo>
                    <a:pt x="21867" y="218471"/>
                  </a:lnTo>
                  <a:lnTo>
                    <a:pt x="25588" y="225156"/>
                  </a:lnTo>
                  <a:lnTo>
                    <a:pt x="27977" y="238072"/>
                  </a:lnTo>
                  <a:lnTo>
                    <a:pt x="28531" y="260347"/>
                  </a:lnTo>
                  <a:lnTo>
                    <a:pt x="29601" y="262465"/>
                  </a:lnTo>
                  <a:lnTo>
                    <a:pt x="31372" y="263877"/>
                  </a:lnTo>
                  <a:lnTo>
                    <a:pt x="33611" y="264818"/>
                  </a:lnTo>
                  <a:lnTo>
                    <a:pt x="35104" y="266504"/>
                  </a:lnTo>
                  <a:lnTo>
                    <a:pt x="36763" y="271199"/>
                  </a:lnTo>
                  <a:lnTo>
                    <a:pt x="38089" y="317893"/>
                  </a:lnTo>
                  <a:lnTo>
                    <a:pt x="38090" y="364111"/>
                  </a:lnTo>
                  <a:lnTo>
                    <a:pt x="38090" y="409721"/>
                  </a:lnTo>
                  <a:lnTo>
                    <a:pt x="38090" y="417656"/>
                  </a:lnTo>
                  <a:lnTo>
                    <a:pt x="39148" y="418137"/>
                  </a:lnTo>
                  <a:lnTo>
                    <a:pt x="43146" y="418672"/>
                  </a:lnTo>
                  <a:lnTo>
                    <a:pt x="44637" y="419873"/>
                  </a:lnTo>
                  <a:lnTo>
                    <a:pt x="47500" y="428222"/>
                  </a:lnTo>
                  <a:lnTo>
                    <a:pt x="47615" y="447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1" name="SMARTInkShape-437"/>
          <p:cNvSpPr/>
          <p:nvPr>
            <p:custDataLst>
              <p:tags r:id="rId3"/>
            </p:custDataLst>
          </p:nvPr>
        </p:nvSpPr>
        <p:spPr>
          <a:xfrm>
            <a:off x="8077200" y="4067209"/>
            <a:ext cx="57151" cy="141504"/>
          </a:xfrm>
          <a:custGeom>
            <a:avLst/>
            <a:gdLst/>
            <a:ahLst/>
            <a:cxnLst/>
            <a:rect l="0" t="0" r="0" b="0"/>
            <a:pathLst>
              <a:path w="57151" h="141504">
                <a:moveTo>
                  <a:pt x="9525" y="66641"/>
                </a:moveTo>
                <a:lnTo>
                  <a:pt x="9525" y="66641"/>
                </a:lnTo>
                <a:lnTo>
                  <a:pt x="9525" y="48918"/>
                </a:lnTo>
                <a:lnTo>
                  <a:pt x="10583" y="48476"/>
                </a:lnTo>
                <a:lnTo>
                  <a:pt x="17726" y="47708"/>
                </a:lnTo>
                <a:lnTo>
                  <a:pt x="18462" y="44821"/>
                </a:lnTo>
                <a:lnTo>
                  <a:pt x="19050" y="10853"/>
                </a:lnTo>
                <a:lnTo>
                  <a:pt x="17992" y="10399"/>
                </a:lnTo>
                <a:lnTo>
                  <a:pt x="10849" y="9611"/>
                </a:lnTo>
                <a:lnTo>
                  <a:pt x="10113" y="6722"/>
                </a:lnTo>
                <a:lnTo>
                  <a:pt x="9529" y="0"/>
                </a:lnTo>
                <a:lnTo>
                  <a:pt x="9525" y="46425"/>
                </a:lnTo>
                <a:lnTo>
                  <a:pt x="9525" y="92019"/>
                </a:lnTo>
                <a:lnTo>
                  <a:pt x="9525" y="138323"/>
                </a:lnTo>
                <a:lnTo>
                  <a:pt x="10583" y="139830"/>
                </a:lnTo>
                <a:lnTo>
                  <a:pt x="12347" y="140833"/>
                </a:lnTo>
                <a:lnTo>
                  <a:pt x="14581" y="141503"/>
                </a:lnTo>
                <a:lnTo>
                  <a:pt x="16072" y="140890"/>
                </a:lnTo>
                <a:lnTo>
                  <a:pt x="17065" y="139424"/>
                </a:lnTo>
                <a:lnTo>
                  <a:pt x="18935" y="133674"/>
                </a:lnTo>
                <a:lnTo>
                  <a:pt x="27240" y="125146"/>
                </a:lnTo>
                <a:lnTo>
                  <a:pt x="28180" y="119136"/>
                </a:lnTo>
                <a:lnTo>
                  <a:pt x="28574" y="72988"/>
                </a:lnTo>
                <a:lnTo>
                  <a:pt x="28575" y="63465"/>
                </a:lnTo>
                <a:lnTo>
                  <a:pt x="25753" y="57116"/>
                </a:lnTo>
                <a:lnTo>
                  <a:pt x="22028" y="50766"/>
                </a:lnTo>
                <a:lnTo>
                  <a:pt x="19638" y="38066"/>
                </a:lnTo>
                <a:lnTo>
                  <a:pt x="19165" y="30423"/>
                </a:lnTo>
                <a:lnTo>
                  <a:pt x="9559" y="19055"/>
                </a:lnTo>
                <a:lnTo>
                  <a:pt x="4479" y="24084"/>
                </a:lnTo>
                <a:lnTo>
                  <a:pt x="1991" y="29382"/>
                </a:lnTo>
                <a:lnTo>
                  <a:pt x="10" y="60412"/>
                </a:lnTo>
                <a:lnTo>
                  <a:pt x="0" y="106604"/>
                </a:lnTo>
                <a:lnTo>
                  <a:pt x="0" y="133186"/>
                </a:lnTo>
                <a:lnTo>
                  <a:pt x="5056" y="133277"/>
                </a:lnTo>
                <a:lnTo>
                  <a:pt x="6547" y="132232"/>
                </a:lnTo>
                <a:lnTo>
                  <a:pt x="7540" y="130477"/>
                </a:lnTo>
                <a:lnTo>
                  <a:pt x="9264" y="123613"/>
                </a:lnTo>
                <a:lnTo>
                  <a:pt x="9515" y="106492"/>
                </a:lnTo>
                <a:lnTo>
                  <a:pt x="17725" y="83436"/>
                </a:lnTo>
                <a:lnTo>
                  <a:pt x="19050" y="38114"/>
                </a:lnTo>
                <a:lnTo>
                  <a:pt x="9640" y="38066"/>
                </a:lnTo>
                <a:lnTo>
                  <a:pt x="9525" y="70223"/>
                </a:lnTo>
                <a:lnTo>
                  <a:pt x="12347" y="76347"/>
                </a:lnTo>
                <a:lnTo>
                  <a:pt x="16072" y="82596"/>
                </a:lnTo>
                <a:lnTo>
                  <a:pt x="18462" y="95232"/>
                </a:lnTo>
                <a:lnTo>
                  <a:pt x="19050" y="132793"/>
                </a:lnTo>
                <a:lnTo>
                  <a:pt x="28460" y="133312"/>
                </a:lnTo>
                <a:lnTo>
                  <a:pt x="28575" y="88786"/>
                </a:lnTo>
                <a:lnTo>
                  <a:pt x="28575" y="41417"/>
                </a:lnTo>
                <a:lnTo>
                  <a:pt x="28575" y="38197"/>
                </a:lnTo>
                <a:lnTo>
                  <a:pt x="19441" y="47202"/>
                </a:lnTo>
                <a:lnTo>
                  <a:pt x="19050" y="92050"/>
                </a:lnTo>
                <a:lnTo>
                  <a:pt x="19050" y="133270"/>
                </a:lnTo>
                <a:lnTo>
                  <a:pt x="27251" y="133312"/>
                </a:lnTo>
                <a:lnTo>
                  <a:pt x="27693" y="132255"/>
                </a:lnTo>
                <a:lnTo>
                  <a:pt x="29611" y="116448"/>
                </a:lnTo>
                <a:lnTo>
                  <a:pt x="36773" y="106492"/>
                </a:lnTo>
                <a:lnTo>
                  <a:pt x="38090" y="68603"/>
                </a:lnTo>
                <a:lnTo>
                  <a:pt x="30559" y="56538"/>
                </a:lnTo>
                <a:lnTo>
                  <a:pt x="28579" y="47605"/>
                </a:lnTo>
                <a:lnTo>
                  <a:pt x="23519" y="47595"/>
                </a:lnTo>
                <a:lnTo>
                  <a:pt x="22030" y="48652"/>
                </a:lnTo>
                <a:lnTo>
                  <a:pt x="21037" y="50415"/>
                </a:lnTo>
                <a:lnTo>
                  <a:pt x="19311" y="57292"/>
                </a:lnTo>
                <a:lnTo>
                  <a:pt x="19050" y="104794"/>
                </a:lnTo>
                <a:lnTo>
                  <a:pt x="19050" y="112395"/>
                </a:lnTo>
                <a:lnTo>
                  <a:pt x="20108" y="113019"/>
                </a:lnTo>
                <a:lnTo>
                  <a:pt x="27251" y="114102"/>
                </a:lnTo>
                <a:lnTo>
                  <a:pt x="27987" y="117015"/>
                </a:lnTo>
                <a:lnTo>
                  <a:pt x="28460" y="122453"/>
                </a:lnTo>
                <a:lnTo>
                  <a:pt x="31346" y="120374"/>
                </a:lnTo>
                <a:lnTo>
                  <a:pt x="36765" y="115473"/>
                </a:lnTo>
                <a:lnTo>
                  <a:pt x="37705" y="109567"/>
                </a:lnTo>
                <a:lnTo>
                  <a:pt x="38100" y="63349"/>
                </a:lnTo>
                <a:lnTo>
                  <a:pt x="38100" y="48031"/>
                </a:lnTo>
                <a:lnTo>
                  <a:pt x="28690" y="47594"/>
                </a:lnTo>
                <a:lnTo>
                  <a:pt x="28579" y="61780"/>
                </a:lnTo>
                <a:lnTo>
                  <a:pt x="27518" y="63401"/>
                </a:lnTo>
                <a:lnTo>
                  <a:pt x="25754" y="64481"/>
                </a:lnTo>
                <a:lnTo>
                  <a:pt x="23519" y="65201"/>
                </a:lnTo>
                <a:lnTo>
                  <a:pt x="22030" y="66739"/>
                </a:lnTo>
                <a:lnTo>
                  <a:pt x="19441" y="74715"/>
                </a:lnTo>
                <a:lnTo>
                  <a:pt x="19060" y="85261"/>
                </a:lnTo>
                <a:lnTo>
                  <a:pt x="37673" y="85690"/>
                </a:lnTo>
                <a:lnTo>
                  <a:pt x="46263" y="77490"/>
                </a:lnTo>
                <a:lnTo>
                  <a:pt x="47615" y="66767"/>
                </a:lnTo>
                <a:lnTo>
                  <a:pt x="47621" y="66679"/>
                </a:lnTo>
                <a:lnTo>
                  <a:pt x="39424" y="58443"/>
                </a:lnTo>
                <a:lnTo>
                  <a:pt x="38982" y="59059"/>
                </a:lnTo>
                <a:lnTo>
                  <a:pt x="38215" y="65434"/>
                </a:lnTo>
                <a:lnTo>
                  <a:pt x="35329" y="66105"/>
                </a:lnTo>
                <a:lnTo>
                  <a:pt x="28970" y="66609"/>
                </a:lnTo>
                <a:lnTo>
                  <a:pt x="28609" y="74839"/>
                </a:lnTo>
                <a:lnTo>
                  <a:pt x="29656" y="75281"/>
                </a:lnTo>
                <a:lnTo>
                  <a:pt x="33641" y="75773"/>
                </a:lnTo>
                <a:lnTo>
                  <a:pt x="35127" y="76962"/>
                </a:lnTo>
                <a:lnTo>
                  <a:pt x="37985" y="85289"/>
                </a:lnTo>
                <a:lnTo>
                  <a:pt x="43122" y="85572"/>
                </a:lnTo>
                <a:lnTo>
                  <a:pt x="44623" y="86670"/>
                </a:lnTo>
                <a:lnTo>
                  <a:pt x="47508" y="94820"/>
                </a:lnTo>
                <a:lnTo>
                  <a:pt x="57150" y="9521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" name="SMARTInkShape-438"/>
          <p:cNvSpPr/>
          <p:nvPr>
            <p:custDataLst>
              <p:tags r:id="rId4"/>
            </p:custDataLst>
          </p:nvPr>
        </p:nvSpPr>
        <p:spPr>
          <a:xfrm>
            <a:off x="8496300" y="4076711"/>
            <a:ext cx="104776" cy="114279"/>
          </a:xfrm>
          <a:custGeom>
            <a:avLst/>
            <a:gdLst/>
            <a:ahLst/>
            <a:cxnLst/>
            <a:rect l="0" t="0" r="0" b="0"/>
            <a:pathLst>
              <a:path w="104776" h="114279">
                <a:moveTo>
                  <a:pt x="38100" y="38089"/>
                </a:moveTo>
                <a:lnTo>
                  <a:pt x="38100" y="38089"/>
                </a:lnTo>
                <a:lnTo>
                  <a:pt x="38100" y="20479"/>
                </a:lnTo>
                <a:lnTo>
                  <a:pt x="37042" y="19999"/>
                </a:lnTo>
                <a:lnTo>
                  <a:pt x="33044" y="19465"/>
                </a:lnTo>
                <a:lnTo>
                  <a:pt x="31554" y="18265"/>
                </a:lnTo>
                <a:lnTo>
                  <a:pt x="28626" y="9693"/>
                </a:lnTo>
                <a:lnTo>
                  <a:pt x="28576" y="9519"/>
                </a:lnTo>
                <a:lnTo>
                  <a:pt x="28576" y="9517"/>
                </a:lnTo>
                <a:lnTo>
                  <a:pt x="28575" y="9514"/>
                </a:lnTo>
                <a:lnTo>
                  <a:pt x="20373" y="9514"/>
                </a:lnTo>
                <a:lnTo>
                  <a:pt x="14385" y="14571"/>
                </a:lnTo>
                <a:lnTo>
                  <a:pt x="11685" y="19875"/>
                </a:lnTo>
                <a:lnTo>
                  <a:pt x="8752" y="35024"/>
                </a:lnTo>
                <a:lnTo>
                  <a:pt x="3063" y="45530"/>
                </a:lnTo>
                <a:lnTo>
                  <a:pt x="10" y="93047"/>
                </a:lnTo>
                <a:lnTo>
                  <a:pt x="0" y="109371"/>
                </a:lnTo>
                <a:lnTo>
                  <a:pt x="1058" y="111010"/>
                </a:lnTo>
                <a:lnTo>
                  <a:pt x="2823" y="112103"/>
                </a:lnTo>
                <a:lnTo>
                  <a:pt x="9134" y="114161"/>
                </a:lnTo>
                <a:lnTo>
                  <a:pt x="17691" y="114278"/>
                </a:lnTo>
                <a:lnTo>
                  <a:pt x="18144" y="113224"/>
                </a:lnTo>
                <a:lnTo>
                  <a:pt x="18930" y="106087"/>
                </a:lnTo>
                <a:lnTo>
                  <a:pt x="25573" y="97421"/>
                </a:lnTo>
                <a:lnTo>
                  <a:pt x="27686" y="88595"/>
                </a:lnTo>
                <a:lnTo>
                  <a:pt x="28573" y="41263"/>
                </a:lnTo>
                <a:lnTo>
                  <a:pt x="28575" y="28"/>
                </a:lnTo>
                <a:lnTo>
                  <a:pt x="23519" y="0"/>
                </a:lnTo>
                <a:lnTo>
                  <a:pt x="22029" y="1054"/>
                </a:lnTo>
                <a:lnTo>
                  <a:pt x="21036" y="2816"/>
                </a:lnTo>
                <a:lnTo>
                  <a:pt x="19310" y="9690"/>
                </a:lnTo>
                <a:lnTo>
                  <a:pt x="19050" y="57144"/>
                </a:lnTo>
                <a:lnTo>
                  <a:pt x="19050" y="94843"/>
                </a:lnTo>
                <a:lnTo>
                  <a:pt x="27252" y="87003"/>
                </a:lnTo>
                <a:lnTo>
                  <a:pt x="28459" y="77627"/>
                </a:lnTo>
                <a:lnTo>
                  <a:pt x="28571" y="58893"/>
                </a:lnTo>
                <a:lnTo>
                  <a:pt x="35120" y="49881"/>
                </a:lnTo>
                <a:lnTo>
                  <a:pt x="37709" y="39851"/>
                </a:lnTo>
                <a:lnTo>
                  <a:pt x="38100" y="28567"/>
                </a:lnTo>
                <a:lnTo>
                  <a:pt x="38100" y="37697"/>
                </a:lnTo>
                <a:lnTo>
                  <a:pt x="51357" y="51312"/>
                </a:lnTo>
                <a:lnTo>
                  <a:pt x="57396" y="54549"/>
                </a:lnTo>
                <a:lnTo>
                  <a:pt x="63610" y="57046"/>
                </a:lnTo>
                <a:lnTo>
                  <a:pt x="73058" y="63344"/>
                </a:lnTo>
                <a:lnTo>
                  <a:pt x="104775" y="7618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3" name="SMARTInkShape-439"/>
          <p:cNvSpPr/>
          <p:nvPr>
            <p:custDataLst>
              <p:tags r:id="rId5"/>
            </p:custDataLst>
          </p:nvPr>
        </p:nvSpPr>
        <p:spPr>
          <a:xfrm>
            <a:off x="8867775" y="4067175"/>
            <a:ext cx="55815" cy="142876"/>
          </a:xfrm>
          <a:custGeom>
            <a:avLst/>
            <a:gdLst/>
            <a:ahLst/>
            <a:cxnLst/>
            <a:rect l="0" t="0" r="0" b="0"/>
            <a:pathLst>
              <a:path w="55815" h="142876">
                <a:moveTo>
                  <a:pt x="28575" y="19050"/>
                </a:moveTo>
                <a:lnTo>
                  <a:pt x="28575" y="19050"/>
                </a:lnTo>
                <a:lnTo>
                  <a:pt x="28575" y="1358"/>
                </a:lnTo>
                <a:lnTo>
                  <a:pt x="29633" y="906"/>
                </a:lnTo>
                <a:lnTo>
                  <a:pt x="38091" y="0"/>
                </a:lnTo>
                <a:lnTo>
                  <a:pt x="33041" y="0"/>
                </a:lnTo>
                <a:lnTo>
                  <a:pt x="31552" y="1058"/>
                </a:lnTo>
                <a:lnTo>
                  <a:pt x="30559" y="2822"/>
                </a:lnTo>
                <a:lnTo>
                  <a:pt x="28835" y="9701"/>
                </a:lnTo>
                <a:lnTo>
                  <a:pt x="28578" y="32181"/>
                </a:lnTo>
                <a:lnTo>
                  <a:pt x="25754" y="38292"/>
                </a:lnTo>
                <a:lnTo>
                  <a:pt x="22030" y="44535"/>
                </a:lnTo>
                <a:lnTo>
                  <a:pt x="19638" y="57167"/>
                </a:lnTo>
                <a:lnTo>
                  <a:pt x="19085" y="71175"/>
                </a:lnTo>
                <a:lnTo>
                  <a:pt x="16243" y="76789"/>
                </a:lnTo>
                <a:lnTo>
                  <a:pt x="10852" y="83960"/>
                </a:lnTo>
                <a:lnTo>
                  <a:pt x="9788" y="92981"/>
                </a:lnTo>
                <a:lnTo>
                  <a:pt x="9640" y="98827"/>
                </a:lnTo>
                <a:lnTo>
                  <a:pt x="8543" y="100810"/>
                </a:lnTo>
                <a:lnTo>
                  <a:pt x="6754" y="102131"/>
                </a:lnTo>
                <a:lnTo>
                  <a:pt x="4503" y="103013"/>
                </a:lnTo>
                <a:lnTo>
                  <a:pt x="3002" y="104658"/>
                </a:lnTo>
                <a:lnTo>
                  <a:pt x="4" y="114283"/>
                </a:lnTo>
                <a:lnTo>
                  <a:pt x="2" y="114293"/>
                </a:lnTo>
                <a:lnTo>
                  <a:pt x="1" y="114295"/>
                </a:lnTo>
                <a:lnTo>
                  <a:pt x="1" y="114297"/>
                </a:lnTo>
                <a:lnTo>
                  <a:pt x="0" y="114299"/>
                </a:lnTo>
                <a:lnTo>
                  <a:pt x="0" y="109243"/>
                </a:lnTo>
                <a:lnTo>
                  <a:pt x="1058" y="107754"/>
                </a:lnTo>
                <a:lnTo>
                  <a:pt x="2824" y="106761"/>
                </a:lnTo>
                <a:lnTo>
                  <a:pt x="5057" y="106099"/>
                </a:lnTo>
                <a:lnTo>
                  <a:pt x="6546" y="104599"/>
                </a:lnTo>
                <a:lnTo>
                  <a:pt x="9134" y="96690"/>
                </a:lnTo>
                <a:lnTo>
                  <a:pt x="9410" y="90620"/>
                </a:lnTo>
                <a:lnTo>
                  <a:pt x="12296" y="85078"/>
                </a:lnTo>
                <a:lnTo>
                  <a:pt x="16048" y="79087"/>
                </a:lnTo>
                <a:lnTo>
                  <a:pt x="18457" y="66618"/>
                </a:lnTo>
                <a:lnTo>
                  <a:pt x="19015" y="44447"/>
                </a:lnTo>
                <a:lnTo>
                  <a:pt x="20085" y="42331"/>
                </a:lnTo>
                <a:lnTo>
                  <a:pt x="21856" y="40921"/>
                </a:lnTo>
                <a:lnTo>
                  <a:pt x="24095" y="39981"/>
                </a:lnTo>
                <a:lnTo>
                  <a:pt x="25589" y="38295"/>
                </a:lnTo>
                <a:lnTo>
                  <a:pt x="28566" y="28614"/>
                </a:lnTo>
                <a:lnTo>
                  <a:pt x="28573" y="28582"/>
                </a:lnTo>
                <a:lnTo>
                  <a:pt x="28574" y="28580"/>
                </a:lnTo>
                <a:lnTo>
                  <a:pt x="28574" y="28578"/>
                </a:lnTo>
                <a:lnTo>
                  <a:pt x="28575" y="28575"/>
                </a:lnTo>
                <a:lnTo>
                  <a:pt x="28575" y="42764"/>
                </a:lnTo>
                <a:lnTo>
                  <a:pt x="25751" y="48287"/>
                </a:lnTo>
                <a:lnTo>
                  <a:pt x="22029" y="54269"/>
                </a:lnTo>
                <a:lnTo>
                  <a:pt x="19638" y="66733"/>
                </a:lnTo>
                <a:lnTo>
                  <a:pt x="19050" y="114104"/>
                </a:lnTo>
                <a:lnTo>
                  <a:pt x="19050" y="123384"/>
                </a:lnTo>
                <a:lnTo>
                  <a:pt x="27252" y="123786"/>
                </a:lnTo>
                <a:lnTo>
                  <a:pt x="27692" y="122741"/>
                </a:lnTo>
                <a:lnTo>
                  <a:pt x="28184" y="118757"/>
                </a:lnTo>
                <a:lnTo>
                  <a:pt x="29373" y="117272"/>
                </a:lnTo>
                <a:lnTo>
                  <a:pt x="33515" y="115621"/>
                </a:lnTo>
                <a:lnTo>
                  <a:pt x="35043" y="114122"/>
                </a:lnTo>
                <a:lnTo>
                  <a:pt x="40318" y="104113"/>
                </a:lnTo>
                <a:lnTo>
                  <a:pt x="46182" y="97001"/>
                </a:lnTo>
                <a:lnTo>
                  <a:pt x="47197" y="90712"/>
                </a:lnTo>
                <a:lnTo>
                  <a:pt x="47498" y="82146"/>
                </a:lnTo>
                <a:lnTo>
                  <a:pt x="48599" y="80164"/>
                </a:lnTo>
                <a:lnTo>
                  <a:pt x="50391" y="78843"/>
                </a:lnTo>
                <a:lnTo>
                  <a:pt x="52644" y="77962"/>
                </a:lnTo>
                <a:lnTo>
                  <a:pt x="54146" y="76316"/>
                </a:lnTo>
                <a:lnTo>
                  <a:pt x="55814" y="71666"/>
                </a:lnTo>
                <a:lnTo>
                  <a:pt x="55201" y="68944"/>
                </a:lnTo>
                <a:lnTo>
                  <a:pt x="47634" y="57164"/>
                </a:lnTo>
                <a:lnTo>
                  <a:pt x="47631" y="57159"/>
                </a:lnTo>
                <a:lnTo>
                  <a:pt x="47629" y="57156"/>
                </a:lnTo>
                <a:lnTo>
                  <a:pt x="47627" y="57154"/>
                </a:lnTo>
                <a:lnTo>
                  <a:pt x="47625" y="65351"/>
                </a:lnTo>
                <a:lnTo>
                  <a:pt x="41079" y="74018"/>
                </a:lnTo>
                <a:lnTo>
                  <a:pt x="38983" y="82844"/>
                </a:lnTo>
                <a:lnTo>
                  <a:pt x="38100" y="128358"/>
                </a:lnTo>
                <a:lnTo>
                  <a:pt x="39158" y="130023"/>
                </a:lnTo>
                <a:lnTo>
                  <a:pt x="40924" y="131132"/>
                </a:lnTo>
                <a:lnTo>
                  <a:pt x="46302" y="132912"/>
                </a:lnTo>
                <a:lnTo>
                  <a:pt x="47037" y="135977"/>
                </a:lnTo>
                <a:lnTo>
                  <a:pt x="47234" y="138276"/>
                </a:lnTo>
                <a:lnTo>
                  <a:pt x="46305" y="139809"/>
                </a:lnTo>
                <a:lnTo>
                  <a:pt x="44629" y="140831"/>
                </a:lnTo>
                <a:lnTo>
                  <a:pt x="3810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3" name="SMARTInkShape-Group93"/>
          <p:cNvGrpSpPr/>
          <p:nvPr/>
        </p:nvGrpSpPr>
        <p:grpSpPr>
          <a:xfrm>
            <a:off x="7640944" y="4067292"/>
            <a:ext cx="1341132" cy="483727"/>
            <a:chOff x="7640944" y="4067292"/>
            <a:chExt cx="1341132" cy="483727"/>
          </a:xfrm>
        </p:grpSpPr>
        <p:sp>
          <p:nvSpPr>
            <p:cNvPr id="174" name="SMARTInkShape-440"/>
            <p:cNvSpPr/>
            <p:nvPr>
              <p:custDataLst>
                <p:tags r:id="rId148"/>
              </p:custDataLst>
            </p:nvPr>
          </p:nvSpPr>
          <p:spPr>
            <a:xfrm>
              <a:off x="7972429" y="4067292"/>
              <a:ext cx="190497" cy="271984"/>
            </a:xfrm>
            <a:custGeom>
              <a:avLst/>
              <a:gdLst/>
              <a:ahLst/>
              <a:cxnLst/>
              <a:rect l="0" t="0" r="0" b="0"/>
              <a:pathLst>
                <a:path w="190497" h="271984">
                  <a:moveTo>
                    <a:pt x="9521" y="37983"/>
                  </a:moveTo>
                  <a:lnTo>
                    <a:pt x="9521" y="37983"/>
                  </a:lnTo>
                  <a:lnTo>
                    <a:pt x="4465" y="37983"/>
                  </a:lnTo>
                  <a:lnTo>
                    <a:pt x="2974" y="36925"/>
                  </a:lnTo>
                  <a:lnTo>
                    <a:pt x="1981" y="35161"/>
                  </a:lnTo>
                  <a:lnTo>
                    <a:pt x="257" y="28282"/>
                  </a:lnTo>
                  <a:lnTo>
                    <a:pt x="0" y="10859"/>
                  </a:lnTo>
                  <a:lnTo>
                    <a:pt x="1056" y="10375"/>
                  </a:lnTo>
                  <a:lnTo>
                    <a:pt x="8197" y="9536"/>
                  </a:lnTo>
                  <a:lnTo>
                    <a:pt x="8933" y="6643"/>
                  </a:lnTo>
                  <a:lnTo>
                    <a:pt x="9511" y="0"/>
                  </a:lnTo>
                  <a:lnTo>
                    <a:pt x="9521" y="40265"/>
                  </a:lnTo>
                  <a:lnTo>
                    <a:pt x="12343" y="47111"/>
                  </a:lnTo>
                  <a:lnTo>
                    <a:pt x="14577" y="50418"/>
                  </a:lnTo>
                  <a:lnTo>
                    <a:pt x="21281" y="74062"/>
                  </a:lnTo>
                  <a:lnTo>
                    <a:pt x="47679" y="116364"/>
                  </a:lnTo>
                  <a:lnTo>
                    <a:pt x="55055" y="126794"/>
                  </a:lnTo>
                  <a:lnTo>
                    <a:pt x="81666" y="149880"/>
                  </a:lnTo>
                  <a:lnTo>
                    <a:pt x="98306" y="173146"/>
                  </a:lnTo>
                  <a:lnTo>
                    <a:pt x="116585" y="186939"/>
                  </a:lnTo>
                  <a:lnTo>
                    <a:pt x="146127" y="231262"/>
                  </a:lnTo>
                  <a:lnTo>
                    <a:pt x="149611" y="237832"/>
                  </a:lnTo>
                  <a:lnTo>
                    <a:pt x="152215" y="244280"/>
                  </a:lnTo>
                  <a:lnTo>
                    <a:pt x="176375" y="271509"/>
                  </a:lnTo>
                  <a:lnTo>
                    <a:pt x="177906" y="271983"/>
                  </a:lnTo>
                  <a:lnTo>
                    <a:pt x="178928" y="271242"/>
                  </a:lnTo>
                  <a:lnTo>
                    <a:pt x="179609" y="269689"/>
                  </a:lnTo>
                  <a:lnTo>
                    <a:pt x="181121" y="268654"/>
                  </a:lnTo>
                  <a:lnTo>
                    <a:pt x="190370" y="266607"/>
                  </a:lnTo>
                  <a:lnTo>
                    <a:pt x="190496" y="2570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441"/>
            <p:cNvSpPr/>
            <p:nvPr>
              <p:custDataLst>
                <p:tags r:id="rId149"/>
              </p:custDataLst>
            </p:nvPr>
          </p:nvSpPr>
          <p:spPr>
            <a:xfrm>
              <a:off x="7929132" y="4143375"/>
              <a:ext cx="348094" cy="180976"/>
            </a:xfrm>
            <a:custGeom>
              <a:avLst/>
              <a:gdLst/>
              <a:ahLst/>
              <a:cxnLst/>
              <a:rect l="0" t="0" r="0" b="0"/>
              <a:pathLst>
                <a:path w="348094" h="180976">
                  <a:moveTo>
                    <a:pt x="100443" y="171450"/>
                  </a:moveTo>
                  <a:lnTo>
                    <a:pt x="100443" y="171450"/>
                  </a:lnTo>
                  <a:lnTo>
                    <a:pt x="59124" y="172508"/>
                  </a:lnTo>
                  <a:lnTo>
                    <a:pt x="40531" y="179651"/>
                  </a:lnTo>
                  <a:lnTo>
                    <a:pt x="579" y="180975"/>
                  </a:lnTo>
                  <a:lnTo>
                    <a:pt x="0" y="179917"/>
                  </a:lnTo>
                  <a:lnTo>
                    <a:pt x="673" y="178152"/>
                  </a:lnTo>
                  <a:lnTo>
                    <a:pt x="22504" y="154151"/>
                  </a:lnTo>
                  <a:lnTo>
                    <a:pt x="66591" y="126920"/>
                  </a:lnTo>
                  <a:lnTo>
                    <a:pt x="91130" y="111462"/>
                  </a:lnTo>
                  <a:lnTo>
                    <a:pt x="135380" y="82941"/>
                  </a:lnTo>
                  <a:lnTo>
                    <a:pt x="179818" y="60348"/>
                  </a:lnTo>
                  <a:lnTo>
                    <a:pt x="227090" y="38101"/>
                  </a:lnTo>
                  <a:lnTo>
                    <a:pt x="271305" y="19050"/>
                  </a:lnTo>
                  <a:lnTo>
                    <a:pt x="284333" y="13758"/>
                  </a:lnTo>
                  <a:lnTo>
                    <a:pt x="329028" y="2234"/>
                  </a:lnTo>
                  <a:lnTo>
                    <a:pt x="34809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442"/>
            <p:cNvSpPr/>
            <p:nvPr>
              <p:custDataLst>
                <p:tags r:id="rId150"/>
              </p:custDataLst>
            </p:nvPr>
          </p:nvSpPr>
          <p:spPr>
            <a:xfrm>
              <a:off x="8429626" y="4105275"/>
              <a:ext cx="180975" cy="190501"/>
            </a:xfrm>
            <a:custGeom>
              <a:avLst/>
              <a:gdLst/>
              <a:ahLst/>
              <a:cxnLst/>
              <a:rect l="0" t="0" r="0" b="0"/>
              <a:pathLst>
                <a:path w="180975" h="190501">
                  <a:moveTo>
                    <a:pt x="38099" y="28575"/>
                  </a:moveTo>
                  <a:lnTo>
                    <a:pt x="38099" y="28575"/>
                  </a:lnTo>
                  <a:lnTo>
                    <a:pt x="38099" y="23518"/>
                  </a:lnTo>
                  <a:lnTo>
                    <a:pt x="37041" y="22029"/>
                  </a:lnTo>
                  <a:lnTo>
                    <a:pt x="35276" y="21036"/>
                  </a:lnTo>
                  <a:lnTo>
                    <a:pt x="33043" y="20374"/>
                  </a:lnTo>
                  <a:lnTo>
                    <a:pt x="31553" y="18874"/>
                  </a:lnTo>
                  <a:lnTo>
                    <a:pt x="27776" y="9427"/>
                  </a:lnTo>
                  <a:lnTo>
                    <a:pt x="20408" y="1451"/>
                  </a:lnTo>
                  <a:lnTo>
                    <a:pt x="10967" y="128"/>
                  </a:lnTo>
                  <a:lnTo>
                    <a:pt x="37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47629" y="66677"/>
                  </a:lnTo>
                  <a:lnTo>
                    <a:pt x="59972" y="76200"/>
                  </a:lnTo>
                  <a:lnTo>
                    <a:pt x="98360" y="102658"/>
                  </a:lnTo>
                  <a:lnTo>
                    <a:pt x="116480" y="121839"/>
                  </a:lnTo>
                  <a:lnTo>
                    <a:pt x="163894" y="163906"/>
                  </a:lnTo>
                  <a:lnTo>
                    <a:pt x="177000" y="178061"/>
                  </a:lnTo>
                  <a:lnTo>
                    <a:pt x="180974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443"/>
            <p:cNvSpPr/>
            <p:nvPr>
              <p:custDataLst>
                <p:tags r:id="rId151"/>
              </p:custDataLst>
            </p:nvPr>
          </p:nvSpPr>
          <p:spPr>
            <a:xfrm>
              <a:off x="8439162" y="4219575"/>
              <a:ext cx="190489" cy="104776"/>
            </a:xfrm>
            <a:custGeom>
              <a:avLst/>
              <a:gdLst/>
              <a:ahLst/>
              <a:cxnLst/>
              <a:rect l="0" t="0" r="0" b="0"/>
              <a:pathLst>
                <a:path w="190489" h="104776">
                  <a:moveTo>
                    <a:pt x="85713" y="104775"/>
                  </a:moveTo>
                  <a:lnTo>
                    <a:pt x="85713" y="104775"/>
                  </a:lnTo>
                  <a:lnTo>
                    <a:pt x="65017" y="103717"/>
                  </a:lnTo>
                  <a:lnTo>
                    <a:pt x="38363" y="93016"/>
                  </a:lnTo>
                  <a:lnTo>
                    <a:pt x="31861" y="88966"/>
                  </a:lnTo>
                  <a:lnTo>
                    <a:pt x="25442" y="87165"/>
                  </a:lnTo>
                  <a:lnTo>
                    <a:pt x="23308" y="85627"/>
                  </a:lnTo>
                  <a:lnTo>
                    <a:pt x="21884" y="83543"/>
                  </a:lnTo>
                  <a:lnTo>
                    <a:pt x="20936" y="81095"/>
                  </a:lnTo>
                  <a:lnTo>
                    <a:pt x="19245" y="79463"/>
                  </a:lnTo>
                  <a:lnTo>
                    <a:pt x="14544" y="77651"/>
                  </a:lnTo>
                  <a:lnTo>
                    <a:pt x="12866" y="76109"/>
                  </a:lnTo>
                  <a:lnTo>
                    <a:pt x="11004" y="71573"/>
                  </a:lnTo>
                  <a:lnTo>
                    <a:pt x="9449" y="69940"/>
                  </a:lnTo>
                  <a:lnTo>
                    <a:pt x="4899" y="68126"/>
                  </a:lnTo>
                  <a:lnTo>
                    <a:pt x="3262" y="66584"/>
                  </a:lnTo>
                  <a:lnTo>
                    <a:pt x="420" y="58601"/>
                  </a:lnTo>
                  <a:lnTo>
                    <a:pt x="0" y="42998"/>
                  </a:lnTo>
                  <a:lnTo>
                    <a:pt x="1054" y="41365"/>
                  </a:lnTo>
                  <a:lnTo>
                    <a:pt x="2815" y="40277"/>
                  </a:lnTo>
                  <a:lnTo>
                    <a:pt x="5047" y="39551"/>
                  </a:lnTo>
                  <a:lnTo>
                    <a:pt x="6536" y="38009"/>
                  </a:lnTo>
                  <a:lnTo>
                    <a:pt x="8190" y="33473"/>
                  </a:lnTo>
                  <a:lnTo>
                    <a:pt x="9690" y="31840"/>
                  </a:lnTo>
                  <a:lnTo>
                    <a:pt x="28759" y="21227"/>
                  </a:lnTo>
                  <a:lnTo>
                    <a:pt x="73618" y="11568"/>
                  </a:lnTo>
                  <a:lnTo>
                    <a:pt x="116576" y="9645"/>
                  </a:lnTo>
                  <a:lnTo>
                    <a:pt x="158381" y="1334"/>
                  </a:lnTo>
                  <a:lnTo>
                    <a:pt x="19048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444"/>
            <p:cNvSpPr/>
            <p:nvPr>
              <p:custDataLst>
                <p:tags r:id="rId152"/>
              </p:custDataLst>
            </p:nvPr>
          </p:nvSpPr>
          <p:spPr>
            <a:xfrm>
              <a:off x="8801149" y="4210050"/>
              <a:ext cx="180927" cy="57151"/>
            </a:xfrm>
            <a:custGeom>
              <a:avLst/>
              <a:gdLst/>
              <a:ahLst/>
              <a:cxnLst/>
              <a:rect l="0" t="0" r="0" b="0"/>
              <a:pathLst>
                <a:path w="180927" h="57151">
                  <a:moveTo>
                    <a:pt x="57101" y="57150"/>
                  </a:moveTo>
                  <a:lnTo>
                    <a:pt x="57101" y="57150"/>
                  </a:lnTo>
                  <a:lnTo>
                    <a:pt x="15811" y="57150"/>
                  </a:lnTo>
                  <a:lnTo>
                    <a:pt x="9470" y="54328"/>
                  </a:lnTo>
                  <a:lnTo>
                    <a:pt x="508" y="48018"/>
                  </a:lnTo>
                  <a:lnTo>
                    <a:pt x="0" y="39458"/>
                  </a:lnTo>
                  <a:lnTo>
                    <a:pt x="5021" y="33446"/>
                  </a:lnTo>
                  <a:lnTo>
                    <a:pt x="10317" y="30740"/>
                  </a:lnTo>
                  <a:lnTo>
                    <a:pt x="36139" y="25943"/>
                  </a:lnTo>
                  <a:lnTo>
                    <a:pt x="39951" y="23645"/>
                  </a:lnTo>
                  <a:lnTo>
                    <a:pt x="55430" y="20412"/>
                  </a:lnTo>
                  <a:lnTo>
                    <a:pt x="98465" y="18071"/>
                  </a:lnTo>
                  <a:lnTo>
                    <a:pt x="140008" y="10118"/>
                  </a:lnTo>
                  <a:lnTo>
                    <a:pt x="160025" y="9642"/>
                  </a:lnTo>
                  <a:lnTo>
                    <a:pt x="163818" y="8545"/>
                  </a:lnTo>
                  <a:lnTo>
                    <a:pt x="166345" y="6755"/>
                  </a:lnTo>
                  <a:lnTo>
                    <a:pt x="168031" y="4504"/>
                  </a:lnTo>
                  <a:lnTo>
                    <a:pt x="172725" y="2001"/>
                  </a:lnTo>
                  <a:lnTo>
                    <a:pt x="18092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445"/>
            <p:cNvSpPr/>
            <p:nvPr>
              <p:custDataLst>
                <p:tags r:id="rId153"/>
              </p:custDataLst>
            </p:nvPr>
          </p:nvSpPr>
          <p:spPr>
            <a:xfrm>
              <a:off x="7640944" y="4152900"/>
              <a:ext cx="207657" cy="398119"/>
            </a:xfrm>
            <a:custGeom>
              <a:avLst/>
              <a:gdLst/>
              <a:ahLst/>
              <a:cxnLst/>
              <a:rect l="0" t="0" r="0" b="0"/>
              <a:pathLst>
                <a:path w="207657" h="398119">
                  <a:moveTo>
                    <a:pt x="207656" y="0"/>
                  </a:moveTo>
                  <a:lnTo>
                    <a:pt x="207656" y="0"/>
                  </a:lnTo>
                  <a:lnTo>
                    <a:pt x="199455" y="8201"/>
                  </a:lnTo>
                  <a:lnTo>
                    <a:pt x="200071" y="8642"/>
                  </a:lnTo>
                  <a:lnTo>
                    <a:pt x="203880" y="9263"/>
                  </a:lnTo>
                  <a:lnTo>
                    <a:pt x="198417" y="9515"/>
                  </a:lnTo>
                  <a:lnTo>
                    <a:pt x="189956" y="17725"/>
                  </a:lnTo>
                  <a:lnTo>
                    <a:pt x="189005" y="23714"/>
                  </a:lnTo>
                  <a:lnTo>
                    <a:pt x="188725" y="32191"/>
                  </a:lnTo>
                  <a:lnTo>
                    <a:pt x="185836" y="38296"/>
                  </a:lnTo>
                  <a:lnTo>
                    <a:pt x="182083" y="44537"/>
                  </a:lnTo>
                  <a:lnTo>
                    <a:pt x="179970" y="55059"/>
                  </a:lnTo>
                  <a:lnTo>
                    <a:pt x="178286" y="70053"/>
                  </a:lnTo>
                  <a:lnTo>
                    <a:pt x="172613" y="82728"/>
                  </a:lnTo>
                  <a:lnTo>
                    <a:pt x="162221" y="124316"/>
                  </a:lnTo>
                  <a:lnTo>
                    <a:pt x="147202" y="163453"/>
                  </a:lnTo>
                  <a:lnTo>
                    <a:pt x="121078" y="209751"/>
                  </a:lnTo>
                  <a:lnTo>
                    <a:pt x="91127" y="250656"/>
                  </a:lnTo>
                  <a:lnTo>
                    <a:pt x="66617" y="295671"/>
                  </a:lnTo>
                  <a:lnTo>
                    <a:pt x="34795" y="339202"/>
                  </a:lnTo>
                  <a:lnTo>
                    <a:pt x="4502" y="383604"/>
                  </a:lnTo>
                  <a:lnTo>
                    <a:pt x="948" y="390271"/>
                  </a:lnTo>
                  <a:lnTo>
                    <a:pt x="0" y="393531"/>
                  </a:lnTo>
                  <a:lnTo>
                    <a:pt x="428" y="395704"/>
                  </a:lnTo>
                  <a:lnTo>
                    <a:pt x="1770" y="397153"/>
                  </a:lnTo>
                  <a:lnTo>
                    <a:pt x="3723" y="398118"/>
                  </a:lnTo>
                  <a:lnTo>
                    <a:pt x="6084" y="397704"/>
                  </a:lnTo>
                  <a:lnTo>
                    <a:pt x="17478" y="392257"/>
                  </a:lnTo>
                  <a:lnTo>
                    <a:pt x="27586" y="389694"/>
                  </a:lnTo>
                  <a:lnTo>
                    <a:pt x="36256" y="385570"/>
                  </a:lnTo>
                  <a:lnTo>
                    <a:pt x="44342" y="377386"/>
                  </a:lnTo>
                  <a:lnTo>
                    <a:pt x="55256" y="3619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446"/>
            <p:cNvSpPr/>
            <p:nvPr>
              <p:custDataLst>
                <p:tags r:id="rId154"/>
              </p:custDataLst>
            </p:nvPr>
          </p:nvSpPr>
          <p:spPr>
            <a:xfrm>
              <a:off x="7734300" y="4114838"/>
              <a:ext cx="171451" cy="152363"/>
            </a:xfrm>
            <a:custGeom>
              <a:avLst/>
              <a:gdLst/>
              <a:ahLst/>
              <a:cxnLst/>
              <a:rect l="0" t="0" r="0" b="0"/>
              <a:pathLst>
                <a:path w="171451" h="152363">
                  <a:moveTo>
                    <a:pt x="19050" y="123787"/>
                  </a:moveTo>
                  <a:lnTo>
                    <a:pt x="19050" y="123787"/>
                  </a:lnTo>
                  <a:lnTo>
                    <a:pt x="13994" y="123787"/>
                  </a:lnTo>
                  <a:lnTo>
                    <a:pt x="12503" y="122729"/>
                  </a:lnTo>
                  <a:lnTo>
                    <a:pt x="11510" y="120965"/>
                  </a:lnTo>
                  <a:lnTo>
                    <a:pt x="9916" y="115586"/>
                  </a:lnTo>
                  <a:lnTo>
                    <a:pt x="6877" y="114851"/>
                  </a:lnTo>
                  <a:lnTo>
                    <a:pt x="4585" y="114655"/>
                  </a:lnTo>
                  <a:lnTo>
                    <a:pt x="3056" y="113466"/>
                  </a:lnTo>
                  <a:lnTo>
                    <a:pt x="119" y="105139"/>
                  </a:lnTo>
                  <a:lnTo>
                    <a:pt x="0" y="95247"/>
                  </a:lnTo>
                  <a:lnTo>
                    <a:pt x="8201" y="87014"/>
                  </a:lnTo>
                  <a:lnTo>
                    <a:pt x="14190" y="86080"/>
                  </a:lnTo>
                  <a:lnTo>
                    <a:pt x="26824" y="85721"/>
                  </a:lnTo>
                  <a:lnTo>
                    <a:pt x="35834" y="79148"/>
                  </a:lnTo>
                  <a:lnTo>
                    <a:pt x="45863" y="76555"/>
                  </a:lnTo>
                  <a:lnTo>
                    <a:pt x="54881" y="69693"/>
                  </a:lnTo>
                  <a:lnTo>
                    <a:pt x="63768" y="66484"/>
                  </a:lnTo>
                  <a:lnTo>
                    <a:pt x="73104" y="60359"/>
                  </a:lnTo>
                  <a:lnTo>
                    <a:pt x="82574" y="57016"/>
                  </a:lnTo>
                  <a:lnTo>
                    <a:pt x="92082" y="50851"/>
                  </a:lnTo>
                  <a:lnTo>
                    <a:pt x="101602" y="47496"/>
                  </a:lnTo>
                  <a:lnTo>
                    <a:pt x="123825" y="31168"/>
                  </a:lnTo>
                  <a:lnTo>
                    <a:pt x="130175" y="28648"/>
                  </a:lnTo>
                  <a:lnTo>
                    <a:pt x="161798" y="90"/>
                  </a:lnTo>
                  <a:lnTo>
                    <a:pt x="156832" y="0"/>
                  </a:lnTo>
                  <a:lnTo>
                    <a:pt x="155354" y="1046"/>
                  </a:lnTo>
                  <a:lnTo>
                    <a:pt x="154370" y="2801"/>
                  </a:lnTo>
                  <a:lnTo>
                    <a:pt x="151601" y="16211"/>
                  </a:lnTo>
                  <a:lnTo>
                    <a:pt x="145931" y="25472"/>
                  </a:lnTo>
                  <a:lnTo>
                    <a:pt x="142722" y="34920"/>
                  </a:lnTo>
                  <a:lnTo>
                    <a:pt x="136597" y="44422"/>
                  </a:lnTo>
                  <a:lnTo>
                    <a:pt x="125275" y="78013"/>
                  </a:lnTo>
                  <a:lnTo>
                    <a:pt x="123952" y="106472"/>
                  </a:lnTo>
                  <a:lnTo>
                    <a:pt x="126703" y="113622"/>
                  </a:lnTo>
                  <a:lnTo>
                    <a:pt x="140305" y="133256"/>
                  </a:lnTo>
                  <a:lnTo>
                    <a:pt x="141161" y="136449"/>
                  </a:lnTo>
                  <a:lnTo>
                    <a:pt x="142791" y="138579"/>
                  </a:lnTo>
                  <a:lnTo>
                    <a:pt x="159021" y="149009"/>
                  </a:lnTo>
                  <a:lnTo>
                    <a:pt x="171450" y="1523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447"/>
            <p:cNvSpPr/>
            <p:nvPr>
              <p:custDataLst>
                <p:tags r:id="rId155"/>
              </p:custDataLst>
            </p:nvPr>
          </p:nvSpPr>
          <p:spPr>
            <a:xfrm>
              <a:off x="8248685" y="4182835"/>
              <a:ext cx="161891" cy="341541"/>
            </a:xfrm>
            <a:custGeom>
              <a:avLst/>
              <a:gdLst/>
              <a:ahLst/>
              <a:cxnLst/>
              <a:rect l="0" t="0" r="0" b="0"/>
              <a:pathLst>
                <a:path w="161891" h="341541">
                  <a:moveTo>
                    <a:pt x="28540" y="46265"/>
                  </a:moveTo>
                  <a:lnTo>
                    <a:pt x="28540" y="46265"/>
                  </a:lnTo>
                  <a:lnTo>
                    <a:pt x="23484" y="46265"/>
                  </a:lnTo>
                  <a:lnTo>
                    <a:pt x="21994" y="45207"/>
                  </a:lnTo>
                  <a:lnTo>
                    <a:pt x="21001" y="43443"/>
                  </a:lnTo>
                  <a:lnTo>
                    <a:pt x="19275" y="36564"/>
                  </a:lnTo>
                  <a:lnTo>
                    <a:pt x="19050" y="28655"/>
                  </a:lnTo>
                  <a:lnTo>
                    <a:pt x="13969" y="22585"/>
                  </a:lnTo>
                  <a:lnTo>
                    <a:pt x="13534" y="20953"/>
                  </a:lnTo>
                  <a:lnTo>
                    <a:pt x="14304" y="19865"/>
                  </a:lnTo>
                  <a:lnTo>
                    <a:pt x="18084" y="18120"/>
                  </a:lnTo>
                  <a:lnTo>
                    <a:pt x="18991" y="8568"/>
                  </a:lnTo>
                  <a:lnTo>
                    <a:pt x="19013" y="0"/>
                  </a:lnTo>
                  <a:lnTo>
                    <a:pt x="9881" y="7808"/>
                  </a:lnTo>
                  <a:lnTo>
                    <a:pt x="9606" y="13115"/>
                  </a:lnTo>
                  <a:lnTo>
                    <a:pt x="8509" y="14641"/>
                  </a:lnTo>
                  <a:lnTo>
                    <a:pt x="6719" y="15657"/>
                  </a:lnTo>
                  <a:lnTo>
                    <a:pt x="4468" y="16335"/>
                  </a:lnTo>
                  <a:lnTo>
                    <a:pt x="2967" y="17845"/>
                  </a:lnTo>
                  <a:lnTo>
                    <a:pt x="1300" y="22345"/>
                  </a:lnTo>
                  <a:lnTo>
                    <a:pt x="0" y="54535"/>
                  </a:lnTo>
                  <a:lnTo>
                    <a:pt x="2802" y="63346"/>
                  </a:lnTo>
                  <a:lnTo>
                    <a:pt x="6517" y="71848"/>
                  </a:lnTo>
                  <a:lnTo>
                    <a:pt x="16833" y="106885"/>
                  </a:lnTo>
                  <a:lnTo>
                    <a:pt x="35302" y="151057"/>
                  </a:lnTo>
                  <a:lnTo>
                    <a:pt x="42576" y="181500"/>
                  </a:lnTo>
                  <a:lnTo>
                    <a:pt x="66691" y="227654"/>
                  </a:lnTo>
                  <a:lnTo>
                    <a:pt x="82872" y="262554"/>
                  </a:lnTo>
                  <a:lnTo>
                    <a:pt x="90190" y="282546"/>
                  </a:lnTo>
                  <a:lnTo>
                    <a:pt x="98626" y="291685"/>
                  </a:lnTo>
                  <a:lnTo>
                    <a:pt x="143414" y="332598"/>
                  </a:lnTo>
                  <a:lnTo>
                    <a:pt x="150597" y="339774"/>
                  </a:lnTo>
                  <a:lnTo>
                    <a:pt x="154401" y="340755"/>
                  </a:lnTo>
                  <a:lnTo>
                    <a:pt x="161890" y="341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448"/>
            <p:cNvSpPr/>
            <p:nvPr>
              <p:custDataLst>
                <p:tags r:id="rId156"/>
              </p:custDataLst>
            </p:nvPr>
          </p:nvSpPr>
          <p:spPr>
            <a:xfrm>
              <a:off x="8172450" y="4143409"/>
              <a:ext cx="161926" cy="171417"/>
            </a:xfrm>
            <a:custGeom>
              <a:avLst/>
              <a:gdLst/>
              <a:ahLst/>
              <a:cxnLst/>
              <a:rect l="0" t="0" r="0" b="0"/>
              <a:pathLst>
                <a:path w="161926" h="171417">
                  <a:moveTo>
                    <a:pt x="47625" y="133316"/>
                  </a:moveTo>
                  <a:lnTo>
                    <a:pt x="47625" y="133316"/>
                  </a:lnTo>
                  <a:lnTo>
                    <a:pt x="47625" y="138373"/>
                  </a:lnTo>
                  <a:lnTo>
                    <a:pt x="46567" y="139862"/>
                  </a:lnTo>
                  <a:lnTo>
                    <a:pt x="44803" y="140855"/>
                  </a:lnTo>
                  <a:lnTo>
                    <a:pt x="31379" y="143637"/>
                  </a:lnTo>
                  <a:lnTo>
                    <a:pt x="25235" y="147781"/>
                  </a:lnTo>
                  <a:lnTo>
                    <a:pt x="22115" y="148251"/>
                  </a:lnTo>
                  <a:lnTo>
                    <a:pt x="18976" y="147506"/>
                  </a:lnTo>
                  <a:lnTo>
                    <a:pt x="11392" y="143762"/>
                  </a:lnTo>
                  <a:lnTo>
                    <a:pt x="5022" y="143114"/>
                  </a:lnTo>
                  <a:lnTo>
                    <a:pt x="3348" y="144081"/>
                  </a:lnTo>
                  <a:lnTo>
                    <a:pt x="2232" y="145785"/>
                  </a:lnTo>
                  <a:lnTo>
                    <a:pt x="0" y="152366"/>
                  </a:lnTo>
                  <a:lnTo>
                    <a:pt x="9134" y="152366"/>
                  </a:lnTo>
                  <a:lnTo>
                    <a:pt x="9491" y="144165"/>
                  </a:lnTo>
                  <a:lnTo>
                    <a:pt x="16064" y="135498"/>
                  </a:lnTo>
                  <a:lnTo>
                    <a:pt x="18656" y="125542"/>
                  </a:lnTo>
                  <a:lnTo>
                    <a:pt x="34216" y="107647"/>
                  </a:lnTo>
                  <a:lnTo>
                    <a:pt x="40156" y="95163"/>
                  </a:lnTo>
                  <a:lnTo>
                    <a:pt x="53187" y="79334"/>
                  </a:lnTo>
                  <a:lnTo>
                    <a:pt x="55389" y="72988"/>
                  </a:lnTo>
                  <a:lnTo>
                    <a:pt x="57035" y="70872"/>
                  </a:lnTo>
                  <a:lnTo>
                    <a:pt x="63347" y="66836"/>
                  </a:lnTo>
                  <a:lnTo>
                    <a:pt x="74019" y="47416"/>
                  </a:lnTo>
                  <a:lnTo>
                    <a:pt x="76188" y="20780"/>
                  </a:lnTo>
                  <a:lnTo>
                    <a:pt x="76200" y="0"/>
                  </a:lnTo>
                  <a:lnTo>
                    <a:pt x="76200" y="46229"/>
                  </a:lnTo>
                  <a:lnTo>
                    <a:pt x="76200" y="52244"/>
                  </a:lnTo>
                  <a:lnTo>
                    <a:pt x="77258" y="53868"/>
                  </a:lnTo>
                  <a:lnTo>
                    <a:pt x="79023" y="54951"/>
                  </a:lnTo>
                  <a:lnTo>
                    <a:pt x="81256" y="55672"/>
                  </a:lnTo>
                  <a:lnTo>
                    <a:pt x="82746" y="57212"/>
                  </a:lnTo>
                  <a:lnTo>
                    <a:pt x="84402" y="61745"/>
                  </a:lnTo>
                  <a:lnTo>
                    <a:pt x="85902" y="63377"/>
                  </a:lnTo>
                  <a:lnTo>
                    <a:pt x="90390" y="65190"/>
                  </a:lnTo>
                  <a:lnTo>
                    <a:pt x="92009" y="66732"/>
                  </a:lnTo>
                  <a:lnTo>
                    <a:pt x="103325" y="83937"/>
                  </a:lnTo>
                  <a:lnTo>
                    <a:pt x="111035" y="92949"/>
                  </a:lnTo>
                  <a:lnTo>
                    <a:pt x="113333" y="101835"/>
                  </a:lnTo>
                  <a:lnTo>
                    <a:pt x="113870" y="108036"/>
                  </a:lnTo>
                  <a:lnTo>
                    <a:pt x="116932" y="114319"/>
                  </a:lnTo>
                  <a:lnTo>
                    <a:pt x="120761" y="120640"/>
                  </a:lnTo>
                  <a:lnTo>
                    <a:pt x="123976" y="130148"/>
                  </a:lnTo>
                  <a:lnTo>
                    <a:pt x="130101" y="139668"/>
                  </a:lnTo>
                  <a:lnTo>
                    <a:pt x="133445" y="149192"/>
                  </a:lnTo>
                  <a:lnTo>
                    <a:pt x="137978" y="155541"/>
                  </a:lnTo>
                  <a:lnTo>
                    <a:pt x="143521" y="159069"/>
                  </a:lnTo>
                  <a:lnTo>
                    <a:pt x="149512" y="161695"/>
                  </a:lnTo>
                  <a:lnTo>
                    <a:pt x="161925" y="1714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" name="SMARTInkShape-449"/>
          <p:cNvSpPr/>
          <p:nvPr>
            <p:custDataLst>
              <p:tags r:id="rId6"/>
            </p:custDataLst>
          </p:nvPr>
        </p:nvSpPr>
        <p:spPr>
          <a:xfrm>
            <a:off x="8848735" y="4095760"/>
            <a:ext cx="133341" cy="180966"/>
          </a:xfrm>
          <a:custGeom>
            <a:avLst/>
            <a:gdLst/>
            <a:ahLst/>
            <a:cxnLst/>
            <a:rect l="0" t="0" r="0" b="0"/>
            <a:pathLst>
              <a:path w="133341" h="180966">
                <a:moveTo>
                  <a:pt x="19040" y="9515"/>
                </a:moveTo>
                <a:lnTo>
                  <a:pt x="19040" y="9515"/>
                </a:lnTo>
                <a:lnTo>
                  <a:pt x="9630" y="9515"/>
                </a:lnTo>
                <a:lnTo>
                  <a:pt x="0" y="0"/>
                </a:lnTo>
                <a:lnTo>
                  <a:pt x="8192" y="8192"/>
                </a:lnTo>
                <a:lnTo>
                  <a:pt x="9124" y="14179"/>
                </a:lnTo>
                <a:lnTo>
                  <a:pt x="10313" y="15800"/>
                </a:lnTo>
                <a:lnTo>
                  <a:pt x="12163" y="16880"/>
                </a:lnTo>
                <a:lnTo>
                  <a:pt x="14455" y="17600"/>
                </a:lnTo>
                <a:lnTo>
                  <a:pt x="15983" y="19138"/>
                </a:lnTo>
                <a:lnTo>
                  <a:pt x="21258" y="29212"/>
                </a:lnTo>
                <a:lnTo>
                  <a:pt x="23693" y="32171"/>
                </a:lnTo>
                <a:lnTo>
                  <a:pt x="26400" y="41104"/>
                </a:lnTo>
                <a:lnTo>
                  <a:pt x="28660" y="51071"/>
                </a:lnTo>
                <a:lnTo>
                  <a:pt x="38737" y="66093"/>
                </a:lnTo>
                <a:lnTo>
                  <a:pt x="52991" y="82464"/>
                </a:lnTo>
                <a:lnTo>
                  <a:pt x="59143" y="95225"/>
                </a:lnTo>
                <a:lnTo>
                  <a:pt x="72220" y="111113"/>
                </a:lnTo>
                <a:lnTo>
                  <a:pt x="78228" y="123815"/>
                </a:lnTo>
                <a:lnTo>
                  <a:pt x="80723" y="126990"/>
                </a:lnTo>
                <a:lnTo>
                  <a:pt x="86319" y="130518"/>
                </a:lnTo>
                <a:lnTo>
                  <a:pt x="92334" y="133144"/>
                </a:lnTo>
                <a:lnTo>
                  <a:pt x="98534" y="137839"/>
                </a:lnTo>
                <a:lnTo>
                  <a:pt x="101995" y="143454"/>
                </a:lnTo>
                <a:lnTo>
                  <a:pt x="104591" y="149477"/>
                </a:lnTo>
                <a:lnTo>
                  <a:pt x="109276" y="155681"/>
                </a:lnTo>
                <a:lnTo>
                  <a:pt x="114883" y="159145"/>
                </a:lnTo>
                <a:lnTo>
                  <a:pt x="117861" y="160068"/>
                </a:lnTo>
                <a:lnTo>
                  <a:pt x="119845" y="161743"/>
                </a:lnTo>
                <a:lnTo>
                  <a:pt x="122051" y="166424"/>
                </a:lnTo>
                <a:lnTo>
                  <a:pt x="123697" y="168096"/>
                </a:lnTo>
                <a:lnTo>
                  <a:pt x="128348" y="169954"/>
                </a:lnTo>
                <a:lnTo>
                  <a:pt x="130012" y="171507"/>
                </a:lnTo>
                <a:lnTo>
                  <a:pt x="133340" y="18096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SMARTInkShape-450"/>
          <p:cNvSpPr/>
          <p:nvPr>
            <p:custDataLst>
              <p:tags r:id="rId7"/>
            </p:custDataLst>
          </p:nvPr>
        </p:nvSpPr>
        <p:spPr>
          <a:xfrm>
            <a:off x="7600950" y="2266950"/>
            <a:ext cx="523876" cy="190501"/>
          </a:xfrm>
          <a:custGeom>
            <a:avLst/>
            <a:gdLst/>
            <a:ahLst/>
            <a:cxnLst/>
            <a:rect l="0" t="0" r="0" b="0"/>
            <a:pathLst>
              <a:path w="523876" h="190501">
                <a:moveTo>
                  <a:pt x="19050" y="9525"/>
                </a:moveTo>
                <a:lnTo>
                  <a:pt x="19050" y="9525"/>
                </a:lnTo>
                <a:lnTo>
                  <a:pt x="0" y="9525"/>
                </a:lnTo>
                <a:lnTo>
                  <a:pt x="9525" y="9525"/>
                </a:lnTo>
                <a:lnTo>
                  <a:pt x="18935" y="116"/>
                </a:lnTo>
                <a:lnTo>
                  <a:pt x="46263" y="0"/>
                </a:lnTo>
                <a:lnTo>
                  <a:pt x="46717" y="1058"/>
                </a:lnTo>
                <a:lnTo>
                  <a:pt x="47590" y="9133"/>
                </a:lnTo>
                <a:lnTo>
                  <a:pt x="94857" y="9525"/>
                </a:lnTo>
                <a:lnTo>
                  <a:pt x="103416" y="9525"/>
                </a:lnTo>
                <a:lnTo>
                  <a:pt x="103869" y="10583"/>
                </a:lnTo>
                <a:lnTo>
                  <a:pt x="104373" y="14581"/>
                </a:lnTo>
                <a:lnTo>
                  <a:pt x="105565" y="16071"/>
                </a:lnTo>
                <a:lnTo>
                  <a:pt x="113898" y="18934"/>
                </a:lnTo>
                <a:lnTo>
                  <a:pt x="132922" y="19050"/>
                </a:lnTo>
                <a:lnTo>
                  <a:pt x="142472" y="28183"/>
                </a:lnTo>
                <a:lnTo>
                  <a:pt x="142756" y="33515"/>
                </a:lnTo>
                <a:lnTo>
                  <a:pt x="143855" y="35044"/>
                </a:lnTo>
                <a:lnTo>
                  <a:pt x="145645" y="36062"/>
                </a:lnTo>
                <a:lnTo>
                  <a:pt x="151065" y="37698"/>
                </a:lnTo>
                <a:lnTo>
                  <a:pt x="161498" y="47222"/>
                </a:lnTo>
                <a:lnTo>
                  <a:pt x="166855" y="47506"/>
                </a:lnTo>
                <a:lnTo>
                  <a:pt x="168387" y="48604"/>
                </a:lnTo>
                <a:lnTo>
                  <a:pt x="169407" y="50394"/>
                </a:lnTo>
                <a:lnTo>
                  <a:pt x="170088" y="52646"/>
                </a:lnTo>
                <a:lnTo>
                  <a:pt x="171600" y="54147"/>
                </a:lnTo>
                <a:lnTo>
                  <a:pt x="179532" y="56754"/>
                </a:lnTo>
                <a:lnTo>
                  <a:pt x="185603" y="57033"/>
                </a:lnTo>
                <a:lnTo>
                  <a:pt x="187236" y="58130"/>
                </a:lnTo>
                <a:lnTo>
                  <a:pt x="188324" y="59920"/>
                </a:lnTo>
                <a:lnTo>
                  <a:pt x="189050" y="62172"/>
                </a:lnTo>
                <a:lnTo>
                  <a:pt x="190592" y="63673"/>
                </a:lnTo>
                <a:lnTo>
                  <a:pt x="199898" y="66640"/>
                </a:lnTo>
                <a:lnTo>
                  <a:pt x="209433" y="76084"/>
                </a:lnTo>
                <a:lnTo>
                  <a:pt x="209549" y="93809"/>
                </a:lnTo>
                <a:lnTo>
                  <a:pt x="210608" y="94289"/>
                </a:lnTo>
                <a:lnTo>
                  <a:pt x="217751" y="95123"/>
                </a:lnTo>
                <a:lnTo>
                  <a:pt x="218487" y="98016"/>
                </a:lnTo>
                <a:lnTo>
                  <a:pt x="218960" y="103440"/>
                </a:lnTo>
                <a:lnTo>
                  <a:pt x="221846" y="104181"/>
                </a:lnTo>
                <a:lnTo>
                  <a:pt x="227265" y="104658"/>
                </a:lnTo>
                <a:lnTo>
                  <a:pt x="228007" y="107545"/>
                </a:lnTo>
                <a:lnTo>
                  <a:pt x="228566" y="113905"/>
                </a:lnTo>
                <a:lnTo>
                  <a:pt x="257141" y="142841"/>
                </a:lnTo>
                <a:lnTo>
                  <a:pt x="257171" y="151073"/>
                </a:lnTo>
                <a:lnTo>
                  <a:pt x="258232" y="151515"/>
                </a:lnTo>
                <a:lnTo>
                  <a:pt x="271722" y="152397"/>
                </a:lnTo>
                <a:lnTo>
                  <a:pt x="273223" y="153456"/>
                </a:lnTo>
                <a:lnTo>
                  <a:pt x="274223" y="155221"/>
                </a:lnTo>
                <a:lnTo>
                  <a:pt x="275830" y="160600"/>
                </a:lnTo>
                <a:lnTo>
                  <a:pt x="278872" y="161336"/>
                </a:lnTo>
                <a:lnTo>
                  <a:pt x="285348" y="161891"/>
                </a:lnTo>
                <a:lnTo>
                  <a:pt x="293916" y="170123"/>
                </a:lnTo>
                <a:lnTo>
                  <a:pt x="304674" y="171440"/>
                </a:lnTo>
                <a:lnTo>
                  <a:pt x="304762" y="176503"/>
                </a:lnTo>
                <a:lnTo>
                  <a:pt x="305832" y="177994"/>
                </a:lnTo>
                <a:lnTo>
                  <a:pt x="313931" y="180859"/>
                </a:lnTo>
                <a:lnTo>
                  <a:pt x="352022" y="180975"/>
                </a:lnTo>
                <a:lnTo>
                  <a:pt x="352390" y="189176"/>
                </a:lnTo>
                <a:lnTo>
                  <a:pt x="353459" y="189617"/>
                </a:lnTo>
                <a:lnTo>
                  <a:pt x="371356" y="190500"/>
                </a:lnTo>
                <a:lnTo>
                  <a:pt x="380883" y="181091"/>
                </a:lnTo>
                <a:lnTo>
                  <a:pt x="389190" y="180985"/>
                </a:lnTo>
                <a:lnTo>
                  <a:pt x="399623" y="171843"/>
                </a:lnTo>
                <a:lnTo>
                  <a:pt x="447247" y="171450"/>
                </a:lnTo>
                <a:lnTo>
                  <a:pt x="465282" y="171450"/>
                </a:lnTo>
                <a:lnTo>
                  <a:pt x="465762" y="172508"/>
                </a:lnTo>
                <a:lnTo>
                  <a:pt x="466297" y="176506"/>
                </a:lnTo>
                <a:lnTo>
                  <a:pt x="467499" y="177996"/>
                </a:lnTo>
                <a:lnTo>
                  <a:pt x="475847" y="180859"/>
                </a:lnTo>
                <a:lnTo>
                  <a:pt x="504709" y="180975"/>
                </a:lnTo>
                <a:lnTo>
                  <a:pt x="504825" y="190500"/>
                </a:lnTo>
                <a:lnTo>
                  <a:pt x="504825" y="185444"/>
                </a:lnTo>
                <a:lnTo>
                  <a:pt x="505883" y="183954"/>
                </a:lnTo>
                <a:lnTo>
                  <a:pt x="507647" y="182961"/>
                </a:lnTo>
                <a:lnTo>
                  <a:pt x="523875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" name="SMARTInkShape-Group96"/>
          <p:cNvGrpSpPr/>
          <p:nvPr/>
        </p:nvGrpSpPr>
        <p:grpSpPr>
          <a:xfrm>
            <a:off x="1209795" y="3344599"/>
            <a:ext cx="3199850" cy="569986"/>
            <a:chOff x="1209795" y="3344599"/>
            <a:chExt cx="3199850" cy="569986"/>
          </a:xfrm>
        </p:grpSpPr>
        <p:sp>
          <p:nvSpPr>
            <p:cNvPr id="186" name="SMARTInkShape-451"/>
            <p:cNvSpPr/>
            <p:nvPr>
              <p:custDataLst>
                <p:tags r:id="rId129"/>
              </p:custDataLst>
            </p:nvPr>
          </p:nvSpPr>
          <p:spPr>
            <a:xfrm>
              <a:off x="1209795" y="3495792"/>
              <a:ext cx="190381" cy="47116"/>
            </a:xfrm>
            <a:custGeom>
              <a:avLst/>
              <a:gdLst/>
              <a:ahLst/>
              <a:cxnLst/>
              <a:rect l="0" t="0" r="0" b="0"/>
              <a:pathLst>
                <a:path w="190381" h="47116">
                  <a:moveTo>
                    <a:pt x="47505" y="9408"/>
                  </a:moveTo>
                  <a:lnTo>
                    <a:pt x="47505" y="9408"/>
                  </a:lnTo>
                  <a:lnTo>
                    <a:pt x="47505" y="4351"/>
                  </a:lnTo>
                  <a:lnTo>
                    <a:pt x="46447" y="2862"/>
                  </a:lnTo>
                  <a:lnTo>
                    <a:pt x="44683" y="1869"/>
                  </a:lnTo>
                  <a:lnTo>
                    <a:pt x="37804" y="145"/>
                  </a:lnTo>
                  <a:lnTo>
                    <a:pt x="33316" y="0"/>
                  </a:lnTo>
                  <a:lnTo>
                    <a:pt x="31696" y="1019"/>
                  </a:lnTo>
                  <a:lnTo>
                    <a:pt x="30615" y="2757"/>
                  </a:lnTo>
                  <a:lnTo>
                    <a:pt x="29895" y="4974"/>
                  </a:lnTo>
                  <a:lnTo>
                    <a:pt x="28357" y="6452"/>
                  </a:lnTo>
                  <a:lnTo>
                    <a:pt x="23825" y="8094"/>
                  </a:lnTo>
                  <a:lnTo>
                    <a:pt x="11159" y="9293"/>
                  </a:lnTo>
                  <a:lnTo>
                    <a:pt x="10574" y="10389"/>
                  </a:lnTo>
                  <a:lnTo>
                    <a:pt x="9924" y="14431"/>
                  </a:lnTo>
                  <a:lnTo>
                    <a:pt x="8693" y="15931"/>
                  </a:lnTo>
                  <a:lnTo>
                    <a:pt x="0" y="18899"/>
                  </a:lnTo>
                  <a:lnTo>
                    <a:pt x="8091" y="27131"/>
                  </a:lnTo>
                  <a:lnTo>
                    <a:pt x="17491" y="28341"/>
                  </a:lnTo>
                  <a:lnTo>
                    <a:pt x="32061" y="28448"/>
                  </a:lnTo>
                  <a:lnTo>
                    <a:pt x="74405" y="37590"/>
                  </a:lnTo>
                  <a:lnTo>
                    <a:pt x="120941" y="37968"/>
                  </a:lnTo>
                  <a:lnTo>
                    <a:pt x="125037" y="37973"/>
                  </a:lnTo>
                  <a:lnTo>
                    <a:pt x="132411" y="40801"/>
                  </a:lnTo>
                  <a:lnTo>
                    <a:pt x="135859" y="43036"/>
                  </a:lnTo>
                  <a:lnTo>
                    <a:pt x="150825" y="46183"/>
                  </a:lnTo>
                  <a:lnTo>
                    <a:pt x="163608" y="47115"/>
                  </a:lnTo>
                  <a:lnTo>
                    <a:pt x="190380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452"/>
            <p:cNvSpPr/>
            <p:nvPr>
              <p:custDataLst>
                <p:tags r:id="rId130"/>
              </p:custDataLst>
            </p:nvPr>
          </p:nvSpPr>
          <p:spPr>
            <a:xfrm>
              <a:off x="1619250" y="3390903"/>
              <a:ext cx="95250" cy="333241"/>
            </a:xfrm>
            <a:custGeom>
              <a:avLst/>
              <a:gdLst/>
              <a:ahLst/>
              <a:cxnLst/>
              <a:rect l="0" t="0" r="0" b="0"/>
              <a:pathLst>
                <a:path w="95250" h="333241">
                  <a:moveTo>
                    <a:pt x="0" y="95247"/>
                  </a:moveTo>
                  <a:lnTo>
                    <a:pt x="0" y="95247"/>
                  </a:lnTo>
                  <a:lnTo>
                    <a:pt x="0" y="47784"/>
                  </a:lnTo>
                  <a:lnTo>
                    <a:pt x="0" y="39435"/>
                  </a:lnTo>
                  <a:lnTo>
                    <a:pt x="1058" y="38989"/>
                  </a:lnTo>
                  <a:lnTo>
                    <a:pt x="8201" y="38215"/>
                  </a:lnTo>
                  <a:lnTo>
                    <a:pt x="16868" y="31574"/>
                  </a:lnTo>
                  <a:lnTo>
                    <a:pt x="25694" y="28403"/>
                  </a:lnTo>
                  <a:lnTo>
                    <a:pt x="45340" y="12786"/>
                  </a:lnTo>
                  <a:lnTo>
                    <a:pt x="54239" y="10489"/>
                  </a:lnTo>
                  <a:lnTo>
                    <a:pt x="60442" y="9952"/>
                  </a:lnTo>
                  <a:lnTo>
                    <a:pt x="66727" y="6891"/>
                  </a:lnTo>
                  <a:lnTo>
                    <a:pt x="73048" y="3061"/>
                  </a:lnTo>
                  <a:lnTo>
                    <a:pt x="83847" y="400"/>
                  </a:lnTo>
                  <a:lnTo>
                    <a:pt x="95119" y="0"/>
                  </a:lnTo>
                  <a:lnTo>
                    <a:pt x="95249" y="22663"/>
                  </a:lnTo>
                  <a:lnTo>
                    <a:pt x="86117" y="64998"/>
                  </a:lnTo>
                  <a:lnTo>
                    <a:pt x="77558" y="106785"/>
                  </a:lnTo>
                  <a:lnTo>
                    <a:pt x="76319" y="153898"/>
                  </a:lnTo>
                  <a:lnTo>
                    <a:pt x="68676" y="200219"/>
                  </a:lnTo>
                  <a:lnTo>
                    <a:pt x="64029" y="246828"/>
                  </a:lnTo>
                  <a:lnTo>
                    <a:pt x="59188" y="266454"/>
                  </a:lnTo>
                  <a:lnTo>
                    <a:pt x="56171" y="309883"/>
                  </a:lnTo>
                  <a:lnTo>
                    <a:pt x="48514" y="323540"/>
                  </a:lnTo>
                  <a:lnTo>
                    <a:pt x="47635" y="333240"/>
                  </a:lnTo>
                  <a:lnTo>
                    <a:pt x="47625" y="323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453"/>
            <p:cNvSpPr/>
            <p:nvPr>
              <p:custDataLst>
                <p:tags r:id="rId131"/>
              </p:custDataLst>
            </p:nvPr>
          </p:nvSpPr>
          <p:spPr>
            <a:xfrm>
              <a:off x="1581281" y="3552825"/>
              <a:ext cx="209420" cy="57151"/>
            </a:xfrm>
            <a:custGeom>
              <a:avLst/>
              <a:gdLst/>
              <a:ahLst/>
              <a:cxnLst/>
              <a:rect l="0" t="0" r="0" b="0"/>
              <a:pathLst>
                <a:path w="209420" h="57151">
                  <a:moveTo>
                    <a:pt x="76069" y="57150"/>
                  </a:moveTo>
                  <a:lnTo>
                    <a:pt x="76069" y="57150"/>
                  </a:lnTo>
                  <a:lnTo>
                    <a:pt x="71012" y="52093"/>
                  </a:lnTo>
                  <a:lnTo>
                    <a:pt x="65708" y="49611"/>
                  </a:lnTo>
                  <a:lnTo>
                    <a:pt x="62812" y="48949"/>
                  </a:lnTo>
                  <a:lnTo>
                    <a:pt x="47421" y="40260"/>
                  </a:lnTo>
                  <a:lnTo>
                    <a:pt x="31609" y="37326"/>
                  </a:lnTo>
                  <a:lnTo>
                    <a:pt x="18917" y="30617"/>
                  </a:lnTo>
                  <a:lnTo>
                    <a:pt x="0" y="28578"/>
                  </a:lnTo>
                  <a:lnTo>
                    <a:pt x="46215" y="28575"/>
                  </a:lnTo>
                  <a:lnTo>
                    <a:pt x="88880" y="28575"/>
                  </a:lnTo>
                  <a:lnTo>
                    <a:pt x="107852" y="27517"/>
                  </a:lnTo>
                  <a:lnTo>
                    <a:pt x="152271" y="16816"/>
                  </a:lnTo>
                  <a:lnTo>
                    <a:pt x="190369" y="2626"/>
                  </a:lnTo>
                  <a:lnTo>
                    <a:pt x="2094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454"/>
            <p:cNvSpPr/>
            <p:nvPr>
              <p:custDataLst>
                <p:tags r:id="rId132"/>
              </p:custDataLst>
            </p:nvPr>
          </p:nvSpPr>
          <p:spPr>
            <a:xfrm>
              <a:off x="1828803" y="3457971"/>
              <a:ext cx="113867" cy="180449"/>
            </a:xfrm>
            <a:custGeom>
              <a:avLst/>
              <a:gdLst/>
              <a:ahLst/>
              <a:cxnLst/>
              <a:rect l="0" t="0" r="0" b="0"/>
              <a:pathLst>
                <a:path w="113867" h="180449">
                  <a:moveTo>
                    <a:pt x="28572" y="18654"/>
                  </a:moveTo>
                  <a:lnTo>
                    <a:pt x="28572" y="18654"/>
                  </a:lnTo>
                  <a:lnTo>
                    <a:pt x="28572" y="13597"/>
                  </a:lnTo>
                  <a:lnTo>
                    <a:pt x="29630" y="12108"/>
                  </a:lnTo>
                  <a:lnTo>
                    <a:pt x="31394" y="11115"/>
                  </a:lnTo>
                  <a:lnTo>
                    <a:pt x="33629" y="10453"/>
                  </a:lnTo>
                  <a:lnTo>
                    <a:pt x="34060" y="10012"/>
                  </a:lnTo>
                  <a:lnTo>
                    <a:pt x="33289" y="9718"/>
                  </a:lnTo>
                  <a:lnTo>
                    <a:pt x="29504" y="9246"/>
                  </a:lnTo>
                  <a:lnTo>
                    <a:pt x="28596" y="0"/>
                  </a:lnTo>
                  <a:lnTo>
                    <a:pt x="10963" y="17216"/>
                  </a:lnTo>
                  <a:lnTo>
                    <a:pt x="8748" y="32520"/>
                  </a:lnTo>
                  <a:lnTo>
                    <a:pt x="3061" y="44517"/>
                  </a:lnTo>
                  <a:lnTo>
                    <a:pt x="77" y="88423"/>
                  </a:lnTo>
                  <a:lnTo>
                    <a:pt x="0" y="125153"/>
                  </a:lnTo>
                  <a:lnTo>
                    <a:pt x="2821" y="132309"/>
                  </a:lnTo>
                  <a:lnTo>
                    <a:pt x="6544" y="139017"/>
                  </a:lnTo>
                  <a:lnTo>
                    <a:pt x="9698" y="148744"/>
                  </a:lnTo>
                  <a:lnTo>
                    <a:pt x="15807" y="158329"/>
                  </a:lnTo>
                  <a:lnTo>
                    <a:pt x="17607" y="164693"/>
                  </a:lnTo>
                  <a:lnTo>
                    <a:pt x="19145" y="166813"/>
                  </a:lnTo>
                  <a:lnTo>
                    <a:pt x="21229" y="168227"/>
                  </a:lnTo>
                  <a:lnTo>
                    <a:pt x="26367" y="170856"/>
                  </a:lnTo>
                  <a:lnTo>
                    <a:pt x="35210" y="177228"/>
                  </a:lnTo>
                  <a:lnTo>
                    <a:pt x="44532" y="179586"/>
                  </a:lnTo>
                  <a:lnTo>
                    <a:pt x="55277" y="180448"/>
                  </a:lnTo>
                  <a:lnTo>
                    <a:pt x="67262" y="173023"/>
                  </a:lnTo>
                  <a:lnTo>
                    <a:pt x="70240" y="172367"/>
                  </a:lnTo>
                  <a:lnTo>
                    <a:pt x="79488" y="166386"/>
                  </a:lnTo>
                  <a:lnTo>
                    <a:pt x="88931" y="157912"/>
                  </a:lnTo>
                  <a:lnTo>
                    <a:pt x="92440" y="148985"/>
                  </a:lnTo>
                  <a:lnTo>
                    <a:pt x="95058" y="139021"/>
                  </a:lnTo>
                  <a:lnTo>
                    <a:pt x="102540" y="124000"/>
                  </a:lnTo>
                  <a:lnTo>
                    <a:pt x="113866" y="77500"/>
                  </a:lnTo>
                  <a:lnTo>
                    <a:pt x="113153" y="54345"/>
                  </a:lnTo>
                  <a:lnTo>
                    <a:pt x="102533" y="28410"/>
                  </a:lnTo>
                  <a:lnTo>
                    <a:pt x="98485" y="21931"/>
                  </a:lnTo>
                  <a:lnTo>
                    <a:pt x="96686" y="15524"/>
                  </a:lnTo>
                  <a:lnTo>
                    <a:pt x="95148" y="13393"/>
                  </a:lnTo>
                  <a:lnTo>
                    <a:pt x="93065" y="11971"/>
                  </a:lnTo>
                  <a:lnTo>
                    <a:pt x="85075" y="9971"/>
                  </a:lnTo>
                  <a:lnTo>
                    <a:pt x="71660" y="9179"/>
                  </a:lnTo>
                  <a:lnTo>
                    <a:pt x="66067" y="11973"/>
                  </a:lnTo>
                  <a:lnTo>
                    <a:pt x="53852" y="22391"/>
                  </a:lnTo>
                  <a:lnTo>
                    <a:pt x="50391" y="28429"/>
                  </a:lnTo>
                  <a:lnTo>
                    <a:pt x="46928" y="44087"/>
                  </a:lnTo>
                  <a:lnTo>
                    <a:pt x="42728" y="50418"/>
                  </a:lnTo>
                  <a:lnTo>
                    <a:pt x="42242" y="53589"/>
                  </a:lnTo>
                  <a:lnTo>
                    <a:pt x="42977" y="56761"/>
                  </a:lnTo>
                  <a:lnTo>
                    <a:pt x="45558" y="63107"/>
                  </a:lnTo>
                  <a:lnTo>
                    <a:pt x="48069" y="72630"/>
                  </a:lnTo>
                  <a:lnTo>
                    <a:pt x="52407" y="78979"/>
                  </a:lnTo>
                  <a:lnTo>
                    <a:pt x="57862" y="82507"/>
                  </a:lnTo>
                  <a:lnTo>
                    <a:pt x="69706" y="84493"/>
                  </a:lnTo>
                  <a:lnTo>
                    <a:pt x="85722" y="853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455"/>
            <p:cNvSpPr/>
            <p:nvPr>
              <p:custDataLst>
                <p:tags r:id="rId133"/>
              </p:custDataLst>
            </p:nvPr>
          </p:nvSpPr>
          <p:spPr>
            <a:xfrm>
              <a:off x="2057401" y="3390901"/>
              <a:ext cx="85710" cy="66555"/>
            </a:xfrm>
            <a:custGeom>
              <a:avLst/>
              <a:gdLst/>
              <a:ahLst/>
              <a:cxnLst/>
              <a:rect l="0" t="0" r="0" b="0"/>
              <a:pathLst>
                <a:path w="85710" h="66555">
                  <a:moveTo>
                    <a:pt x="38099" y="9524"/>
                  </a:moveTo>
                  <a:lnTo>
                    <a:pt x="38099" y="9524"/>
                  </a:lnTo>
                  <a:lnTo>
                    <a:pt x="38099" y="1323"/>
                  </a:lnTo>
                  <a:lnTo>
                    <a:pt x="38099" y="5448"/>
                  </a:lnTo>
                  <a:lnTo>
                    <a:pt x="37041" y="6806"/>
                  </a:lnTo>
                  <a:lnTo>
                    <a:pt x="29898" y="9166"/>
                  </a:lnTo>
                  <a:lnTo>
                    <a:pt x="19476" y="9514"/>
                  </a:lnTo>
                  <a:lnTo>
                    <a:pt x="4587" y="23989"/>
                  </a:lnTo>
                  <a:lnTo>
                    <a:pt x="2038" y="29358"/>
                  </a:lnTo>
                  <a:lnTo>
                    <a:pt x="22" y="47698"/>
                  </a:lnTo>
                  <a:lnTo>
                    <a:pt x="0" y="56718"/>
                  </a:lnTo>
                  <a:lnTo>
                    <a:pt x="9132" y="66271"/>
                  </a:lnTo>
                  <a:lnTo>
                    <a:pt x="14464" y="66554"/>
                  </a:lnTo>
                  <a:lnTo>
                    <a:pt x="19834" y="63799"/>
                  </a:lnTo>
                  <a:lnTo>
                    <a:pt x="35837" y="50863"/>
                  </a:lnTo>
                  <a:lnTo>
                    <a:pt x="44720" y="47525"/>
                  </a:lnTo>
                  <a:lnTo>
                    <a:pt x="66690" y="31204"/>
                  </a:lnTo>
                  <a:lnTo>
                    <a:pt x="73031" y="28685"/>
                  </a:lnTo>
                  <a:lnTo>
                    <a:pt x="79378" y="24037"/>
                  </a:lnTo>
                  <a:lnTo>
                    <a:pt x="82903" y="18444"/>
                  </a:lnTo>
                  <a:lnTo>
                    <a:pt x="85353" y="9640"/>
                  </a:lnTo>
                  <a:lnTo>
                    <a:pt x="85709" y="437"/>
                  </a:lnTo>
                  <a:lnTo>
                    <a:pt x="53567" y="0"/>
                  </a:lnTo>
                  <a:lnTo>
                    <a:pt x="47444" y="2822"/>
                  </a:lnTo>
                  <a:lnTo>
                    <a:pt x="30859" y="15808"/>
                  </a:lnTo>
                  <a:lnTo>
                    <a:pt x="25003" y="17609"/>
                  </a:lnTo>
                  <a:lnTo>
                    <a:pt x="23019" y="19147"/>
                  </a:lnTo>
                  <a:lnTo>
                    <a:pt x="20813" y="23679"/>
                  </a:lnTo>
                  <a:lnTo>
                    <a:pt x="19572" y="32180"/>
                  </a:lnTo>
                  <a:lnTo>
                    <a:pt x="22103" y="38291"/>
                  </a:lnTo>
                  <a:lnTo>
                    <a:pt x="33252" y="52134"/>
                  </a:lnTo>
                  <a:lnTo>
                    <a:pt x="38767" y="54920"/>
                  </a:lnTo>
                  <a:lnTo>
                    <a:pt x="66674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456"/>
            <p:cNvSpPr/>
            <p:nvPr>
              <p:custDataLst>
                <p:tags r:id="rId134"/>
              </p:custDataLst>
            </p:nvPr>
          </p:nvSpPr>
          <p:spPr>
            <a:xfrm>
              <a:off x="2124633" y="3344599"/>
              <a:ext cx="170893" cy="369579"/>
            </a:xfrm>
            <a:custGeom>
              <a:avLst/>
              <a:gdLst/>
              <a:ahLst/>
              <a:cxnLst/>
              <a:rect l="0" t="0" r="0" b="0"/>
              <a:pathLst>
                <a:path w="170893" h="369579">
                  <a:moveTo>
                    <a:pt x="170892" y="8201"/>
                  </a:moveTo>
                  <a:lnTo>
                    <a:pt x="170892" y="8201"/>
                  </a:lnTo>
                  <a:lnTo>
                    <a:pt x="162691" y="0"/>
                  </a:lnTo>
                  <a:lnTo>
                    <a:pt x="161191" y="617"/>
                  </a:lnTo>
                  <a:lnTo>
                    <a:pt x="134546" y="25503"/>
                  </a:lnTo>
                  <a:lnTo>
                    <a:pt x="113562" y="68601"/>
                  </a:lnTo>
                  <a:lnTo>
                    <a:pt x="97843" y="113404"/>
                  </a:lnTo>
                  <a:lnTo>
                    <a:pt x="81988" y="160657"/>
                  </a:lnTo>
                  <a:lnTo>
                    <a:pt x="68233" y="205258"/>
                  </a:lnTo>
                  <a:lnTo>
                    <a:pt x="49053" y="245740"/>
                  </a:lnTo>
                  <a:lnTo>
                    <a:pt x="31454" y="292816"/>
                  </a:lnTo>
                  <a:lnTo>
                    <a:pt x="8982" y="338501"/>
                  </a:lnTo>
                  <a:lnTo>
                    <a:pt x="3682" y="346559"/>
                  </a:lnTo>
                  <a:lnTo>
                    <a:pt x="698" y="357046"/>
                  </a:lnTo>
                  <a:lnTo>
                    <a:pt x="0" y="363621"/>
                  </a:lnTo>
                  <a:lnTo>
                    <a:pt x="872" y="365798"/>
                  </a:lnTo>
                  <a:lnTo>
                    <a:pt x="2513" y="367249"/>
                  </a:lnTo>
                  <a:lnTo>
                    <a:pt x="7692" y="369578"/>
                  </a:lnTo>
                  <a:lnTo>
                    <a:pt x="19160" y="362536"/>
                  </a:lnTo>
                  <a:lnTo>
                    <a:pt x="28017" y="3606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457"/>
            <p:cNvSpPr/>
            <p:nvPr>
              <p:custDataLst>
                <p:tags r:id="rId135"/>
              </p:custDataLst>
            </p:nvPr>
          </p:nvSpPr>
          <p:spPr>
            <a:xfrm>
              <a:off x="2239827" y="3554198"/>
              <a:ext cx="112835" cy="112928"/>
            </a:xfrm>
            <a:custGeom>
              <a:avLst/>
              <a:gdLst/>
              <a:ahLst/>
              <a:cxnLst/>
              <a:rect l="0" t="0" r="0" b="0"/>
              <a:pathLst>
                <a:path w="112835" h="112928">
                  <a:moveTo>
                    <a:pt x="55698" y="17677"/>
                  </a:moveTo>
                  <a:lnTo>
                    <a:pt x="55698" y="17677"/>
                  </a:lnTo>
                  <a:lnTo>
                    <a:pt x="50642" y="17677"/>
                  </a:lnTo>
                  <a:lnTo>
                    <a:pt x="49152" y="18735"/>
                  </a:lnTo>
                  <a:lnTo>
                    <a:pt x="48159" y="20499"/>
                  </a:lnTo>
                  <a:lnTo>
                    <a:pt x="47497" y="22734"/>
                  </a:lnTo>
                  <a:lnTo>
                    <a:pt x="45997" y="24223"/>
                  </a:lnTo>
                  <a:lnTo>
                    <a:pt x="35987" y="29436"/>
                  </a:lnTo>
                  <a:lnTo>
                    <a:pt x="22585" y="41357"/>
                  </a:lnTo>
                  <a:lnTo>
                    <a:pt x="19814" y="46899"/>
                  </a:lnTo>
                  <a:lnTo>
                    <a:pt x="19075" y="49858"/>
                  </a:lnTo>
                  <a:lnTo>
                    <a:pt x="10253" y="65359"/>
                  </a:lnTo>
                  <a:lnTo>
                    <a:pt x="9527" y="68515"/>
                  </a:lnTo>
                  <a:lnTo>
                    <a:pt x="7984" y="70619"/>
                  </a:lnTo>
                  <a:lnTo>
                    <a:pt x="5897" y="72022"/>
                  </a:lnTo>
                  <a:lnTo>
                    <a:pt x="3448" y="72957"/>
                  </a:lnTo>
                  <a:lnTo>
                    <a:pt x="1814" y="74639"/>
                  </a:lnTo>
                  <a:lnTo>
                    <a:pt x="0" y="79329"/>
                  </a:lnTo>
                  <a:lnTo>
                    <a:pt x="574" y="82062"/>
                  </a:lnTo>
                  <a:lnTo>
                    <a:pt x="6278" y="94052"/>
                  </a:lnTo>
                  <a:lnTo>
                    <a:pt x="7719" y="101555"/>
                  </a:lnTo>
                  <a:lnTo>
                    <a:pt x="13024" y="107911"/>
                  </a:lnTo>
                  <a:lnTo>
                    <a:pt x="18388" y="110698"/>
                  </a:lnTo>
                  <a:lnTo>
                    <a:pt x="31668" y="112797"/>
                  </a:lnTo>
                  <a:lnTo>
                    <a:pt x="40229" y="112888"/>
                  </a:lnTo>
                  <a:lnTo>
                    <a:pt x="46353" y="110088"/>
                  </a:lnTo>
                  <a:lnTo>
                    <a:pt x="52603" y="106374"/>
                  </a:lnTo>
                  <a:lnTo>
                    <a:pt x="62072" y="103224"/>
                  </a:lnTo>
                  <a:lnTo>
                    <a:pt x="87449" y="81046"/>
                  </a:lnTo>
                  <a:lnTo>
                    <a:pt x="90976" y="74769"/>
                  </a:lnTo>
                  <a:lnTo>
                    <a:pt x="98298" y="57059"/>
                  </a:lnTo>
                  <a:lnTo>
                    <a:pt x="110201" y="37314"/>
                  </a:lnTo>
                  <a:lnTo>
                    <a:pt x="112615" y="17729"/>
                  </a:lnTo>
                  <a:lnTo>
                    <a:pt x="112834" y="8713"/>
                  </a:lnTo>
                  <a:lnTo>
                    <a:pt x="104646" y="0"/>
                  </a:lnTo>
                  <a:lnTo>
                    <a:pt x="103146" y="601"/>
                  </a:lnTo>
                  <a:lnTo>
                    <a:pt x="95980" y="5444"/>
                  </a:lnTo>
                  <a:lnTo>
                    <a:pt x="87154" y="8408"/>
                  </a:lnTo>
                  <a:lnTo>
                    <a:pt x="71534" y="21304"/>
                  </a:lnTo>
                  <a:lnTo>
                    <a:pt x="39822" y="68419"/>
                  </a:lnTo>
                  <a:lnTo>
                    <a:pt x="21831" y="90418"/>
                  </a:lnTo>
                  <a:lnTo>
                    <a:pt x="18853" y="100143"/>
                  </a:lnTo>
                  <a:lnTo>
                    <a:pt x="18156" y="106540"/>
                  </a:lnTo>
                  <a:lnTo>
                    <a:pt x="19028" y="108669"/>
                  </a:lnTo>
                  <a:lnTo>
                    <a:pt x="20668" y="110088"/>
                  </a:lnTo>
                  <a:lnTo>
                    <a:pt x="25312" y="111665"/>
                  </a:lnTo>
                  <a:lnTo>
                    <a:pt x="36648" y="1129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458"/>
            <p:cNvSpPr/>
            <p:nvPr>
              <p:custDataLst>
                <p:tags r:id="rId136"/>
              </p:custDataLst>
            </p:nvPr>
          </p:nvSpPr>
          <p:spPr>
            <a:xfrm>
              <a:off x="2543185" y="3495683"/>
              <a:ext cx="152391" cy="199456"/>
            </a:xfrm>
            <a:custGeom>
              <a:avLst/>
              <a:gdLst/>
              <a:ahLst/>
              <a:cxnLst/>
              <a:rect l="0" t="0" r="0" b="0"/>
              <a:pathLst>
                <a:path w="152391" h="199456">
                  <a:moveTo>
                    <a:pt x="19040" y="9517"/>
                  </a:moveTo>
                  <a:lnTo>
                    <a:pt x="19040" y="9517"/>
                  </a:lnTo>
                  <a:lnTo>
                    <a:pt x="13984" y="9517"/>
                  </a:lnTo>
                  <a:lnTo>
                    <a:pt x="12494" y="8459"/>
                  </a:lnTo>
                  <a:lnTo>
                    <a:pt x="11501" y="6695"/>
                  </a:lnTo>
                  <a:lnTo>
                    <a:pt x="10839" y="4460"/>
                  </a:lnTo>
                  <a:lnTo>
                    <a:pt x="10398" y="4029"/>
                  </a:lnTo>
                  <a:lnTo>
                    <a:pt x="10104" y="4800"/>
                  </a:lnTo>
                  <a:lnTo>
                    <a:pt x="9907" y="6373"/>
                  </a:lnTo>
                  <a:lnTo>
                    <a:pt x="9777" y="6362"/>
                  </a:lnTo>
                  <a:lnTo>
                    <a:pt x="9515" y="0"/>
                  </a:lnTo>
                  <a:lnTo>
                    <a:pt x="9515" y="42554"/>
                  </a:lnTo>
                  <a:lnTo>
                    <a:pt x="9515" y="85793"/>
                  </a:lnTo>
                  <a:lnTo>
                    <a:pt x="9515" y="130172"/>
                  </a:lnTo>
                  <a:lnTo>
                    <a:pt x="8457" y="154510"/>
                  </a:lnTo>
                  <a:lnTo>
                    <a:pt x="1314" y="174060"/>
                  </a:lnTo>
                  <a:lnTo>
                    <a:pt x="0" y="199455"/>
                  </a:lnTo>
                  <a:lnTo>
                    <a:pt x="5050" y="194794"/>
                  </a:lnTo>
                  <a:lnTo>
                    <a:pt x="7530" y="189582"/>
                  </a:lnTo>
                  <a:lnTo>
                    <a:pt x="10312" y="174497"/>
                  </a:lnTo>
                  <a:lnTo>
                    <a:pt x="24681" y="147952"/>
                  </a:lnTo>
                  <a:lnTo>
                    <a:pt x="28472" y="130851"/>
                  </a:lnTo>
                  <a:lnTo>
                    <a:pt x="54045" y="83329"/>
                  </a:lnTo>
                  <a:lnTo>
                    <a:pt x="74312" y="59178"/>
                  </a:lnTo>
                  <a:lnTo>
                    <a:pt x="75355" y="55225"/>
                  </a:lnTo>
                  <a:lnTo>
                    <a:pt x="75633" y="52689"/>
                  </a:lnTo>
                  <a:lnTo>
                    <a:pt x="76877" y="50998"/>
                  </a:lnTo>
                  <a:lnTo>
                    <a:pt x="78765" y="49871"/>
                  </a:lnTo>
                  <a:lnTo>
                    <a:pt x="85594" y="47656"/>
                  </a:lnTo>
                  <a:lnTo>
                    <a:pt x="85679" y="52685"/>
                  </a:lnTo>
                  <a:lnTo>
                    <a:pt x="82877" y="57983"/>
                  </a:lnTo>
                  <a:lnTo>
                    <a:pt x="77511" y="64952"/>
                  </a:lnTo>
                  <a:lnTo>
                    <a:pt x="75393" y="80478"/>
                  </a:lnTo>
                  <a:lnTo>
                    <a:pt x="68703" y="94835"/>
                  </a:lnTo>
                  <a:lnTo>
                    <a:pt x="66700" y="121928"/>
                  </a:lnTo>
                  <a:lnTo>
                    <a:pt x="71732" y="128314"/>
                  </a:lnTo>
                  <a:lnTo>
                    <a:pt x="77031" y="131107"/>
                  </a:lnTo>
                  <a:lnTo>
                    <a:pt x="79926" y="131852"/>
                  </a:lnTo>
                  <a:lnTo>
                    <a:pt x="82914" y="131291"/>
                  </a:lnTo>
                  <a:lnTo>
                    <a:pt x="95314" y="125607"/>
                  </a:lnTo>
                  <a:lnTo>
                    <a:pt x="107609" y="121525"/>
                  </a:lnTo>
                  <a:lnTo>
                    <a:pt x="121835" y="116435"/>
                  </a:lnTo>
                  <a:lnTo>
                    <a:pt x="129285" y="114186"/>
                  </a:lnTo>
                  <a:lnTo>
                    <a:pt x="152390" y="952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459"/>
            <p:cNvSpPr/>
            <p:nvPr>
              <p:custDataLst>
                <p:tags r:id="rId137"/>
              </p:custDataLst>
            </p:nvPr>
          </p:nvSpPr>
          <p:spPr>
            <a:xfrm>
              <a:off x="2677894" y="3524381"/>
              <a:ext cx="112917" cy="141255"/>
            </a:xfrm>
            <a:custGeom>
              <a:avLst/>
              <a:gdLst/>
              <a:ahLst/>
              <a:cxnLst/>
              <a:rect l="0" t="0" r="0" b="0"/>
              <a:pathLst>
                <a:path w="112917" h="141255">
                  <a:moveTo>
                    <a:pt x="46256" y="47494"/>
                  </a:moveTo>
                  <a:lnTo>
                    <a:pt x="46256" y="47494"/>
                  </a:lnTo>
                  <a:lnTo>
                    <a:pt x="38055" y="47494"/>
                  </a:lnTo>
                  <a:lnTo>
                    <a:pt x="37614" y="48552"/>
                  </a:lnTo>
                  <a:lnTo>
                    <a:pt x="37123" y="52551"/>
                  </a:lnTo>
                  <a:lnTo>
                    <a:pt x="35935" y="54040"/>
                  </a:lnTo>
                  <a:lnTo>
                    <a:pt x="31791" y="55695"/>
                  </a:lnTo>
                  <a:lnTo>
                    <a:pt x="30262" y="57195"/>
                  </a:lnTo>
                  <a:lnTo>
                    <a:pt x="28564" y="61683"/>
                  </a:lnTo>
                  <a:lnTo>
                    <a:pt x="27053" y="63303"/>
                  </a:lnTo>
                  <a:lnTo>
                    <a:pt x="14068" y="71174"/>
                  </a:lnTo>
                  <a:lnTo>
                    <a:pt x="10784" y="79538"/>
                  </a:lnTo>
                  <a:lnTo>
                    <a:pt x="7444" y="100672"/>
                  </a:lnTo>
                  <a:lnTo>
                    <a:pt x="685" y="114012"/>
                  </a:lnTo>
                  <a:lnTo>
                    <a:pt x="0" y="117239"/>
                  </a:lnTo>
                  <a:lnTo>
                    <a:pt x="602" y="120449"/>
                  </a:lnTo>
                  <a:lnTo>
                    <a:pt x="6952" y="131328"/>
                  </a:lnTo>
                  <a:lnTo>
                    <a:pt x="12856" y="137716"/>
                  </a:lnTo>
                  <a:lnTo>
                    <a:pt x="18359" y="140509"/>
                  </a:lnTo>
                  <a:lnTo>
                    <a:pt x="21308" y="141254"/>
                  </a:lnTo>
                  <a:lnTo>
                    <a:pt x="23274" y="140693"/>
                  </a:lnTo>
                  <a:lnTo>
                    <a:pt x="24585" y="139260"/>
                  </a:lnTo>
                  <a:lnTo>
                    <a:pt x="25459" y="137246"/>
                  </a:lnTo>
                  <a:lnTo>
                    <a:pt x="28158" y="135904"/>
                  </a:lnTo>
                  <a:lnTo>
                    <a:pt x="41011" y="132956"/>
                  </a:lnTo>
                  <a:lnTo>
                    <a:pt x="55372" y="123015"/>
                  </a:lnTo>
                  <a:lnTo>
                    <a:pt x="81165" y="97209"/>
                  </a:lnTo>
                  <a:lnTo>
                    <a:pt x="110108" y="57193"/>
                  </a:lnTo>
                  <a:lnTo>
                    <a:pt x="112373" y="44353"/>
                  </a:lnTo>
                  <a:lnTo>
                    <a:pt x="112916" y="15745"/>
                  </a:lnTo>
                  <a:lnTo>
                    <a:pt x="111863" y="13628"/>
                  </a:lnTo>
                  <a:lnTo>
                    <a:pt x="110102" y="12217"/>
                  </a:lnTo>
                  <a:lnTo>
                    <a:pt x="107870" y="11276"/>
                  </a:lnTo>
                  <a:lnTo>
                    <a:pt x="106382" y="9590"/>
                  </a:lnTo>
                  <a:lnTo>
                    <a:pt x="104729" y="4895"/>
                  </a:lnTo>
                  <a:lnTo>
                    <a:pt x="103229" y="3220"/>
                  </a:lnTo>
                  <a:lnTo>
                    <a:pt x="98741" y="1358"/>
                  </a:lnTo>
                  <a:lnTo>
                    <a:pt x="81050" y="0"/>
                  </a:lnTo>
                  <a:lnTo>
                    <a:pt x="74773" y="2749"/>
                  </a:lnTo>
                  <a:lnTo>
                    <a:pt x="58948" y="15065"/>
                  </a:lnTo>
                  <a:lnTo>
                    <a:pt x="46254" y="20980"/>
                  </a:lnTo>
                  <a:lnTo>
                    <a:pt x="43080" y="23468"/>
                  </a:lnTo>
                  <a:lnTo>
                    <a:pt x="39553" y="29054"/>
                  </a:lnTo>
                  <a:lnTo>
                    <a:pt x="37289" y="41265"/>
                  </a:lnTo>
                  <a:lnTo>
                    <a:pt x="36896" y="50705"/>
                  </a:lnTo>
                  <a:lnTo>
                    <a:pt x="41837" y="65261"/>
                  </a:lnTo>
                  <a:lnTo>
                    <a:pt x="56035" y="85007"/>
                  </a:lnTo>
                  <a:lnTo>
                    <a:pt x="68531" y="98178"/>
                  </a:lnTo>
                  <a:lnTo>
                    <a:pt x="74853" y="101770"/>
                  </a:lnTo>
                  <a:lnTo>
                    <a:pt x="84356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460"/>
            <p:cNvSpPr/>
            <p:nvPr>
              <p:custDataLst>
                <p:tags r:id="rId138"/>
              </p:custDataLst>
            </p:nvPr>
          </p:nvSpPr>
          <p:spPr>
            <a:xfrm>
              <a:off x="2828935" y="3533824"/>
              <a:ext cx="133341" cy="161866"/>
            </a:xfrm>
            <a:custGeom>
              <a:avLst/>
              <a:gdLst/>
              <a:ahLst/>
              <a:cxnLst/>
              <a:rect l="0" t="0" r="0" b="0"/>
              <a:pathLst>
                <a:path w="133341" h="161866">
                  <a:moveTo>
                    <a:pt x="47615" y="104726"/>
                  </a:moveTo>
                  <a:lnTo>
                    <a:pt x="47615" y="104726"/>
                  </a:lnTo>
                  <a:lnTo>
                    <a:pt x="28992" y="123350"/>
                  </a:lnTo>
                  <a:lnTo>
                    <a:pt x="23635" y="123650"/>
                  </a:lnTo>
                  <a:lnTo>
                    <a:pt x="22103" y="124750"/>
                  </a:lnTo>
                  <a:lnTo>
                    <a:pt x="21082" y="126542"/>
                  </a:lnTo>
                  <a:lnTo>
                    <a:pt x="20402" y="128795"/>
                  </a:lnTo>
                  <a:lnTo>
                    <a:pt x="18889" y="130297"/>
                  </a:lnTo>
                  <a:lnTo>
                    <a:pt x="14387" y="131966"/>
                  </a:lnTo>
                  <a:lnTo>
                    <a:pt x="12763" y="133469"/>
                  </a:lnTo>
                  <a:lnTo>
                    <a:pt x="9943" y="141385"/>
                  </a:lnTo>
                  <a:lnTo>
                    <a:pt x="9641" y="147456"/>
                  </a:lnTo>
                  <a:lnTo>
                    <a:pt x="8541" y="149087"/>
                  </a:lnTo>
                  <a:lnTo>
                    <a:pt x="6749" y="150175"/>
                  </a:lnTo>
                  <a:lnTo>
                    <a:pt x="4496" y="150900"/>
                  </a:lnTo>
                  <a:lnTo>
                    <a:pt x="2994" y="152442"/>
                  </a:lnTo>
                  <a:lnTo>
                    <a:pt x="0" y="161838"/>
                  </a:lnTo>
                  <a:lnTo>
                    <a:pt x="5050" y="161865"/>
                  </a:lnTo>
                  <a:lnTo>
                    <a:pt x="6538" y="160811"/>
                  </a:lnTo>
                  <a:lnTo>
                    <a:pt x="7530" y="159049"/>
                  </a:lnTo>
                  <a:lnTo>
                    <a:pt x="10312" y="145629"/>
                  </a:lnTo>
                  <a:lnTo>
                    <a:pt x="15984" y="136366"/>
                  </a:lnTo>
                  <a:lnTo>
                    <a:pt x="26376" y="110870"/>
                  </a:lnTo>
                  <a:lnTo>
                    <a:pt x="34149" y="98197"/>
                  </a:lnTo>
                  <a:lnTo>
                    <a:pt x="40134" y="78311"/>
                  </a:lnTo>
                  <a:lnTo>
                    <a:pt x="71981" y="31988"/>
                  </a:lnTo>
                  <a:lnTo>
                    <a:pt x="74943" y="22261"/>
                  </a:lnTo>
                  <a:lnTo>
                    <a:pt x="75636" y="15864"/>
                  </a:lnTo>
                  <a:lnTo>
                    <a:pt x="78766" y="9493"/>
                  </a:lnTo>
                  <a:lnTo>
                    <a:pt x="85679" y="0"/>
                  </a:lnTo>
                  <a:lnTo>
                    <a:pt x="85704" y="5022"/>
                  </a:lnTo>
                  <a:lnTo>
                    <a:pt x="82888" y="10319"/>
                  </a:lnTo>
                  <a:lnTo>
                    <a:pt x="79167" y="16201"/>
                  </a:lnTo>
                  <a:lnTo>
                    <a:pt x="76778" y="28600"/>
                  </a:lnTo>
                  <a:lnTo>
                    <a:pt x="75209" y="50957"/>
                  </a:lnTo>
                  <a:lnTo>
                    <a:pt x="67999" y="69410"/>
                  </a:lnTo>
                  <a:lnTo>
                    <a:pt x="75832" y="99298"/>
                  </a:lnTo>
                  <a:lnTo>
                    <a:pt x="78853" y="105136"/>
                  </a:lnTo>
                  <a:lnTo>
                    <a:pt x="81141" y="108174"/>
                  </a:lnTo>
                  <a:lnTo>
                    <a:pt x="86504" y="111550"/>
                  </a:lnTo>
                  <a:lnTo>
                    <a:pt x="98571" y="113718"/>
                  </a:lnTo>
                  <a:lnTo>
                    <a:pt x="133340" y="104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461"/>
            <p:cNvSpPr/>
            <p:nvPr>
              <p:custDataLst>
                <p:tags r:id="rId139"/>
              </p:custDataLst>
            </p:nvPr>
          </p:nvSpPr>
          <p:spPr>
            <a:xfrm>
              <a:off x="2985363" y="3495714"/>
              <a:ext cx="176938" cy="152348"/>
            </a:xfrm>
            <a:custGeom>
              <a:avLst/>
              <a:gdLst/>
              <a:ahLst/>
              <a:cxnLst/>
              <a:rect l="0" t="0" r="0" b="0"/>
              <a:pathLst>
                <a:path w="176938" h="152348">
                  <a:moveTo>
                    <a:pt x="15012" y="114261"/>
                  </a:moveTo>
                  <a:lnTo>
                    <a:pt x="15012" y="114261"/>
                  </a:lnTo>
                  <a:lnTo>
                    <a:pt x="5879" y="114261"/>
                  </a:lnTo>
                  <a:lnTo>
                    <a:pt x="5490" y="131871"/>
                  </a:lnTo>
                  <a:lnTo>
                    <a:pt x="431" y="137941"/>
                  </a:lnTo>
                  <a:lnTo>
                    <a:pt x="0" y="140631"/>
                  </a:lnTo>
                  <a:lnTo>
                    <a:pt x="770" y="143483"/>
                  </a:lnTo>
                  <a:lnTo>
                    <a:pt x="5211" y="151842"/>
                  </a:lnTo>
                  <a:lnTo>
                    <a:pt x="19669" y="152347"/>
                  </a:lnTo>
                  <a:lnTo>
                    <a:pt x="25196" y="149533"/>
                  </a:lnTo>
                  <a:lnTo>
                    <a:pt x="31180" y="145812"/>
                  </a:lnTo>
                  <a:lnTo>
                    <a:pt x="51857" y="138172"/>
                  </a:lnTo>
                  <a:lnTo>
                    <a:pt x="55450" y="135493"/>
                  </a:lnTo>
                  <a:lnTo>
                    <a:pt x="62624" y="126667"/>
                  </a:lnTo>
                  <a:lnTo>
                    <a:pt x="83815" y="111048"/>
                  </a:lnTo>
                  <a:lnTo>
                    <a:pt x="105967" y="80217"/>
                  </a:lnTo>
                  <a:lnTo>
                    <a:pt x="108990" y="70072"/>
                  </a:lnTo>
                  <a:lnTo>
                    <a:pt x="109697" y="63577"/>
                  </a:lnTo>
                  <a:lnTo>
                    <a:pt x="112833" y="57163"/>
                  </a:lnTo>
                  <a:lnTo>
                    <a:pt x="116696" y="50784"/>
                  </a:lnTo>
                  <a:lnTo>
                    <a:pt x="119176" y="38066"/>
                  </a:lnTo>
                  <a:lnTo>
                    <a:pt x="119751" y="15836"/>
                  </a:lnTo>
                  <a:lnTo>
                    <a:pt x="118705" y="13719"/>
                  </a:lnTo>
                  <a:lnTo>
                    <a:pt x="116949" y="12308"/>
                  </a:lnTo>
                  <a:lnTo>
                    <a:pt x="114720" y="11368"/>
                  </a:lnTo>
                  <a:lnTo>
                    <a:pt x="113234" y="9682"/>
                  </a:lnTo>
                  <a:lnTo>
                    <a:pt x="110653" y="1450"/>
                  </a:lnTo>
                  <a:lnTo>
                    <a:pt x="107614" y="623"/>
                  </a:lnTo>
                  <a:lnTo>
                    <a:pt x="96083" y="0"/>
                  </a:lnTo>
                  <a:lnTo>
                    <a:pt x="90555" y="2800"/>
                  </a:lnTo>
                  <a:lnTo>
                    <a:pt x="87599" y="5029"/>
                  </a:lnTo>
                  <a:lnTo>
                    <a:pt x="84314" y="10327"/>
                  </a:lnTo>
                  <a:lnTo>
                    <a:pt x="81796" y="16210"/>
                  </a:lnTo>
                  <a:lnTo>
                    <a:pt x="75487" y="25471"/>
                  </a:lnTo>
                  <a:lnTo>
                    <a:pt x="73147" y="34919"/>
                  </a:lnTo>
                  <a:lnTo>
                    <a:pt x="72200" y="60287"/>
                  </a:lnTo>
                  <a:lnTo>
                    <a:pt x="75002" y="66636"/>
                  </a:lnTo>
                  <a:lnTo>
                    <a:pt x="78716" y="72986"/>
                  </a:lnTo>
                  <a:lnTo>
                    <a:pt x="81865" y="82511"/>
                  </a:lnTo>
                  <a:lnTo>
                    <a:pt x="86352" y="88861"/>
                  </a:lnTo>
                  <a:lnTo>
                    <a:pt x="91875" y="92389"/>
                  </a:lnTo>
                  <a:lnTo>
                    <a:pt x="97856" y="95015"/>
                  </a:lnTo>
                  <a:lnTo>
                    <a:pt x="104043" y="99710"/>
                  </a:lnTo>
                  <a:lnTo>
                    <a:pt x="113142" y="102502"/>
                  </a:lnTo>
                  <a:lnTo>
                    <a:pt x="134787" y="105501"/>
                  </a:lnTo>
                  <a:lnTo>
                    <a:pt x="148189" y="112217"/>
                  </a:lnTo>
                  <a:lnTo>
                    <a:pt x="176937" y="114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462"/>
            <p:cNvSpPr/>
            <p:nvPr>
              <p:custDataLst>
                <p:tags r:id="rId140"/>
              </p:custDataLst>
            </p:nvPr>
          </p:nvSpPr>
          <p:spPr>
            <a:xfrm>
              <a:off x="3381375" y="3496106"/>
              <a:ext cx="123826" cy="179973"/>
            </a:xfrm>
            <a:custGeom>
              <a:avLst/>
              <a:gdLst/>
              <a:ahLst/>
              <a:cxnLst/>
              <a:rect l="0" t="0" r="0" b="0"/>
              <a:pathLst>
                <a:path w="123826" h="179973">
                  <a:moveTo>
                    <a:pt x="9525" y="66244"/>
                  </a:moveTo>
                  <a:lnTo>
                    <a:pt x="9525" y="66244"/>
                  </a:lnTo>
                  <a:lnTo>
                    <a:pt x="9525" y="33131"/>
                  </a:lnTo>
                  <a:lnTo>
                    <a:pt x="6703" y="27538"/>
                  </a:lnTo>
                  <a:lnTo>
                    <a:pt x="1324" y="20381"/>
                  </a:lnTo>
                  <a:lnTo>
                    <a:pt x="116" y="10573"/>
                  </a:lnTo>
                  <a:lnTo>
                    <a:pt x="3" y="0"/>
                  </a:lnTo>
                  <a:lnTo>
                    <a:pt x="0" y="45640"/>
                  </a:lnTo>
                  <a:lnTo>
                    <a:pt x="0" y="86468"/>
                  </a:lnTo>
                  <a:lnTo>
                    <a:pt x="0" y="132802"/>
                  </a:lnTo>
                  <a:lnTo>
                    <a:pt x="0" y="179972"/>
                  </a:lnTo>
                  <a:lnTo>
                    <a:pt x="0" y="175318"/>
                  </a:lnTo>
                  <a:lnTo>
                    <a:pt x="2822" y="170108"/>
                  </a:lnTo>
                  <a:lnTo>
                    <a:pt x="6546" y="164264"/>
                  </a:lnTo>
                  <a:lnTo>
                    <a:pt x="9701" y="155024"/>
                  </a:lnTo>
                  <a:lnTo>
                    <a:pt x="33954" y="125507"/>
                  </a:lnTo>
                  <a:lnTo>
                    <a:pt x="40103" y="106330"/>
                  </a:lnTo>
                  <a:lnTo>
                    <a:pt x="54504" y="85468"/>
                  </a:lnTo>
                  <a:lnTo>
                    <a:pt x="55385" y="82235"/>
                  </a:lnTo>
                  <a:lnTo>
                    <a:pt x="57033" y="80080"/>
                  </a:lnTo>
                  <a:lnTo>
                    <a:pt x="63347" y="75988"/>
                  </a:lnTo>
                  <a:lnTo>
                    <a:pt x="66637" y="66375"/>
                  </a:lnTo>
                  <a:lnTo>
                    <a:pt x="66675" y="88638"/>
                  </a:lnTo>
                  <a:lnTo>
                    <a:pt x="63852" y="94894"/>
                  </a:lnTo>
                  <a:lnTo>
                    <a:pt x="60129" y="101202"/>
                  </a:lnTo>
                  <a:lnTo>
                    <a:pt x="57738" y="113876"/>
                  </a:lnTo>
                  <a:lnTo>
                    <a:pt x="57160" y="148764"/>
                  </a:lnTo>
                  <a:lnTo>
                    <a:pt x="59977" y="153367"/>
                  </a:lnTo>
                  <a:lnTo>
                    <a:pt x="65352" y="159889"/>
                  </a:lnTo>
                  <a:lnTo>
                    <a:pt x="68910" y="160780"/>
                  </a:lnTo>
                  <a:lnTo>
                    <a:pt x="71340" y="161018"/>
                  </a:lnTo>
                  <a:lnTo>
                    <a:pt x="76862" y="158460"/>
                  </a:lnTo>
                  <a:lnTo>
                    <a:pt x="82844" y="154854"/>
                  </a:lnTo>
                  <a:lnTo>
                    <a:pt x="108172" y="144618"/>
                  </a:lnTo>
                  <a:lnTo>
                    <a:pt x="123825" y="132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463"/>
            <p:cNvSpPr/>
            <p:nvPr>
              <p:custDataLst>
                <p:tags r:id="rId141"/>
              </p:custDataLst>
            </p:nvPr>
          </p:nvSpPr>
          <p:spPr>
            <a:xfrm>
              <a:off x="3524643" y="3544673"/>
              <a:ext cx="104383" cy="103389"/>
            </a:xfrm>
            <a:custGeom>
              <a:avLst/>
              <a:gdLst/>
              <a:ahLst/>
              <a:cxnLst/>
              <a:rect l="0" t="0" r="0" b="0"/>
              <a:pathLst>
                <a:path w="104383" h="103389">
                  <a:moveTo>
                    <a:pt x="9132" y="46252"/>
                  </a:moveTo>
                  <a:lnTo>
                    <a:pt x="9132" y="46252"/>
                  </a:lnTo>
                  <a:lnTo>
                    <a:pt x="17333" y="46252"/>
                  </a:lnTo>
                  <a:lnTo>
                    <a:pt x="17774" y="45194"/>
                  </a:lnTo>
                  <a:lnTo>
                    <a:pt x="18541" y="38051"/>
                  </a:lnTo>
                  <a:lnTo>
                    <a:pt x="17521" y="37610"/>
                  </a:lnTo>
                  <a:lnTo>
                    <a:pt x="10446" y="36844"/>
                  </a:lnTo>
                  <a:lnTo>
                    <a:pt x="10008" y="37863"/>
                  </a:lnTo>
                  <a:lnTo>
                    <a:pt x="9166" y="45863"/>
                  </a:lnTo>
                  <a:lnTo>
                    <a:pt x="2593" y="53779"/>
                  </a:lnTo>
                  <a:lnTo>
                    <a:pt x="492" y="62476"/>
                  </a:lnTo>
                  <a:lnTo>
                    <a:pt x="0" y="68632"/>
                  </a:lnTo>
                  <a:lnTo>
                    <a:pt x="927" y="70697"/>
                  </a:lnTo>
                  <a:lnTo>
                    <a:pt x="2604" y="72074"/>
                  </a:lnTo>
                  <a:lnTo>
                    <a:pt x="4780" y="72991"/>
                  </a:lnTo>
                  <a:lnTo>
                    <a:pt x="6231" y="74662"/>
                  </a:lnTo>
                  <a:lnTo>
                    <a:pt x="7843" y="79340"/>
                  </a:lnTo>
                  <a:lnTo>
                    <a:pt x="9019" y="97169"/>
                  </a:lnTo>
                  <a:lnTo>
                    <a:pt x="10115" y="99247"/>
                  </a:lnTo>
                  <a:lnTo>
                    <a:pt x="11904" y="100632"/>
                  </a:lnTo>
                  <a:lnTo>
                    <a:pt x="16714" y="102171"/>
                  </a:lnTo>
                  <a:lnTo>
                    <a:pt x="42221" y="103388"/>
                  </a:lnTo>
                  <a:lnTo>
                    <a:pt x="47827" y="100573"/>
                  </a:lnTo>
                  <a:lnTo>
                    <a:pt x="88900" y="61731"/>
                  </a:lnTo>
                  <a:lnTo>
                    <a:pt x="92209" y="55601"/>
                  </a:lnTo>
                  <a:lnTo>
                    <a:pt x="94508" y="39878"/>
                  </a:lnTo>
                  <a:lnTo>
                    <a:pt x="94811" y="24024"/>
                  </a:lnTo>
                  <a:lnTo>
                    <a:pt x="92015" y="17676"/>
                  </a:lnTo>
                  <a:lnTo>
                    <a:pt x="86652" y="10033"/>
                  </a:lnTo>
                  <a:lnTo>
                    <a:pt x="83097" y="8988"/>
                  </a:lnTo>
                  <a:lnTo>
                    <a:pt x="80667" y="8710"/>
                  </a:lnTo>
                  <a:lnTo>
                    <a:pt x="79047" y="7466"/>
                  </a:lnTo>
                  <a:lnTo>
                    <a:pt x="77247" y="3261"/>
                  </a:lnTo>
                  <a:lnTo>
                    <a:pt x="75709" y="1716"/>
                  </a:lnTo>
                  <a:lnTo>
                    <a:pt x="71177" y="0"/>
                  </a:lnTo>
                  <a:lnTo>
                    <a:pt x="68487" y="601"/>
                  </a:lnTo>
                  <a:lnTo>
                    <a:pt x="56565" y="6347"/>
                  </a:lnTo>
                  <a:lnTo>
                    <a:pt x="53454" y="6948"/>
                  </a:lnTo>
                  <a:lnTo>
                    <a:pt x="51380" y="8408"/>
                  </a:lnTo>
                  <a:lnTo>
                    <a:pt x="49997" y="10439"/>
                  </a:lnTo>
                  <a:lnTo>
                    <a:pt x="47403" y="15519"/>
                  </a:lnTo>
                  <a:lnTo>
                    <a:pt x="32152" y="33641"/>
                  </a:lnTo>
                  <a:lnTo>
                    <a:pt x="29947" y="39942"/>
                  </a:lnTo>
                  <a:lnTo>
                    <a:pt x="28337" y="67157"/>
                  </a:lnTo>
                  <a:lnTo>
                    <a:pt x="31073" y="74240"/>
                  </a:lnTo>
                  <a:lnTo>
                    <a:pt x="34758" y="80916"/>
                  </a:lnTo>
                  <a:lnTo>
                    <a:pt x="36397" y="87411"/>
                  </a:lnTo>
                  <a:lnTo>
                    <a:pt x="37892" y="89566"/>
                  </a:lnTo>
                  <a:lnTo>
                    <a:pt x="39946" y="91003"/>
                  </a:lnTo>
                  <a:lnTo>
                    <a:pt x="45053" y="93658"/>
                  </a:lnTo>
                  <a:lnTo>
                    <a:pt x="50849" y="98366"/>
                  </a:lnTo>
                  <a:lnTo>
                    <a:pt x="54935" y="98986"/>
                  </a:lnTo>
                  <a:lnTo>
                    <a:pt x="82359" y="93407"/>
                  </a:lnTo>
                  <a:lnTo>
                    <a:pt x="104382" y="843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464"/>
            <p:cNvSpPr/>
            <p:nvPr>
              <p:custDataLst>
                <p:tags r:id="rId142"/>
              </p:custDataLst>
            </p:nvPr>
          </p:nvSpPr>
          <p:spPr>
            <a:xfrm>
              <a:off x="3648230" y="3514736"/>
              <a:ext cx="131830" cy="333365"/>
            </a:xfrm>
            <a:custGeom>
              <a:avLst/>
              <a:gdLst/>
              <a:ahLst/>
              <a:cxnLst/>
              <a:rect l="0" t="0" r="0" b="0"/>
              <a:pathLst>
                <a:path w="131830" h="333365">
                  <a:moveTo>
                    <a:pt x="66520" y="47614"/>
                  </a:moveTo>
                  <a:lnTo>
                    <a:pt x="66520" y="47614"/>
                  </a:lnTo>
                  <a:lnTo>
                    <a:pt x="66520" y="38123"/>
                  </a:lnTo>
                  <a:lnTo>
                    <a:pt x="61464" y="38099"/>
                  </a:lnTo>
                  <a:lnTo>
                    <a:pt x="59974" y="39154"/>
                  </a:lnTo>
                  <a:lnTo>
                    <a:pt x="58981" y="40916"/>
                  </a:lnTo>
                  <a:lnTo>
                    <a:pt x="57111" y="47222"/>
                  </a:lnTo>
                  <a:lnTo>
                    <a:pt x="56995" y="66236"/>
                  </a:lnTo>
                  <a:lnTo>
                    <a:pt x="71460" y="66661"/>
                  </a:lnTo>
                  <a:lnTo>
                    <a:pt x="76829" y="63840"/>
                  </a:lnTo>
                  <a:lnTo>
                    <a:pt x="93620" y="49054"/>
                  </a:lnTo>
                  <a:lnTo>
                    <a:pt x="94658" y="42984"/>
                  </a:lnTo>
                  <a:lnTo>
                    <a:pt x="95092" y="14529"/>
                  </a:lnTo>
                  <a:lnTo>
                    <a:pt x="94035" y="12857"/>
                  </a:lnTo>
                  <a:lnTo>
                    <a:pt x="92272" y="11743"/>
                  </a:lnTo>
                  <a:lnTo>
                    <a:pt x="90038" y="11000"/>
                  </a:lnTo>
                  <a:lnTo>
                    <a:pt x="88549" y="9446"/>
                  </a:lnTo>
                  <a:lnTo>
                    <a:pt x="86894" y="4898"/>
                  </a:lnTo>
                  <a:lnTo>
                    <a:pt x="85394" y="3261"/>
                  </a:lnTo>
                  <a:lnTo>
                    <a:pt x="77485" y="420"/>
                  </a:lnTo>
                  <a:lnTo>
                    <a:pt x="61893" y="0"/>
                  </a:lnTo>
                  <a:lnTo>
                    <a:pt x="56350" y="2816"/>
                  </a:lnTo>
                  <a:lnTo>
                    <a:pt x="34732" y="22379"/>
                  </a:lnTo>
                  <a:lnTo>
                    <a:pt x="23121" y="41493"/>
                  </a:lnTo>
                  <a:lnTo>
                    <a:pt x="11662" y="69777"/>
                  </a:lnTo>
                  <a:lnTo>
                    <a:pt x="3816" y="81580"/>
                  </a:lnTo>
                  <a:lnTo>
                    <a:pt x="1022" y="91780"/>
                  </a:lnTo>
                  <a:lnTo>
                    <a:pt x="0" y="107901"/>
                  </a:lnTo>
                  <a:lnTo>
                    <a:pt x="2736" y="114272"/>
                  </a:lnTo>
                  <a:lnTo>
                    <a:pt x="4947" y="117453"/>
                  </a:lnTo>
                  <a:lnTo>
                    <a:pt x="10226" y="120987"/>
                  </a:lnTo>
                  <a:lnTo>
                    <a:pt x="13116" y="121929"/>
                  </a:lnTo>
                  <a:lnTo>
                    <a:pt x="16100" y="121499"/>
                  </a:lnTo>
                  <a:lnTo>
                    <a:pt x="26416" y="116896"/>
                  </a:lnTo>
                  <a:lnTo>
                    <a:pt x="41349" y="114003"/>
                  </a:lnTo>
                  <a:lnTo>
                    <a:pt x="52947" y="106914"/>
                  </a:lnTo>
                  <a:lnTo>
                    <a:pt x="83533" y="80937"/>
                  </a:lnTo>
                  <a:lnTo>
                    <a:pt x="102924" y="72070"/>
                  </a:lnTo>
                  <a:lnTo>
                    <a:pt x="109157" y="66244"/>
                  </a:lnTo>
                  <a:lnTo>
                    <a:pt x="110820" y="63209"/>
                  </a:lnTo>
                  <a:lnTo>
                    <a:pt x="112987" y="61186"/>
                  </a:lnTo>
                  <a:lnTo>
                    <a:pt x="118216" y="58937"/>
                  </a:lnTo>
                  <a:lnTo>
                    <a:pt x="120033" y="57280"/>
                  </a:lnTo>
                  <a:lnTo>
                    <a:pt x="123191" y="49096"/>
                  </a:lnTo>
                  <a:lnTo>
                    <a:pt x="126279" y="48272"/>
                  </a:lnTo>
                  <a:lnTo>
                    <a:pt x="128584" y="48053"/>
                  </a:lnTo>
                  <a:lnTo>
                    <a:pt x="130121" y="48965"/>
                  </a:lnTo>
                  <a:lnTo>
                    <a:pt x="131146" y="50631"/>
                  </a:lnTo>
                  <a:lnTo>
                    <a:pt x="131829" y="52801"/>
                  </a:lnTo>
                  <a:lnTo>
                    <a:pt x="131226" y="54247"/>
                  </a:lnTo>
                  <a:lnTo>
                    <a:pt x="129765" y="55211"/>
                  </a:lnTo>
                  <a:lnTo>
                    <a:pt x="127734" y="55853"/>
                  </a:lnTo>
                  <a:lnTo>
                    <a:pt x="126379" y="57341"/>
                  </a:lnTo>
                  <a:lnTo>
                    <a:pt x="121384" y="67331"/>
                  </a:lnTo>
                  <a:lnTo>
                    <a:pt x="117362" y="73310"/>
                  </a:lnTo>
                  <a:lnTo>
                    <a:pt x="104528" y="118902"/>
                  </a:lnTo>
                  <a:lnTo>
                    <a:pt x="88458" y="165298"/>
                  </a:lnTo>
                  <a:lnTo>
                    <a:pt x="78810" y="200683"/>
                  </a:lnTo>
                  <a:lnTo>
                    <a:pt x="74042" y="225965"/>
                  </a:lnTo>
                  <a:lnTo>
                    <a:pt x="68749" y="249683"/>
                  </a:lnTo>
                  <a:lnTo>
                    <a:pt x="66716" y="294607"/>
                  </a:lnTo>
                  <a:lnTo>
                    <a:pt x="66520" y="333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465"/>
            <p:cNvSpPr/>
            <p:nvPr>
              <p:custDataLst>
                <p:tags r:id="rId143"/>
              </p:custDataLst>
            </p:nvPr>
          </p:nvSpPr>
          <p:spPr>
            <a:xfrm>
              <a:off x="3991091" y="3544624"/>
              <a:ext cx="85480" cy="149184"/>
            </a:xfrm>
            <a:custGeom>
              <a:avLst/>
              <a:gdLst/>
              <a:ahLst/>
              <a:cxnLst/>
              <a:rect l="0" t="0" r="0" b="0"/>
              <a:pathLst>
                <a:path w="85480" h="149184">
                  <a:moveTo>
                    <a:pt x="9409" y="46301"/>
                  </a:moveTo>
                  <a:lnTo>
                    <a:pt x="9409" y="46301"/>
                  </a:lnTo>
                  <a:lnTo>
                    <a:pt x="1208" y="46301"/>
                  </a:lnTo>
                  <a:lnTo>
                    <a:pt x="767" y="45243"/>
                  </a:lnTo>
                  <a:lnTo>
                    <a:pt x="0" y="33044"/>
                  </a:lnTo>
                  <a:lnTo>
                    <a:pt x="1020" y="31113"/>
                  </a:lnTo>
                  <a:lnTo>
                    <a:pt x="2758" y="29826"/>
                  </a:lnTo>
                  <a:lnTo>
                    <a:pt x="4975" y="28968"/>
                  </a:lnTo>
                  <a:lnTo>
                    <a:pt x="6453" y="27337"/>
                  </a:lnTo>
                  <a:lnTo>
                    <a:pt x="9019" y="19201"/>
                  </a:lnTo>
                  <a:lnTo>
                    <a:pt x="9409" y="8239"/>
                  </a:lnTo>
                  <a:lnTo>
                    <a:pt x="56863" y="8201"/>
                  </a:lnTo>
                  <a:lnTo>
                    <a:pt x="61544" y="8201"/>
                  </a:lnTo>
                  <a:lnTo>
                    <a:pt x="67152" y="5379"/>
                  </a:lnTo>
                  <a:lnTo>
                    <a:pt x="74319" y="0"/>
                  </a:lnTo>
                  <a:lnTo>
                    <a:pt x="75967" y="617"/>
                  </a:lnTo>
                  <a:lnTo>
                    <a:pt x="84130" y="6993"/>
                  </a:lnTo>
                  <a:lnTo>
                    <a:pt x="84951" y="10487"/>
                  </a:lnTo>
                  <a:lnTo>
                    <a:pt x="85479" y="16296"/>
                  </a:lnTo>
                  <a:lnTo>
                    <a:pt x="79037" y="26106"/>
                  </a:lnTo>
                  <a:lnTo>
                    <a:pt x="75901" y="40435"/>
                  </a:lnTo>
                  <a:lnTo>
                    <a:pt x="65896" y="55295"/>
                  </a:lnTo>
                  <a:lnTo>
                    <a:pt x="62942" y="58647"/>
                  </a:lnTo>
                  <a:lnTo>
                    <a:pt x="59659" y="68016"/>
                  </a:lnTo>
                  <a:lnTo>
                    <a:pt x="54442" y="96146"/>
                  </a:lnTo>
                  <a:lnTo>
                    <a:pt x="48879" y="114708"/>
                  </a:lnTo>
                  <a:lnTo>
                    <a:pt x="46721" y="128566"/>
                  </a:lnTo>
                  <a:lnTo>
                    <a:pt x="40023" y="141495"/>
                  </a:lnTo>
                  <a:lnTo>
                    <a:pt x="39344" y="144688"/>
                  </a:lnTo>
                  <a:lnTo>
                    <a:pt x="39949" y="146818"/>
                  </a:lnTo>
                  <a:lnTo>
                    <a:pt x="41411" y="148237"/>
                  </a:lnTo>
                  <a:lnTo>
                    <a:pt x="43444" y="149183"/>
                  </a:lnTo>
                  <a:lnTo>
                    <a:pt x="45858" y="148756"/>
                  </a:lnTo>
                  <a:lnTo>
                    <a:pt x="57034" y="1415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466"/>
            <p:cNvSpPr/>
            <p:nvPr>
              <p:custDataLst>
                <p:tags r:id="rId144"/>
              </p:custDataLst>
            </p:nvPr>
          </p:nvSpPr>
          <p:spPr>
            <a:xfrm>
              <a:off x="4057660" y="3590925"/>
              <a:ext cx="85716" cy="323660"/>
            </a:xfrm>
            <a:custGeom>
              <a:avLst/>
              <a:gdLst/>
              <a:ahLst/>
              <a:cxnLst/>
              <a:rect l="0" t="0" r="0" b="0"/>
              <a:pathLst>
                <a:path w="85716" h="323660">
                  <a:moveTo>
                    <a:pt x="85715" y="0"/>
                  </a:moveTo>
                  <a:lnTo>
                    <a:pt x="85715" y="0"/>
                  </a:lnTo>
                  <a:lnTo>
                    <a:pt x="71526" y="0"/>
                  </a:lnTo>
                  <a:lnTo>
                    <a:pt x="66003" y="2822"/>
                  </a:lnTo>
                  <a:lnTo>
                    <a:pt x="63049" y="5057"/>
                  </a:lnTo>
                  <a:lnTo>
                    <a:pt x="59766" y="10361"/>
                  </a:lnTo>
                  <a:lnTo>
                    <a:pt x="57249" y="16247"/>
                  </a:lnTo>
                  <a:lnTo>
                    <a:pt x="47009" y="34293"/>
                  </a:lnTo>
                  <a:lnTo>
                    <a:pt x="40733" y="56022"/>
                  </a:lnTo>
                  <a:lnTo>
                    <a:pt x="31892" y="96356"/>
                  </a:lnTo>
                  <a:lnTo>
                    <a:pt x="23947" y="143020"/>
                  </a:lnTo>
                  <a:lnTo>
                    <a:pt x="13463" y="182062"/>
                  </a:lnTo>
                  <a:lnTo>
                    <a:pt x="10295" y="226620"/>
                  </a:lnTo>
                  <a:lnTo>
                    <a:pt x="6924" y="253766"/>
                  </a:lnTo>
                  <a:lnTo>
                    <a:pt x="1360" y="286958"/>
                  </a:lnTo>
                  <a:lnTo>
                    <a:pt x="0" y="323204"/>
                  </a:lnTo>
                  <a:lnTo>
                    <a:pt x="5050" y="323659"/>
                  </a:lnTo>
                  <a:lnTo>
                    <a:pt x="6538" y="321606"/>
                  </a:lnTo>
                  <a:lnTo>
                    <a:pt x="9691" y="309662"/>
                  </a:lnTo>
                  <a:lnTo>
                    <a:pt x="15800" y="297892"/>
                  </a:lnTo>
                  <a:lnTo>
                    <a:pt x="1904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467"/>
            <p:cNvSpPr/>
            <p:nvPr>
              <p:custDataLst>
                <p:tags r:id="rId145"/>
              </p:custDataLst>
            </p:nvPr>
          </p:nvSpPr>
          <p:spPr>
            <a:xfrm>
              <a:off x="4114810" y="3552859"/>
              <a:ext cx="95241" cy="76167"/>
            </a:xfrm>
            <a:custGeom>
              <a:avLst/>
              <a:gdLst/>
              <a:ahLst/>
              <a:cxnLst/>
              <a:rect l="0" t="0" r="0" b="0"/>
              <a:pathLst>
                <a:path w="95241" h="76167">
                  <a:moveTo>
                    <a:pt x="19040" y="76166"/>
                  </a:moveTo>
                  <a:lnTo>
                    <a:pt x="19040" y="76166"/>
                  </a:lnTo>
                  <a:lnTo>
                    <a:pt x="19040" y="71109"/>
                  </a:lnTo>
                  <a:lnTo>
                    <a:pt x="16218" y="65805"/>
                  </a:lnTo>
                  <a:lnTo>
                    <a:pt x="12494" y="59919"/>
                  </a:lnTo>
                  <a:lnTo>
                    <a:pt x="10103" y="47518"/>
                  </a:lnTo>
                  <a:lnTo>
                    <a:pt x="9631" y="39933"/>
                  </a:lnTo>
                  <a:lnTo>
                    <a:pt x="8534" y="39310"/>
                  </a:lnTo>
                  <a:lnTo>
                    <a:pt x="385" y="38114"/>
                  </a:lnTo>
                  <a:lnTo>
                    <a:pt x="0" y="28934"/>
                  </a:lnTo>
                  <a:lnTo>
                    <a:pt x="8192" y="20374"/>
                  </a:lnTo>
                  <a:lnTo>
                    <a:pt x="16858" y="18226"/>
                  </a:lnTo>
                  <a:lnTo>
                    <a:pt x="25684" y="12549"/>
                  </a:lnTo>
                  <a:lnTo>
                    <a:pt x="35002" y="10398"/>
                  </a:lnTo>
                  <a:lnTo>
                    <a:pt x="60318" y="9526"/>
                  </a:lnTo>
                  <a:lnTo>
                    <a:pt x="66666" y="6685"/>
                  </a:lnTo>
                  <a:lnTo>
                    <a:pt x="74309" y="1293"/>
                  </a:lnTo>
                  <a:lnTo>
                    <a:pt x="85274" y="0"/>
                  </a:lnTo>
                  <a:lnTo>
                    <a:pt x="85703" y="9100"/>
                  </a:lnTo>
                  <a:lnTo>
                    <a:pt x="77513" y="17658"/>
                  </a:lnTo>
                  <a:lnTo>
                    <a:pt x="76582" y="23670"/>
                  </a:lnTo>
                  <a:lnTo>
                    <a:pt x="76224" y="36315"/>
                  </a:lnTo>
                  <a:lnTo>
                    <a:pt x="77271" y="36898"/>
                  </a:lnTo>
                  <a:lnTo>
                    <a:pt x="95240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468"/>
            <p:cNvSpPr/>
            <p:nvPr>
              <p:custDataLst>
                <p:tags r:id="rId146"/>
              </p:custDataLst>
            </p:nvPr>
          </p:nvSpPr>
          <p:spPr>
            <a:xfrm>
              <a:off x="4238745" y="3629025"/>
              <a:ext cx="28456" cy="19051"/>
            </a:xfrm>
            <a:custGeom>
              <a:avLst/>
              <a:gdLst/>
              <a:ahLst/>
              <a:cxnLst/>
              <a:rect l="0" t="0" r="0" b="0"/>
              <a:pathLst>
                <a:path w="28456" h="19051">
                  <a:moveTo>
                    <a:pt x="28455" y="0"/>
                  </a:moveTo>
                  <a:lnTo>
                    <a:pt x="28455" y="0"/>
                  </a:lnTo>
                  <a:lnTo>
                    <a:pt x="9832" y="18624"/>
                  </a:lnTo>
                  <a:lnTo>
                    <a:pt x="0" y="19047"/>
                  </a:lnTo>
                  <a:lnTo>
                    <a:pt x="23560" y="19050"/>
                  </a:lnTo>
                  <a:lnTo>
                    <a:pt x="25192" y="17992"/>
                  </a:lnTo>
                  <a:lnTo>
                    <a:pt x="26280" y="16228"/>
                  </a:lnTo>
                  <a:lnTo>
                    <a:pt x="2845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469"/>
            <p:cNvSpPr/>
            <p:nvPr>
              <p:custDataLst>
                <p:tags r:id="rId147"/>
              </p:custDataLst>
            </p:nvPr>
          </p:nvSpPr>
          <p:spPr>
            <a:xfrm>
              <a:off x="4305702" y="3495792"/>
              <a:ext cx="103943" cy="208989"/>
            </a:xfrm>
            <a:custGeom>
              <a:avLst/>
              <a:gdLst/>
              <a:ahLst/>
              <a:cxnLst/>
              <a:rect l="0" t="0" r="0" b="0"/>
              <a:pathLst>
                <a:path w="103943" h="208989">
                  <a:moveTo>
                    <a:pt x="47223" y="28458"/>
                  </a:moveTo>
                  <a:lnTo>
                    <a:pt x="47223" y="28458"/>
                  </a:lnTo>
                  <a:lnTo>
                    <a:pt x="47223" y="9916"/>
                  </a:lnTo>
                  <a:lnTo>
                    <a:pt x="42167" y="9559"/>
                  </a:lnTo>
                  <a:lnTo>
                    <a:pt x="40678" y="8450"/>
                  </a:lnTo>
                  <a:lnTo>
                    <a:pt x="37732" y="0"/>
                  </a:lnTo>
                  <a:lnTo>
                    <a:pt x="37698" y="31764"/>
                  </a:lnTo>
                  <a:lnTo>
                    <a:pt x="28761" y="76336"/>
                  </a:lnTo>
                  <a:lnTo>
                    <a:pt x="27138" y="118251"/>
                  </a:lnTo>
                  <a:lnTo>
                    <a:pt x="19533" y="155537"/>
                  </a:lnTo>
                  <a:lnTo>
                    <a:pt x="17852" y="173473"/>
                  </a:lnTo>
                  <a:lnTo>
                    <a:pt x="8333" y="199603"/>
                  </a:lnTo>
                  <a:lnTo>
                    <a:pt x="0" y="208988"/>
                  </a:lnTo>
                  <a:lnTo>
                    <a:pt x="24236" y="183737"/>
                  </a:lnTo>
                  <a:lnTo>
                    <a:pt x="30217" y="171274"/>
                  </a:lnTo>
                  <a:lnTo>
                    <a:pt x="63122" y="126085"/>
                  </a:lnTo>
                  <a:lnTo>
                    <a:pt x="82503" y="95737"/>
                  </a:lnTo>
                  <a:lnTo>
                    <a:pt x="85127" y="89052"/>
                  </a:lnTo>
                  <a:lnTo>
                    <a:pt x="93359" y="78000"/>
                  </a:lnTo>
                  <a:lnTo>
                    <a:pt x="97008" y="76935"/>
                  </a:lnTo>
                  <a:lnTo>
                    <a:pt x="103942" y="76133"/>
                  </a:lnTo>
                  <a:lnTo>
                    <a:pt x="96134" y="76087"/>
                  </a:lnTo>
                  <a:lnTo>
                    <a:pt x="71260" y="99681"/>
                  </a:lnTo>
                  <a:lnTo>
                    <a:pt x="68489" y="108090"/>
                  </a:lnTo>
                  <a:lnTo>
                    <a:pt x="66200" y="117825"/>
                  </a:lnTo>
                  <a:lnTo>
                    <a:pt x="57717" y="132799"/>
                  </a:lnTo>
                  <a:lnTo>
                    <a:pt x="56875" y="146294"/>
                  </a:lnTo>
                  <a:lnTo>
                    <a:pt x="59627" y="152443"/>
                  </a:lnTo>
                  <a:lnTo>
                    <a:pt x="63319" y="158704"/>
                  </a:lnTo>
                  <a:lnTo>
                    <a:pt x="64960" y="165015"/>
                  </a:lnTo>
                  <a:lnTo>
                    <a:pt x="66456" y="167121"/>
                  </a:lnTo>
                  <a:lnTo>
                    <a:pt x="68512" y="168525"/>
                  </a:lnTo>
                  <a:lnTo>
                    <a:pt x="75798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" name="SMARTInkShape-470"/>
          <p:cNvSpPr/>
          <p:nvPr>
            <p:custDataLst>
              <p:tags r:id="rId8"/>
            </p:custDataLst>
          </p:nvPr>
        </p:nvSpPr>
        <p:spPr>
          <a:xfrm>
            <a:off x="5610620" y="1876425"/>
            <a:ext cx="294881" cy="47626"/>
          </a:xfrm>
          <a:custGeom>
            <a:avLst/>
            <a:gdLst/>
            <a:ahLst/>
            <a:cxnLst/>
            <a:rect l="0" t="0" r="0" b="0"/>
            <a:pathLst>
              <a:path w="294881" h="47626">
                <a:moveTo>
                  <a:pt x="18655" y="0"/>
                </a:moveTo>
                <a:lnTo>
                  <a:pt x="18655" y="0"/>
                </a:lnTo>
                <a:lnTo>
                  <a:pt x="13599" y="0"/>
                </a:lnTo>
                <a:lnTo>
                  <a:pt x="12110" y="1058"/>
                </a:lnTo>
                <a:lnTo>
                  <a:pt x="11116" y="2822"/>
                </a:lnTo>
                <a:lnTo>
                  <a:pt x="9246" y="9133"/>
                </a:lnTo>
                <a:lnTo>
                  <a:pt x="0" y="9515"/>
                </a:lnTo>
                <a:lnTo>
                  <a:pt x="8748" y="18657"/>
                </a:lnTo>
                <a:lnTo>
                  <a:pt x="22354" y="19016"/>
                </a:lnTo>
                <a:lnTo>
                  <a:pt x="28413" y="21857"/>
                </a:lnTo>
                <a:lnTo>
                  <a:pt x="34633" y="25589"/>
                </a:lnTo>
                <a:lnTo>
                  <a:pt x="47250" y="27985"/>
                </a:lnTo>
                <a:lnTo>
                  <a:pt x="91856" y="28568"/>
                </a:lnTo>
                <a:lnTo>
                  <a:pt x="139436" y="28575"/>
                </a:lnTo>
                <a:lnTo>
                  <a:pt x="183762" y="29633"/>
                </a:lnTo>
                <a:lnTo>
                  <a:pt x="222914" y="37217"/>
                </a:lnTo>
                <a:lnTo>
                  <a:pt x="254794" y="40748"/>
                </a:lnTo>
                <a:lnTo>
                  <a:pt x="294880" y="47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SMARTInkShape-471"/>
          <p:cNvSpPr/>
          <p:nvPr>
            <p:custDataLst>
              <p:tags r:id="rId9"/>
            </p:custDataLst>
          </p:nvPr>
        </p:nvSpPr>
        <p:spPr>
          <a:xfrm>
            <a:off x="6381750" y="1876817"/>
            <a:ext cx="485776" cy="28184"/>
          </a:xfrm>
          <a:custGeom>
            <a:avLst/>
            <a:gdLst/>
            <a:ahLst/>
            <a:cxnLst/>
            <a:rect l="0" t="0" r="0" b="0"/>
            <a:pathLst>
              <a:path w="485776" h="28184">
                <a:moveTo>
                  <a:pt x="0" y="9133"/>
                </a:moveTo>
                <a:lnTo>
                  <a:pt x="0" y="9133"/>
                </a:lnTo>
                <a:lnTo>
                  <a:pt x="42633" y="9133"/>
                </a:lnTo>
                <a:lnTo>
                  <a:pt x="87098" y="8075"/>
                </a:lnTo>
                <a:lnTo>
                  <a:pt x="126919" y="1594"/>
                </a:lnTo>
                <a:lnTo>
                  <a:pt x="170180" y="0"/>
                </a:lnTo>
                <a:lnTo>
                  <a:pt x="209762" y="4781"/>
                </a:lnTo>
                <a:lnTo>
                  <a:pt x="249947" y="7844"/>
                </a:lnTo>
                <a:lnTo>
                  <a:pt x="288665" y="8751"/>
                </a:lnTo>
                <a:lnTo>
                  <a:pt x="326948" y="14076"/>
                </a:lnTo>
                <a:lnTo>
                  <a:pt x="365103" y="17301"/>
                </a:lnTo>
                <a:lnTo>
                  <a:pt x="403218" y="23312"/>
                </a:lnTo>
                <a:lnTo>
                  <a:pt x="446001" y="27542"/>
                </a:lnTo>
                <a:lnTo>
                  <a:pt x="485775" y="2818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SMARTInkShape-472"/>
          <p:cNvSpPr/>
          <p:nvPr>
            <p:custDataLst>
              <p:tags r:id="rId10"/>
            </p:custDataLst>
          </p:nvPr>
        </p:nvSpPr>
        <p:spPr>
          <a:xfrm>
            <a:off x="7639050" y="2266950"/>
            <a:ext cx="514351" cy="47626"/>
          </a:xfrm>
          <a:custGeom>
            <a:avLst/>
            <a:gdLst/>
            <a:ahLst/>
            <a:cxnLst/>
            <a:rect l="0" t="0" r="0" b="0"/>
            <a:pathLst>
              <a:path w="514351" h="47626">
                <a:moveTo>
                  <a:pt x="19050" y="47625"/>
                </a:moveTo>
                <a:lnTo>
                  <a:pt x="19050" y="47625"/>
                </a:lnTo>
                <a:lnTo>
                  <a:pt x="10849" y="39424"/>
                </a:lnTo>
                <a:lnTo>
                  <a:pt x="0" y="38100"/>
                </a:lnTo>
                <a:lnTo>
                  <a:pt x="23679" y="38100"/>
                </a:lnTo>
                <a:lnTo>
                  <a:pt x="29222" y="40922"/>
                </a:lnTo>
                <a:lnTo>
                  <a:pt x="35213" y="44646"/>
                </a:lnTo>
                <a:lnTo>
                  <a:pt x="47682" y="47037"/>
                </a:lnTo>
                <a:lnTo>
                  <a:pt x="92964" y="47625"/>
                </a:lnTo>
                <a:lnTo>
                  <a:pt x="122062" y="47625"/>
                </a:lnTo>
                <a:lnTo>
                  <a:pt x="122650" y="46567"/>
                </a:lnTo>
                <a:lnTo>
                  <a:pt x="123303" y="42569"/>
                </a:lnTo>
                <a:lnTo>
                  <a:pt x="124536" y="41079"/>
                </a:lnTo>
                <a:lnTo>
                  <a:pt x="131980" y="38492"/>
                </a:lnTo>
                <a:lnTo>
                  <a:pt x="178932" y="38100"/>
                </a:lnTo>
                <a:lnTo>
                  <a:pt x="225596" y="38100"/>
                </a:lnTo>
                <a:lnTo>
                  <a:pt x="256780" y="38100"/>
                </a:lnTo>
                <a:lnTo>
                  <a:pt x="266696" y="28578"/>
                </a:lnTo>
                <a:lnTo>
                  <a:pt x="285355" y="28575"/>
                </a:lnTo>
                <a:lnTo>
                  <a:pt x="295156" y="19166"/>
                </a:lnTo>
                <a:lnTo>
                  <a:pt x="342507" y="19050"/>
                </a:lnTo>
                <a:lnTo>
                  <a:pt x="390096" y="19050"/>
                </a:lnTo>
                <a:lnTo>
                  <a:pt x="435943" y="19050"/>
                </a:lnTo>
                <a:lnTo>
                  <a:pt x="471747" y="19050"/>
                </a:lnTo>
                <a:lnTo>
                  <a:pt x="473248" y="17992"/>
                </a:lnTo>
                <a:lnTo>
                  <a:pt x="474248" y="16228"/>
                </a:lnTo>
                <a:lnTo>
                  <a:pt x="475855" y="10849"/>
                </a:lnTo>
                <a:lnTo>
                  <a:pt x="478897" y="10113"/>
                </a:lnTo>
                <a:lnTo>
                  <a:pt x="514350" y="9525"/>
                </a:lnTo>
                <a:lnTo>
                  <a:pt x="514350" y="34"/>
                </a:lnTo>
                <a:lnTo>
                  <a:pt x="5048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1" name="SMARTInkShape-Group100"/>
          <p:cNvGrpSpPr/>
          <p:nvPr/>
        </p:nvGrpSpPr>
        <p:grpSpPr>
          <a:xfrm>
            <a:off x="7972425" y="2209800"/>
            <a:ext cx="160602" cy="190500"/>
            <a:chOff x="7972425" y="2209800"/>
            <a:chExt cx="160602" cy="190500"/>
          </a:xfrm>
        </p:grpSpPr>
        <p:sp>
          <p:nvSpPr>
            <p:cNvPr id="209" name="SMARTInkShape-473"/>
            <p:cNvSpPr/>
            <p:nvPr>
              <p:custDataLst>
                <p:tags r:id="rId127"/>
              </p:custDataLst>
            </p:nvPr>
          </p:nvSpPr>
          <p:spPr>
            <a:xfrm>
              <a:off x="8001000" y="2209800"/>
              <a:ext cx="123826" cy="133351"/>
            </a:xfrm>
            <a:custGeom>
              <a:avLst/>
              <a:gdLst/>
              <a:ahLst/>
              <a:cxnLst/>
              <a:rect l="0" t="0" r="0" b="0"/>
              <a:pathLst>
                <a:path w="123826" h="133351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115" y="9535"/>
                  </a:lnTo>
                  <a:lnTo>
                    <a:pt x="0" y="0"/>
                  </a:lnTo>
                  <a:lnTo>
                    <a:pt x="0" y="32157"/>
                  </a:lnTo>
                  <a:lnTo>
                    <a:pt x="2822" y="38281"/>
                  </a:lnTo>
                  <a:lnTo>
                    <a:pt x="6547" y="44530"/>
                  </a:lnTo>
                  <a:lnTo>
                    <a:pt x="8201" y="50836"/>
                  </a:lnTo>
                  <a:lnTo>
                    <a:pt x="9701" y="52940"/>
                  </a:lnTo>
                  <a:lnTo>
                    <a:pt x="11760" y="54344"/>
                  </a:lnTo>
                  <a:lnTo>
                    <a:pt x="16868" y="56961"/>
                  </a:lnTo>
                  <a:lnTo>
                    <a:pt x="22667" y="61652"/>
                  </a:lnTo>
                  <a:lnTo>
                    <a:pt x="25949" y="67265"/>
                  </a:lnTo>
                  <a:lnTo>
                    <a:pt x="26824" y="70243"/>
                  </a:lnTo>
                  <a:lnTo>
                    <a:pt x="28467" y="72229"/>
                  </a:lnTo>
                  <a:lnTo>
                    <a:pt x="47805" y="83507"/>
                  </a:lnTo>
                  <a:lnTo>
                    <a:pt x="50920" y="84246"/>
                  </a:lnTo>
                  <a:lnTo>
                    <a:pt x="66691" y="93069"/>
                  </a:lnTo>
                  <a:lnTo>
                    <a:pt x="74322" y="94819"/>
                  </a:lnTo>
                  <a:lnTo>
                    <a:pt x="84236" y="103413"/>
                  </a:lnTo>
                  <a:lnTo>
                    <a:pt x="90341" y="104371"/>
                  </a:lnTo>
                  <a:lnTo>
                    <a:pt x="91977" y="105564"/>
                  </a:lnTo>
                  <a:lnTo>
                    <a:pt x="93068" y="107418"/>
                  </a:lnTo>
                  <a:lnTo>
                    <a:pt x="94818" y="112941"/>
                  </a:lnTo>
                  <a:lnTo>
                    <a:pt x="104372" y="123397"/>
                  </a:lnTo>
                  <a:lnTo>
                    <a:pt x="109713" y="123698"/>
                  </a:lnTo>
                  <a:lnTo>
                    <a:pt x="111241" y="124799"/>
                  </a:lnTo>
                  <a:lnTo>
                    <a:pt x="113696" y="131347"/>
                  </a:lnTo>
                  <a:lnTo>
                    <a:pt x="114181" y="132954"/>
                  </a:lnTo>
                  <a:lnTo>
                    <a:pt x="12382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474"/>
            <p:cNvSpPr/>
            <p:nvPr>
              <p:custDataLst>
                <p:tags r:id="rId128"/>
              </p:custDataLst>
            </p:nvPr>
          </p:nvSpPr>
          <p:spPr>
            <a:xfrm>
              <a:off x="7972425" y="2228850"/>
              <a:ext cx="160602" cy="171450"/>
            </a:xfrm>
            <a:custGeom>
              <a:avLst/>
              <a:gdLst/>
              <a:ahLst/>
              <a:cxnLst/>
              <a:rect l="0" t="0" r="0" b="0"/>
              <a:pathLst>
                <a:path w="160602" h="171450">
                  <a:moveTo>
                    <a:pt x="28575" y="161925"/>
                  </a:moveTo>
                  <a:lnTo>
                    <a:pt x="28575" y="161925"/>
                  </a:lnTo>
                  <a:lnTo>
                    <a:pt x="116" y="161925"/>
                  </a:lnTo>
                  <a:lnTo>
                    <a:pt x="0" y="171449"/>
                  </a:lnTo>
                  <a:lnTo>
                    <a:pt x="0" y="166394"/>
                  </a:lnTo>
                  <a:lnTo>
                    <a:pt x="1058" y="164904"/>
                  </a:lnTo>
                  <a:lnTo>
                    <a:pt x="2822" y="163911"/>
                  </a:lnTo>
                  <a:lnTo>
                    <a:pt x="8201" y="162317"/>
                  </a:lnTo>
                  <a:lnTo>
                    <a:pt x="14190" y="156985"/>
                  </a:lnTo>
                  <a:lnTo>
                    <a:pt x="16890" y="151616"/>
                  </a:lnTo>
                  <a:lnTo>
                    <a:pt x="17610" y="148702"/>
                  </a:lnTo>
                  <a:lnTo>
                    <a:pt x="23679" y="139545"/>
                  </a:lnTo>
                  <a:lnTo>
                    <a:pt x="69853" y="92074"/>
                  </a:lnTo>
                  <a:lnTo>
                    <a:pt x="91017" y="69850"/>
                  </a:lnTo>
                  <a:lnTo>
                    <a:pt x="97235" y="57150"/>
                  </a:lnTo>
                  <a:lnTo>
                    <a:pt x="128335" y="24076"/>
                  </a:lnTo>
                  <a:lnTo>
                    <a:pt x="133943" y="21284"/>
                  </a:lnTo>
                  <a:lnTo>
                    <a:pt x="136921" y="20539"/>
                  </a:lnTo>
                  <a:lnTo>
                    <a:pt x="138905" y="18984"/>
                  </a:lnTo>
                  <a:lnTo>
                    <a:pt x="141111" y="14435"/>
                  </a:lnTo>
                  <a:lnTo>
                    <a:pt x="142758" y="12798"/>
                  </a:lnTo>
                  <a:lnTo>
                    <a:pt x="150922" y="9956"/>
                  </a:lnTo>
                  <a:lnTo>
                    <a:pt x="151743" y="6894"/>
                  </a:lnTo>
                  <a:lnTo>
                    <a:pt x="152400" y="0"/>
                  </a:lnTo>
                  <a:lnTo>
                    <a:pt x="160601" y="0"/>
                  </a:lnTo>
                  <a:lnTo>
                    <a:pt x="152432" y="0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8" name="SMARTInkShape-Group103"/>
          <p:cNvGrpSpPr/>
          <p:nvPr/>
        </p:nvGrpSpPr>
        <p:grpSpPr>
          <a:xfrm>
            <a:off x="1190660" y="4124336"/>
            <a:ext cx="1075861" cy="237998"/>
            <a:chOff x="1190660" y="4124336"/>
            <a:chExt cx="1075861" cy="237998"/>
          </a:xfrm>
        </p:grpSpPr>
        <p:sp>
          <p:nvSpPr>
            <p:cNvPr id="212" name="SMARTInkShape-475"/>
            <p:cNvSpPr/>
            <p:nvPr>
              <p:custDataLst>
                <p:tags r:id="rId121"/>
              </p:custDataLst>
            </p:nvPr>
          </p:nvSpPr>
          <p:spPr>
            <a:xfrm>
              <a:off x="1190660" y="4238625"/>
              <a:ext cx="180941" cy="37705"/>
            </a:xfrm>
            <a:custGeom>
              <a:avLst/>
              <a:gdLst/>
              <a:ahLst/>
              <a:cxnLst/>
              <a:rect l="0" t="0" r="0" b="0"/>
              <a:pathLst>
                <a:path w="180941" h="37705">
                  <a:moveTo>
                    <a:pt x="38065" y="19050"/>
                  </a:moveTo>
                  <a:lnTo>
                    <a:pt x="38065" y="19050"/>
                  </a:lnTo>
                  <a:lnTo>
                    <a:pt x="20731" y="19050"/>
                  </a:lnTo>
                  <a:lnTo>
                    <a:pt x="14467" y="13993"/>
                  </a:lnTo>
                  <a:lnTo>
                    <a:pt x="13866" y="12504"/>
                  </a:lnTo>
                  <a:lnTo>
                    <a:pt x="14524" y="11511"/>
                  </a:lnTo>
                  <a:lnTo>
                    <a:pt x="18128" y="9918"/>
                  </a:lnTo>
                  <a:lnTo>
                    <a:pt x="18992" y="402"/>
                  </a:lnTo>
                  <a:lnTo>
                    <a:pt x="9493" y="0"/>
                  </a:lnTo>
                  <a:lnTo>
                    <a:pt x="358" y="9132"/>
                  </a:lnTo>
                  <a:lnTo>
                    <a:pt x="0" y="17692"/>
                  </a:lnTo>
                  <a:lnTo>
                    <a:pt x="1046" y="18144"/>
                  </a:lnTo>
                  <a:lnTo>
                    <a:pt x="16214" y="20029"/>
                  </a:lnTo>
                  <a:lnTo>
                    <a:pt x="28614" y="26574"/>
                  </a:lnTo>
                  <a:lnTo>
                    <a:pt x="73549" y="33596"/>
                  </a:lnTo>
                  <a:lnTo>
                    <a:pt x="111139" y="37704"/>
                  </a:lnTo>
                  <a:lnTo>
                    <a:pt x="155543" y="29435"/>
                  </a:lnTo>
                  <a:lnTo>
                    <a:pt x="18094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476"/>
            <p:cNvSpPr/>
            <p:nvPr>
              <p:custDataLst>
                <p:tags r:id="rId122"/>
              </p:custDataLst>
            </p:nvPr>
          </p:nvSpPr>
          <p:spPr>
            <a:xfrm>
              <a:off x="1571625" y="4124336"/>
              <a:ext cx="114301" cy="214840"/>
            </a:xfrm>
            <a:custGeom>
              <a:avLst/>
              <a:gdLst/>
              <a:ahLst/>
              <a:cxnLst/>
              <a:rect l="0" t="0" r="0" b="0"/>
              <a:pathLst>
                <a:path w="114301" h="214840">
                  <a:moveTo>
                    <a:pt x="9525" y="47614"/>
                  </a:moveTo>
                  <a:lnTo>
                    <a:pt x="9525" y="47614"/>
                  </a:lnTo>
                  <a:lnTo>
                    <a:pt x="14582" y="42557"/>
                  </a:lnTo>
                  <a:lnTo>
                    <a:pt x="17064" y="37253"/>
                  </a:lnTo>
                  <a:lnTo>
                    <a:pt x="17726" y="34357"/>
                  </a:lnTo>
                  <a:lnTo>
                    <a:pt x="26415" y="18966"/>
                  </a:lnTo>
                  <a:lnTo>
                    <a:pt x="28575" y="70"/>
                  </a:lnTo>
                  <a:lnTo>
                    <a:pt x="28575" y="0"/>
                  </a:lnTo>
                  <a:lnTo>
                    <a:pt x="28575" y="8191"/>
                  </a:lnTo>
                  <a:lnTo>
                    <a:pt x="22029" y="16857"/>
                  </a:lnTo>
                  <a:lnTo>
                    <a:pt x="20374" y="22655"/>
                  </a:lnTo>
                  <a:lnTo>
                    <a:pt x="16280" y="59390"/>
                  </a:lnTo>
                  <a:lnTo>
                    <a:pt x="10859" y="77927"/>
                  </a:lnTo>
                  <a:lnTo>
                    <a:pt x="8730" y="98326"/>
                  </a:lnTo>
                  <a:lnTo>
                    <a:pt x="1359" y="117035"/>
                  </a:lnTo>
                  <a:lnTo>
                    <a:pt x="0" y="161473"/>
                  </a:lnTo>
                  <a:lnTo>
                    <a:pt x="14189" y="161903"/>
                  </a:lnTo>
                  <a:lnTo>
                    <a:pt x="19712" y="159087"/>
                  </a:lnTo>
                  <a:lnTo>
                    <a:pt x="25694" y="155366"/>
                  </a:lnTo>
                  <a:lnTo>
                    <a:pt x="35012" y="152213"/>
                  </a:lnTo>
                  <a:lnTo>
                    <a:pt x="57740" y="135514"/>
                  </a:lnTo>
                  <a:lnTo>
                    <a:pt x="69966" y="133769"/>
                  </a:lnTo>
                  <a:lnTo>
                    <a:pt x="72044" y="132567"/>
                  </a:lnTo>
                  <a:lnTo>
                    <a:pt x="73429" y="130708"/>
                  </a:lnTo>
                  <a:lnTo>
                    <a:pt x="74353" y="128409"/>
                  </a:lnTo>
                  <a:lnTo>
                    <a:pt x="76027" y="126878"/>
                  </a:lnTo>
                  <a:lnTo>
                    <a:pt x="84239" y="124217"/>
                  </a:lnTo>
                  <a:lnTo>
                    <a:pt x="85065" y="121171"/>
                  </a:lnTo>
                  <a:lnTo>
                    <a:pt x="85725" y="95367"/>
                  </a:lnTo>
                  <a:lnTo>
                    <a:pt x="76203" y="95239"/>
                  </a:lnTo>
                  <a:lnTo>
                    <a:pt x="84402" y="103440"/>
                  </a:lnTo>
                  <a:lnTo>
                    <a:pt x="85333" y="109428"/>
                  </a:lnTo>
                  <a:lnTo>
                    <a:pt x="85724" y="155291"/>
                  </a:lnTo>
                  <a:lnTo>
                    <a:pt x="85725" y="198719"/>
                  </a:lnTo>
                  <a:lnTo>
                    <a:pt x="86783" y="202325"/>
                  </a:lnTo>
                  <a:lnTo>
                    <a:pt x="88547" y="204730"/>
                  </a:lnTo>
                  <a:lnTo>
                    <a:pt x="93926" y="208589"/>
                  </a:lnTo>
                  <a:lnTo>
                    <a:pt x="94661" y="211939"/>
                  </a:lnTo>
                  <a:lnTo>
                    <a:pt x="94858" y="214314"/>
                  </a:lnTo>
                  <a:lnTo>
                    <a:pt x="96047" y="214839"/>
                  </a:lnTo>
                  <a:lnTo>
                    <a:pt x="114300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477"/>
            <p:cNvSpPr/>
            <p:nvPr>
              <p:custDataLst>
                <p:tags r:id="rId123"/>
              </p:custDataLst>
            </p:nvPr>
          </p:nvSpPr>
          <p:spPr>
            <a:xfrm>
              <a:off x="1737589" y="4200529"/>
              <a:ext cx="176937" cy="151870"/>
            </a:xfrm>
            <a:custGeom>
              <a:avLst/>
              <a:gdLst/>
              <a:ahLst/>
              <a:cxnLst/>
              <a:rect l="0" t="0" r="0" b="0"/>
              <a:pathLst>
                <a:path w="176937" h="151870">
                  <a:moveTo>
                    <a:pt x="15011" y="28571"/>
                  </a:moveTo>
                  <a:lnTo>
                    <a:pt x="15011" y="28571"/>
                  </a:lnTo>
                  <a:lnTo>
                    <a:pt x="23212" y="20370"/>
                  </a:lnTo>
                  <a:lnTo>
                    <a:pt x="24144" y="14382"/>
                  </a:lnTo>
                  <a:lnTo>
                    <a:pt x="24533" y="150"/>
                  </a:lnTo>
                  <a:lnTo>
                    <a:pt x="15403" y="0"/>
                  </a:lnTo>
                  <a:lnTo>
                    <a:pt x="13976" y="16243"/>
                  </a:lnTo>
                  <a:lnTo>
                    <a:pt x="8472" y="26565"/>
                  </a:lnTo>
                  <a:lnTo>
                    <a:pt x="5538" y="74038"/>
                  </a:lnTo>
                  <a:lnTo>
                    <a:pt x="4435" y="99391"/>
                  </a:lnTo>
                  <a:lnTo>
                    <a:pt x="0" y="116700"/>
                  </a:lnTo>
                  <a:lnTo>
                    <a:pt x="5404" y="146393"/>
                  </a:lnTo>
                  <a:lnTo>
                    <a:pt x="6490" y="148394"/>
                  </a:lnTo>
                  <a:lnTo>
                    <a:pt x="8272" y="149728"/>
                  </a:lnTo>
                  <a:lnTo>
                    <a:pt x="13680" y="151869"/>
                  </a:lnTo>
                  <a:lnTo>
                    <a:pt x="25197" y="144787"/>
                  </a:lnTo>
                  <a:lnTo>
                    <a:pt x="28152" y="144148"/>
                  </a:lnTo>
                  <a:lnTo>
                    <a:pt x="37367" y="138193"/>
                  </a:lnTo>
                  <a:lnTo>
                    <a:pt x="64956" y="116324"/>
                  </a:lnTo>
                  <a:lnTo>
                    <a:pt x="72143" y="101374"/>
                  </a:lnTo>
                  <a:lnTo>
                    <a:pt x="84621" y="89770"/>
                  </a:lnTo>
                  <a:lnTo>
                    <a:pt x="117003" y="47626"/>
                  </a:lnTo>
                  <a:lnTo>
                    <a:pt x="119782" y="38110"/>
                  </a:lnTo>
                  <a:lnTo>
                    <a:pt x="114728" y="43157"/>
                  </a:lnTo>
                  <a:lnTo>
                    <a:pt x="112247" y="48459"/>
                  </a:lnTo>
                  <a:lnTo>
                    <a:pt x="110268" y="92074"/>
                  </a:lnTo>
                  <a:lnTo>
                    <a:pt x="110264" y="98422"/>
                  </a:lnTo>
                  <a:lnTo>
                    <a:pt x="111321" y="100539"/>
                  </a:lnTo>
                  <a:lnTo>
                    <a:pt x="113084" y="101949"/>
                  </a:lnTo>
                  <a:lnTo>
                    <a:pt x="118463" y="104213"/>
                  </a:lnTo>
                  <a:lnTo>
                    <a:pt x="124450" y="109662"/>
                  </a:lnTo>
                  <a:lnTo>
                    <a:pt x="128187" y="110149"/>
                  </a:lnTo>
                  <a:lnTo>
                    <a:pt x="153915" y="104324"/>
                  </a:lnTo>
                  <a:lnTo>
                    <a:pt x="176936" y="85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478"/>
            <p:cNvSpPr/>
            <p:nvPr>
              <p:custDataLst>
                <p:tags r:id="rId124"/>
              </p:custDataLst>
            </p:nvPr>
          </p:nvSpPr>
          <p:spPr>
            <a:xfrm>
              <a:off x="1924089" y="4210050"/>
              <a:ext cx="75758" cy="119410"/>
            </a:xfrm>
            <a:custGeom>
              <a:avLst/>
              <a:gdLst/>
              <a:ahLst/>
              <a:cxnLst/>
              <a:rect l="0" t="0" r="0" b="0"/>
              <a:pathLst>
                <a:path w="75758" h="119410">
                  <a:moveTo>
                    <a:pt x="57111" y="9525"/>
                  </a:moveTo>
                  <a:lnTo>
                    <a:pt x="57111" y="9525"/>
                  </a:lnTo>
                  <a:lnTo>
                    <a:pt x="48910" y="1324"/>
                  </a:lnTo>
                  <a:lnTo>
                    <a:pt x="39501" y="117"/>
                  </a:lnTo>
                  <a:lnTo>
                    <a:pt x="39021" y="1136"/>
                  </a:lnTo>
                  <a:lnTo>
                    <a:pt x="38488" y="5091"/>
                  </a:lnTo>
                  <a:lnTo>
                    <a:pt x="37287" y="6569"/>
                  </a:lnTo>
                  <a:lnTo>
                    <a:pt x="28589" y="9510"/>
                  </a:lnTo>
                  <a:lnTo>
                    <a:pt x="28547" y="9522"/>
                  </a:lnTo>
                  <a:lnTo>
                    <a:pt x="33596" y="9525"/>
                  </a:lnTo>
                  <a:lnTo>
                    <a:pt x="35084" y="10583"/>
                  </a:lnTo>
                  <a:lnTo>
                    <a:pt x="36076" y="12347"/>
                  </a:lnTo>
                  <a:lnTo>
                    <a:pt x="37669" y="17726"/>
                  </a:lnTo>
                  <a:lnTo>
                    <a:pt x="40709" y="18461"/>
                  </a:lnTo>
                  <a:lnTo>
                    <a:pt x="43001" y="18657"/>
                  </a:lnTo>
                  <a:lnTo>
                    <a:pt x="48371" y="16053"/>
                  </a:lnTo>
                  <a:lnTo>
                    <a:pt x="55384" y="10814"/>
                  </a:lnTo>
                  <a:lnTo>
                    <a:pt x="61656" y="9908"/>
                  </a:lnTo>
                  <a:lnTo>
                    <a:pt x="63316" y="8722"/>
                  </a:lnTo>
                  <a:lnTo>
                    <a:pt x="64422" y="6873"/>
                  </a:lnTo>
                  <a:lnTo>
                    <a:pt x="66199" y="1358"/>
                  </a:lnTo>
                  <a:lnTo>
                    <a:pt x="69264" y="603"/>
                  </a:lnTo>
                  <a:lnTo>
                    <a:pt x="75757" y="35"/>
                  </a:lnTo>
                  <a:lnTo>
                    <a:pt x="58548" y="0"/>
                  </a:lnTo>
                  <a:lnTo>
                    <a:pt x="43245" y="7605"/>
                  </a:lnTo>
                  <a:lnTo>
                    <a:pt x="24115" y="23598"/>
                  </a:lnTo>
                  <a:lnTo>
                    <a:pt x="13473" y="41742"/>
                  </a:lnTo>
                  <a:lnTo>
                    <a:pt x="9609" y="53173"/>
                  </a:lnTo>
                  <a:lnTo>
                    <a:pt x="3290" y="64320"/>
                  </a:lnTo>
                  <a:lnTo>
                    <a:pt x="0" y="107831"/>
                  </a:lnTo>
                  <a:lnTo>
                    <a:pt x="1045" y="109987"/>
                  </a:lnTo>
                  <a:lnTo>
                    <a:pt x="2800" y="111425"/>
                  </a:lnTo>
                  <a:lnTo>
                    <a:pt x="7573" y="114081"/>
                  </a:lnTo>
                  <a:lnTo>
                    <a:pt x="13222" y="118788"/>
                  </a:lnTo>
                  <a:lnTo>
                    <a:pt x="16210" y="119409"/>
                  </a:lnTo>
                  <a:lnTo>
                    <a:pt x="19260" y="118764"/>
                  </a:lnTo>
                  <a:lnTo>
                    <a:pt x="25472" y="116284"/>
                  </a:lnTo>
                  <a:lnTo>
                    <a:pt x="6663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479"/>
            <p:cNvSpPr/>
            <p:nvPr>
              <p:custDataLst>
                <p:tags r:id="rId125"/>
              </p:custDataLst>
            </p:nvPr>
          </p:nvSpPr>
          <p:spPr>
            <a:xfrm>
              <a:off x="2000250" y="4172081"/>
              <a:ext cx="123815" cy="190253"/>
            </a:xfrm>
            <a:custGeom>
              <a:avLst/>
              <a:gdLst/>
              <a:ahLst/>
              <a:cxnLst/>
              <a:rect l="0" t="0" r="0" b="0"/>
              <a:pathLst>
                <a:path w="123815" h="190253">
                  <a:moveTo>
                    <a:pt x="28575" y="152269"/>
                  </a:moveTo>
                  <a:lnTo>
                    <a:pt x="28575" y="152269"/>
                  </a:lnTo>
                  <a:lnTo>
                    <a:pt x="23518" y="157326"/>
                  </a:lnTo>
                  <a:lnTo>
                    <a:pt x="21036" y="162630"/>
                  </a:lnTo>
                  <a:lnTo>
                    <a:pt x="20374" y="165526"/>
                  </a:lnTo>
                  <a:lnTo>
                    <a:pt x="18874" y="167457"/>
                  </a:lnTo>
                  <a:lnTo>
                    <a:pt x="45" y="180806"/>
                  </a:lnTo>
                  <a:lnTo>
                    <a:pt x="0" y="190252"/>
                  </a:lnTo>
                  <a:lnTo>
                    <a:pt x="0" y="182157"/>
                  </a:lnTo>
                  <a:lnTo>
                    <a:pt x="15188" y="163616"/>
                  </a:lnTo>
                  <a:lnTo>
                    <a:pt x="21109" y="144672"/>
                  </a:lnTo>
                  <a:lnTo>
                    <a:pt x="47678" y="97744"/>
                  </a:lnTo>
                  <a:lnTo>
                    <a:pt x="76201" y="50137"/>
                  </a:lnTo>
                  <a:lnTo>
                    <a:pt x="91017" y="31967"/>
                  </a:lnTo>
                  <a:lnTo>
                    <a:pt x="97236" y="18988"/>
                  </a:lnTo>
                  <a:lnTo>
                    <a:pt x="99749" y="15789"/>
                  </a:lnTo>
                  <a:lnTo>
                    <a:pt x="105364" y="12236"/>
                  </a:lnTo>
                  <a:lnTo>
                    <a:pt x="108342" y="11289"/>
                  </a:lnTo>
                  <a:lnTo>
                    <a:pt x="110328" y="9599"/>
                  </a:lnTo>
                  <a:lnTo>
                    <a:pt x="112535" y="4899"/>
                  </a:lnTo>
                  <a:lnTo>
                    <a:pt x="114181" y="3222"/>
                  </a:lnTo>
                  <a:lnTo>
                    <a:pt x="123387" y="0"/>
                  </a:lnTo>
                  <a:lnTo>
                    <a:pt x="123814" y="14062"/>
                  </a:lnTo>
                  <a:lnTo>
                    <a:pt x="120998" y="19582"/>
                  </a:lnTo>
                  <a:lnTo>
                    <a:pt x="117277" y="25564"/>
                  </a:lnTo>
                  <a:lnTo>
                    <a:pt x="114123" y="34881"/>
                  </a:lnTo>
                  <a:lnTo>
                    <a:pt x="101159" y="55737"/>
                  </a:lnTo>
                  <a:lnTo>
                    <a:pt x="89050" y="98405"/>
                  </a:lnTo>
                  <a:lnTo>
                    <a:pt x="77654" y="144042"/>
                  </a:lnTo>
                  <a:lnTo>
                    <a:pt x="70999" y="164794"/>
                  </a:lnTo>
                  <a:lnTo>
                    <a:pt x="75935" y="180156"/>
                  </a:lnTo>
                  <a:lnTo>
                    <a:pt x="89434" y="180784"/>
                  </a:lnTo>
                  <a:lnTo>
                    <a:pt x="95488" y="177995"/>
                  </a:lnTo>
                  <a:lnTo>
                    <a:pt x="114300" y="1617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480"/>
            <p:cNvSpPr/>
            <p:nvPr>
              <p:custDataLst>
                <p:tags r:id="rId126"/>
              </p:custDataLst>
            </p:nvPr>
          </p:nvSpPr>
          <p:spPr>
            <a:xfrm>
              <a:off x="2143135" y="4143516"/>
              <a:ext cx="123386" cy="188988"/>
            </a:xfrm>
            <a:custGeom>
              <a:avLst/>
              <a:gdLst/>
              <a:ahLst/>
              <a:cxnLst/>
              <a:rect l="0" t="0" r="0" b="0"/>
              <a:pathLst>
                <a:path w="123386" h="188988">
                  <a:moveTo>
                    <a:pt x="9515" y="133209"/>
                  </a:moveTo>
                  <a:lnTo>
                    <a:pt x="9515" y="133209"/>
                  </a:lnTo>
                  <a:lnTo>
                    <a:pt x="4458" y="138266"/>
                  </a:lnTo>
                  <a:lnTo>
                    <a:pt x="1976" y="143570"/>
                  </a:lnTo>
                  <a:lnTo>
                    <a:pt x="0" y="174605"/>
                  </a:lnTo>
                  <a:lnTo>
                    <a:pt x="1055" y="176681"/>
                  </a:lnTo>
                  <a:lnTo>
                    <a:pt x="2817" y="178066"/>
                  </a:lnTo>
                  <a:lnTo>
                    <a:pt x="8192" y="180287"/>
                  </a:lnTo>
                  <a:lnTo>
                    <a:pt x="17600" y="188987"/>
                  </a:lnTo>
                  <a:lnTo>
                    <a:pt x="19138" y="188386"/>
                  </a:lnTo>
                  <a:lnTo>
                    <a:pt x="26360" y="183542"/>
                  </a:lnTo>
                  <a:lnTo>
                    <a:pt x="35203" y="180578"/>
                  </a:lnTo>
                  <a:lnTo>
                    <a:pt x="69844" y="149044"/>
                  </a:lnTo>
                  <a:lnTo>
                    <a:pt x="81483" y="129830"/>
                  </a:lnTo>
                  <a:lnTo>
                    <a:pt x="85519" y="118214"/>
                  </a:lnTo>
                  <a:lnTo>
                    <a:pt x="100793" y="91816"/>
                  </a:lnTo>
                  <a:lnTo>
                    <a:pt x="114363" y="51621"/>
                  </a:lnTo>
                  <a:lnTo>
                    <a:pt x="121634" y="38149"/>
                  </a:lnTo>
                  <a:lnTo>
                    <a:pt x="123385" y="20240"/>
                  </a:lnTo>
                  <a:lnTo>
                    <a:pt x="122469" y="16621"/>
                  </a:lnTo>
                  <a:lnTo>
                    <a:pt x="120801" y="14209"/>
                  </a:lnTo>
                  <a:lnTo>
                    <a:pt x="118631" y="12600"/>
                  </a:lnTo>
                  <a:lnTo>
                    <a:pt x="117184" y="10470"/>
                  </a:lnTo>
                  <a:lnTo>
                    <a:pt x="115576" y="5280"/>
                  </a:lnTo>
                  <a:lnTo>
                    <a:pt x="114089" y="3473"/>
                  </a:lnTo>
                  <a:lnTo>
                    <a:pt x="106202" y="335"/>
                  </a:lnTo>
                  <a:lnTo>
                    <a:pt x="100134" y="0"/>
                  </a:lnTo>
                  <a:lnTo>
                    <a:pt x="94593" y="2744"/>
                  </a:lnTo>
                  <a:lnTo>
                    <a:pt x="55278" y="39860"/>
                  </a:lnTo>
                  <a:lnTo>
                    <a:pt x="28616" y="85782"/>
                  </a:lnTo>
                  <a:lnTo>
                    <a:pt x="21878" y="101871"/>
                  </a:lnTo>
                  <a:lnTo>
                    <a:pt x="11005" y="134898"/>
                  </a:lnTo>
                  <a:lnTo>
                    <a:pt x="11567" y="138569"/>
                  </a:lnTo>
                  <a:lnTo>
                    <a:pt x="21332" y="161726"/>
                  </a:lnTo>
                  <a:lnTo>
                    <a:pt x="28565" y="1713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8" name="SMARTInkShape-Group104"/>
          <p:cNvGrpSpPr/>
          <p:nvPr/>
        </p:nvGrpSpPr>
        <p:grpSpPr>
          <a:xfrm>
            <a:off x="2601814" y="4048125"/>
            <a:ext cx="1112937" cy="451822"/>
            <a:chOff x="2601814" y="4048125"/>
            <a:chExt cx="1112937" cy="451822"/>
          </a:xfrm>
        </p:grpSpPr>
        <p:sp>
          <p:nvSpPr>
            <p:cNvPr id="219" name="SMARTInkShape-481"/>
            <p:cNvSpPr/>
            <p:nvPr>
              <p:custDataLst>
                <p:tags r:id="rId112"/>
              </p:custDataLst>
            </p:nvPr>
          </p:nvSpPr>
          <p:spPr>
            <a:xfrm>
              <a:off x="2601814" y="4171950"/>
              <a:ext cx="103156" cy="327997"/>
            </a:xfrm>
            <a:custGeom>
              <a:avLst/>
              <a:gdLst/>
              <a:ahLst/>
              <a:cxnLst/>
              <a:rect l="0" t="0" r="0" b="0"/>
              <a:pathLst>
                <a:path w="103156" h="327997">
                  <a:moveTo>
                    <a:pt x="17561" y="19050"/>
                  </a:moveTo>
                  <a:lnTo>
                    <a:pt x="17561" y="19050"/>
                  </a:lnTo>
                  <a:lnTo>
                    <a:pt x="17561" y="10849"/>
                  </a:lnTo>
                  <a:lnTo>
                    <a:pt x="16503" y="10408"/>
                  </a:lnTo>
                  <a:lnTo>
                    <a:pt x="8036" y="9525"/>
                  </a:lnTo>
                  <a:lnTo>
                    <a:pt x="17169" y="393"/>
                  </a:lnTo>
                  <a:lnTo>
                    <a:pt x="64618" y="1"/>
                  </a:lnTo>
                  <a:lnTo>
                    <a:pt x="98257" y="0"/>
                  </a:lnTo>
                  <a:lnTo>
                    <a:pt x="99933" y="1058"/>
                  </a:lnTo>
                  <a:lnTo>
                    <a:pt x="101051" y="2822"/>
                  </a:lnTo>
                  <a:lnTo>
                    <a:pt x="102991" y="9701"/>
                  </a:lnTo>
                  <a:lnTo>
                    <a:pt x="103155" y="14189"/>
                  </a:lnTo>
                  <a:lnTo>
                    <a:pt x="100406" y="19712"/>
                  </a:lnTo>
                  <a:lnTo>
                    <a:pt x="96714" y="25694"/>
                  </a:lnTo>
                  <a:lnTo>
                    <a:pt x="93577" y="35012"/>
                  </a:lnTo>
                  <a:lnTo>
                    <a:pt x="49303" y="82550"/>
                  </a:lnTo>
                  <a:lnTo>
                    <a:pt x="36609" y="98072"/>
                  </a:lnTo>
                  <a:lnTo>
                    <a:pt x="17561" y="123236"/>
                  </a:lnTo>
                  <a:lnTo>
                    <a:pt x="0" y="141375"/>
                  </a:lnTo>
                  <a:lnTo>
                    <a:pt x="562" y="142934"/>
                  </a:lnTo>
                  <a:lnTo>
                    <a:pt x="6843" y="150945"/>
                  </a:lnTo>
                  <a:lnTo>
                    <a:pt x="8299" y="150372"/>
                  </a:lnTo>
                  <a:lnTo>
                    <a:pt x="15405" y="145567"/>
                  </a:lnTo>
                  <a:lnTo>
                    <a:pt x="27287" y="143406"/>
                  </a:lnTo>
                  <a:lnTo>
                    <a:pt x="72830" y="142875"/>
                  </a:lnTo>
                  <a:lnTo>
                    <a:pt x="79211" y="147932"/>
                  </a:lnTo>
                  <a:lnTo>
                    <a:pt x="82003" y="153236"/>
                  </a:lnTo>
                  <a:lnTo>
                    <a:pt x="84040" y="171523"/>
                  </a:lnTo>
                  <a:lnTo>
                    <a:pt x="83152" y="194939"/>
                  </a:lnTo>
                  <a:lnTo>
                    <a:pt x="67759" y="238199"/>
                  </a:lnTo>
                  <a:lnTo>
                    <a:pt x="63126" y="257197"/>
                  </a:lnTo>
                  <a:lnTo>
                    <a:pt x="60638" y="263539"/>
                  </a:lnTo>
                  <a:lnTo>
                    <a:pt x="52228" y="273410"/>
                  </a:lnTo>
                  <a:lnTo>
                    <a:pt x="42494" y="282382"/>
                  </a:lnTo>
                  <a:lnTo>
                    <a:pt x="22032" y="310158"/>
                  </a:lnTo>
                  <a:lnTo>
                    <a:pt x="15622" y="323654"/>
                  </a:lnTo>
                  <a:lnTo>
                    <a:pt x="13094" y="326894"/>
                  </a:lnTo>
                  <a:lnTo>
                    <a:pt x="11408" y="327996"/>
                  </a:lnTo>
                  <a:lnTo>
                    <a:pt x="10283" y="327673"/>
                  </a:lnTo>
                  <a:lnTo>
                    <a:pt x="9535" y="326398"/>
                  </a:lnTo>
                  <a:lnTo>
                    <a:pt x="10093" y="324490"/>
                  </a:lnTo>
                  <a:lnTo>
                    <a:pt x="14878" y="315691"/>
                  </a:lnTo>
                  <a:lnTo>
                    <a:pt x="24930" y="282138"/>
                  </a:lnTo>
                  <a:lnTo>
                    <a:pt x="49596" y="236832"/>
                  </a:lnTo>
                  <a:lnTo>
                    <a:pt x="6518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482"/>
            <p:cNvSpPr/>
            <p:nvPr>
              <p:custDataLst>
                <p:tags r:id="rId113"/>
              </p:custDataLst>
            </p:nvPr>
          </p:nvSpPr>
          <p:spPr>
            <a:xfrm>
              <a:off x="2734068" y="4191000"/>
              <a:ext cx="142483" cy="142734"/>
            </a:xfrm>
            <a:custGeom>
              <a:avLst/>
              <a:gdLst/>
              <a:ahLst/>
              <a:cxnLst/>
              <a:rect l="0" t="0" r="0" b="0"/>
              <a:pathLst>
                <a:path w="142483" h="142734">
                  <a:moveTo>
                    <a:pt x="28182" y="9525"/>
                  </a:moveTo>
                  <a:lnTo>
                    <a:pt x="28182" y="9525"/>
                  </a:lnTo>
                  <a:lnTo>
                    <a:pt x="28182" y="393"/>
                  </a:lnTo>
                  <a:lnTo>
                    <a:pt x="13635" y="0"/>
                  </a:lnTo>
                  <a:lnTo>
                    <a:pt x="12134" y="1058"/>
                  </a:lnTo>
                  <a:lnTo>
                    <a:pt x="11133" y="2823"/>
                  </a:lnTo>
                  <a:lnTo>
                    <a:pt x="9396" y="9701"/>
                  </a:lnTo>
                  <a:lnTo>
                    <a:pt x="9167" y="22666"/>
                  </a:lnTo>
                  <a:lnTo>
                    <a:pt x="18396" y="69792"/>
                  </a:lnTo>
                  <a:lnTo>
                    <a:pt x="18541" y="77938"/>
                  </a:lnTo>
                  <a:lnTo>
                    <a:pt x="9521" y="122102"/>
                  </a:lnTo>
                  <a:lnTo>
                    <a:pt x="9167" y="137419"/>
                  </a:lnTo>
                  <a:lnTo>
                    <a:pt x="8097" y="139238"/>
                  </a:lnTo>
                  <a:lnTo>
                    <a:pt x="6325" y="140450"/>
                  </a:lnTo>
                  <a:lnTo>
                    <a:pt x="0" y="142733"/>
                  </a:lnTo>
                  <a:lnTo>
                    <a:pt x="9330" y="132108"/>
                  </a:lnTo>
                  <a:lnTo>
                    <a:pt x="16501" y="115623"/>
                  </a:lnTo>
                  <a:lnTo>
                    <a:pt x="18757" y="108538"/>
                  </a:lnTo>
                  <a:lnTo>
                    <a:pt x="24919" y="98599"/>
                  </a:lnTo>
                  <a:lnTo>
                    <a:pt x="28273" y="88952"/>
                  </a:lnTo>
                  <a:lnTo>
                    <a:pt x="56211" y="57708"/>
                  </a:lnTo>
                  <a:lnTo>
                    <a:pt x="65875" y="57164"/>
                  </a:lnTo>
                  <a:lnTo>
                    <a:pt x="66161" y="62211"/>
                  </a:lnTo>
                  <a:lnTo>
                    <a:pt x="65143" y="63699"/>
                  </a:lnTo>
                  <a:lnTo>
                    <a:pt x="63406" y="64691"/>
                  </a:lnTo>
                  <a:lnTo>
                    <a:pt x="61190" y="65352"/>
                  </a:lnTo>
                  <a:lnTo>
                    <a:pt x="59712" y="66851"/>
                  </a:lnTo>
                  <a:lnTo>
                    <a:pt x="58070" y="71339"/>
                  </a:lnTo>
                  <a:lnTo>
                    <a:pt x="56758" y="95120"/>
                  </a:lnTo>
                  <a:lnTo>
                    <a:pt x="70014" y="95239"/>
                  </a:lnTo>
                  <a:lnTo>
                    <a:pt x="71945" y="94185"/>
                  </a:lnTo>
                  <a:lnTo>
                    <a:pt x="73233" y="92423"/>
                  </a:lnTo>
                  <a:lnTo>
                    <a:pt x="75721" y="87643"/>
                  </a:lnTo>
                  <a:lnTo>
                    <a:pt x="80355" y="81991"/>
                  </a:lnTo>
                  <a:lnTo>
                    <a:pt x="85942" y="78774"/>
                  </a:lnTo>
                  <a:lnTo>
                    <a:pt x="91953" y="76286"/>
                  </a:lnTo>
                  <a:lnTo>
                    <a:pt x="98152" y="71652"/>
                  </a:lnTo>
                  <a:lnTo>
                    <a:pt x="101613" y="66065"/>
                  </a:lnTo>
                  <a:lnTo>
                    <a:pt x="104210" y="60054"/>
                  </a:lnTo>
                  <a:lnTo>
                    <a:pt x="121668" y="39971"/>
                  </a:lnTo>
                  <a:lnTo>
                    <a:pt x="122648" y="36109"/>
                  </a:lnTo>
                  <a:lnTo>
                    <a:pt x="122909" y="33598"/>
                  </a:lnTo>
                  <a:lnTo>
                    <a:pt x="124142" y="31924"/>
                  </a:lnTo>
                  <a:lnTo>
                    <a:pt x="126022" y="30807"/>
                  </a:lnTo>
                  <a:lnTo>
                    <a:pt x="128334" y="30063"/>
                  </a:lnTo>
                  <a:lnTo>
                    <a:pt x="129875" y="28509"/>
                  </a:lnTo>
                  <a:lnTo>
                    <a:pt x="132837" y="19481"/>
                  </a:lnTo>
                  <a:lnTo>
                    <a:pt x="132954" y="9928"/>
                  </a:lnTo>
                  <a:lnTo>
                    <a:pt x="124755" y="17761"/>
                  </a:lnTo>
                  <a:lnTo>
                    <a:pt x="123548" y="27137"/>
                  </a:lnTo>
                  <a:lnTo>
                    <a:pt x="123467" y="33205"/>
                  </a:lnTo>
                  <a:lnTo>
                    <a:pt x="120625" y="38747"/>
                  </a:lnTo>
                  <a:lnTo>
                    <a:pt x="118386" y="41706"/>
                  </a:lnTo>
                  <a:lnTo>
                    <a:pt x="115898" y="50639"/>
                  </a:lnTo>
                  <a:lnTo>
                    <a:pt x="113923" y="95200"/>
                  </a:lnTo>
                  <a:lnTo>
                    <a:pt x="113917" y="98392"/>
                  </a:lnTo>
                  <a:lnTo>
                    <a:pt x="116734" y="104760"/>
                  </a:lnTo>
                  <a:lnTo>
                    <a:pt x="123040" y="113742"/>
                  </a:lnTo>
                  <a:lnTo>
                    <a:pt x="128372" y="114135"/>
                  </a:lnTo>
                  <a:lnTo>
                    <a:pt x="133741" y="111404"/>
                  </a:lnTo>
                  <a:lnTo>
                    <a:pt x="14248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483"/>
            <p:cNvSpPr/>
            <p:nvPr>
              <p:custDataLst>
                <p:tags r:id="rId114"/>
              </p:custDataLst>
            </p:nvPr>
          </p:nvSpPr>
          <p:spPr>
            <a:xfrm>
              <a:off x="2924303" y="4229100"/>
              <a:ext cx="28448" cy="81395"/>
            </a:xfrm>
            <a:custGeom>
              <a:avLst/>
              <a:gdLst/>
              <a:ahLst/>
              <a:cxnLst/>
              <a:rect l="0" t="0" r="0" b="0"/>
              <a:pathLst>
                <a:path w="28448" h="81395">
                  <a:moveTo>
                    <a:pt x="28447" y="0"/>
                  </a:moveTo>
                  <a:lnTo>
                    <a:pt x="28447" y="0"/>
                  </a:lnTo>
                  <a:lnTo>
                    <a:pt x="28447" y="5057"/>
                  </a:lnTo>
                  <a:lnTo>
                    <a:pt x="27389" y="6546"/>
                  </a:lnTo>
                  <a:lnTo>
                    <a:pt x="25625" y="7539"/>
                  </a:lnTo>
                  <a:lnTo>
                    <a:pt x="23391" y="8201"/>
                  </a:lnTo>
                  <a:lnTo>
                    <a:pt x="21901" y="9701"/>
                  </a:lnTo>
                  <a:lnTo>
                    <a:pt x="16689" y="19712"/>
                  </a:lnTo>
                  <a:lnTo>
                    <a:pt x="12638" y="25694"/>
                  </a:lnTo>
                  <a:lnTo>
                    <a:pt x="10837" y="31881"/>
                  </a:lnTo>
                  <a:lnTo>
                    <a:pt x="9299" y="33954"/>
                  </a:lnTo>
                  <a:lnTo>
                    <a:pt x="7215" y="35336"/>
                  </a:lnTo>
                  <a:lnTo>
                    <a:pt x="4767" y="36258"/>
                  </a:lnTo>
                  <a:lnTo>
                    <a:pt x="3135" y="37930"/>
                  </a:lnTo>
                  <a:lnTo>
                    <a:pt x="1322" y="42610"/>
                  </a:lnTo>
                  <a:lnTo>
                    <a:pt x="0" y="60442"/>
                  </a:lnTo>
                  <a:lnTo>
                    <a:pt x="1015" y="62520"/>
                  </a:lnTo>
                  <a:lnTo>
                    <a:pt x="2751" y="63905"/>
                  </a:lnTo>
                  <a:lnTo>
                    <a:pt x="4966" y="64828"/>
                  </a:lnTo>
                  <a:lnTo>
                    <a:pt x="6443" y="66503"/>
                  </a:lnTo>
                  <a:lnTo>
                    <a:pt x="9008" y="74714"/>
                  </a:lnTo>
                  <a:lnTo>
                    <a:pt x="14338" y="80816"/>
                  </a:lnTo>
                  <a:lnTo>
                    <a:pt x="16925" y="81394"/>
                  </a:lnTo>
                  <a:lnTo>
                    <a:pt x="19707" y="80721"/>
                  </a:lnTo>
                  <a:lnTo>
                    <a:pt x="284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484"/>
            <p:cNvSpPr/>
            <p:nvPr>
              <p:custDataLst>
                <p:tags r:id="rId115"/>
              </p:custDataLst>
            </p:nvPr>
          </p:nvSpPr>
          <p:spPr>
            <a:xfrm>
              <a:off x="3076576" y="4162459"/>
              <a:ext cx="19050" cy="218982"/>
            </a:xfrm>
            <a:custGeom>
              <a:avLst/>
              <a:gdLst/>
              <a:ahLst/>
              <a:cxnLst/>
              <a:rect l="0" t="0" r="0" b="0"/>
              <a:pathLst>
                <a:path w="19050" h="218982">
                  <a:moveTo>
                    <a:pt x="19049" y="9491"/>
                  </a:moveTo>
                  <a:lnTo>
                    <a:pt x="19049" y="9491"/>
                  </a:lnTo>
                  <a:lnTo>
                    <a:pt x="19049" y="0"/>
                  </a:lnTo>
                  <a:lnTo>
                    <a:pt x="19049" y="31847"/>
                  </a:lnTo>
                  <a:lnTo>
                    <a:pt x="10113" y="79241"/>
                  </a:lnTo>
                  <a:lnTo>
                    <a:pt x="9576" y="123225"/>
                  </a:lnTo>
                  <a:lnTo>
                    <a:pt x="8489" y="136239"/>
                  </a:lnTo>
                  <a:lnTo>
                    <a:pt x="392" y="182225"/>
                  </a:lnTo>
                  <a:lnTo>
                    <a:pt x="0" y="218837"/>
                  </a:lnTo>
                  <a:lnTo>
                    <a:pt x="5055" y="218981"/>
                  </a:lnTo>
                  <a:lnTo>
                    <a:pt x="6545" y="217942"/>
                  </a:lnTo>
                  <a:lnTo>
                    <a:pt x="7538" y="216192"/>
                  </a:lnTo>
                  <a:lnTo>
                    <a:pt x="9524" y="2095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485"/>
            <p:cNvSpPr/>
            <p:nvPr>
              <p:custDataLst>
                <p:tags r:id="rId116"/>
              </p:custDataLst>
            </p:nvPr>
          </p:nvSpPr>
          <p:spPr>
            <a:xfrm>
              <a:off x="3095625" y="4267200"/>
              <a:ext cx="57151" cy="28565"/>
            </a:xfrm>
            <a:custGeom>
              <a:avLst/>
              <a:gdLst/>
              <a:ahLst/>
              <a:cxnLst/>
              <a:rect l="0" t="0" r="0" b="0"/>
              <a:pathLst>
                <a:path w="57151" h="28565">
                  <a:moveTo>
                    <a:pt x="0" y="19050"/>
                  </a:moveTo>
                  <a:lnTo>
                    <a:pt x="0" y="19050"/>
                  </a:lnTo>
                  <a:lnTo>
                    <a:pt x="0" y="45"/>
                  </a:lnTo>
                  <a:lnTo>
                    <a:pt x="0" y="23980"/>
                  </a:lnTo>
                  <a:lnTo>
                    <a:pt x="1058" y="25512"/>
                  </a:lnTo>
                  <a:lnTo>
                    <a:pt x="2822" y="26533"/>
                  </a:lnTo>
                  <a:lnTo>
                    <a:pt x="10361" y="27970"/>
                  </a:lnTo>
                  <a:lnTo>
                    <a:pt x="33088" y="28564"/>
                  </a:lnTo>
                  <a:lnTo>
                    <a:pt x="38695" y="25748"/>
                  </a:lnTo>
                  <a:lnTo>
                    <a:pt x="52159" y="14386"/>
                  </a:lnTo>
                  <a:lnTo>
                    <a:pt x="54932" y="8863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486"/>
            <p:cNvSpPr/>
            <p:nvPr>
              <p:custDataLst>
                <p:tags r:id="rId117"/>
              </p:custDataLst>
            </p:nvPr>
          </p:nvSpPr>
          <p:spPr>
            <a:xfrm>
              <a:off x="3171828" y="4210480"/>
              <a:ext cx="47623" cy="118097"/>
            </a:xfrm>
            <a:custGeom>
              <a:avLst/>
              <a:gdLst/>
              <a:ahLst/>
              <a:cxnLst/>
              <a:rect l="0" t="0" r="0" b="0"/>
              <a:pathLst>
                <a:path w="47623" h="118097">
                  <a:moveTo>
                    <a:pt x="19047" y="28145"/>
                  </a:moveTo>
                  <a:lnTo>
                    <a:pt x="19047" y="28145"/>
                  </a:lnTo>
                  <a:lnTo>
                    <a:pt x="19047" y="1021"/>
                  </a:lnTo>
                  <a:lnTo>
                    <a:pt x="17989" y="537"/>
                  </a:lnTo>
                  <a:lnTo>
                    <a:pt x="13991" y="0"/>
                  </a:lnTo>
                  <a:lnTo>
                    <a:pt x="12501" y="915"/>
                  </a:lnTo>
                  <a:lnTo>
                    <a:pt x="11509" y="2583"/>
                  </a:lnTo>
                  <a:lnTo>
                    <a:pt x="10111" y="9988"/>
                  </a:lnTo>
                  <a:lnTo>
                    <a:pt x="9638" y="21971"/>
                  </a:lnTo>
                  <a:lnTo>
                    <a:pt x="6752" y="28223"/>
                  </a:lnTo>
                  <a:lnTo>
                    <a:pt x="2999" y="34530"/>
                  </a:lnTo>
                  <a:lnTo>
                    <a:pt x="590" y="47202"/>
                  </a:lnTo>
                  <a:lnTo>
                    <a:pt x="2" y="94646"/>
                  </a:lnTo>
                  <a:lnTo>
                    <a:pt x="0" y="97879"/>
                  </a:lnTo>
                  <a:lnTo>
                    <a:pt x="2821" y="104293"/>
                  </a:lnTo>
                  <a:lnTo>
                    <a:pt x="6544" y="110672"/>
                  </a:lnTo>
                  <a:lnTo>
                    <a:pt x="8199" y="117035"/>
                  </a:lnTo>
                  <a:lnTo>
                    <a:pt x="9698" y="118096"/>
                  </a:lnTo>
                  <a:lnTo>
                    <a:pt x="11756" y="117746"/>
                  </a:lnTo>
                  <a:lnTo>
                    <a:pt x="19145" y="113322"/>
                  </a:lnTo>
                  <a:lnTo>
                    <a:pt x="47622" y="852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487"/>
            <p:cNvSpPr/>
            <p:nvPr>
              <p:custDataLst>
                <p:tags r:id="rId118"/>
              </p:custDataLst>
            </p:nvPr>
          </p:nvSpPr>
          <p:spPr>
            <a:xfrm>
              <a:off x="3228978" y="4201990"/>
              <a:ext cx="133348" cy="140878"/>
            </a:xfrm>
            <a:custGeom>
              <a:avLst/>
              <a:gdLst/>
              <a:ahLst/>
              <a:cxnLst/>
              <a:rect l="0" t="0" r="0" b="0"/>
              <a:pathLst>
                <a:path w="133348" h="140878">
                  <a:moveTo>
                    <a:pt x="38097" y="27110"/>
                  </a:moveTo>
                  <a:lnTo>
                    <a:pt x="38097" y="27110"/>
                  </a:lnTo>
                  <a:lnTo>
                    <a:pt x="33041" y="27110"/>
                  </a:lnTo>
                  <a:lnTo>
                    <a:pt x="31551" y="28168"/>
                  </a:lnTo>
                  <a:lnTo>
                    <a:pt x="30558" y="29932"/>
                  </a:lnTo>
                  <a:lnTo>
                    <a:pt x="29896" y="32167"/>
                  </a:lnTo>
                  <a:lnTo>
                    <a:pt x="28396" y="33656"/>
                  </a:lnTo>
                  <a:lnTo>
                    <a:pt x="23908" y="35311"/>
                  </a:lnTo>
                  <a:lnTo>
                    <a:pt x="15431" y="36242"/>
                  </a:lnTo>
                  <a:lnTo>
                    <a:pt x="13461" y="38490"/>
                  </a:lnTo>
                  <a:lnTo>
                    <a:pt x="10689" y="50707"/>
                  </a:lnTo>
                  <a:lnTo>
                    <a:pt x="10041" y="58059"/>
                  </a:lnTo>
                  <a:lnTo>
                    <a:pt x="6930" y="64854"/>
                  </a:lnTo>
                  <a:lnTo>
                    <a:pt x="3078" y="71402"/>
                  </a:lnTo>
                  <a:lnTo>
                    <a:pt x="606" y="84229"/>
                  </a:lnTo>
                  <a:lnTo>
                    <a:pt x="0" y="126466"/>
                  </a:lnTo>
                  <a:lnTo>
                    <a:pt x="2821" y="132299"/>
                  </a:lnTo>
                  <a:lnTo>
                    <a:pt x="8199" y="139610"/>
                  </a:lnTo>
                  <a:lnTo>
                    <a:pt x="11756" y="140610"/>
                  </a:lnTo>
                  <a:lnTo>
                    <a:pt x="14186" y="140877"/>
                  </a:lnTo>
                  <a:lnTo>
                    <a:pt x="19709" y="138351"/>
                  </a:lnTo>
                  <a:lnTo>
                    <a:pt x="25691" y="134759"/>
                  </a:lnTo>
                  <a:lnTo>
                    <a:pt x="35009" y="131678"/>
                  </a:lnTo>
                  <a:lnTo>
                    <a:pt x="78049" y="91895"/>
                  </a:lnTo>
                  <a:lnTo>
                    <a:pt x="114281" y="46349"/>
                  </a:lnTo>
                  <a:lnTo>
                    <a:pt x="117462" y="43111"/>
                  </a:lnTo>
                  <a:lnTo>
                    <a:pt x="120995" y="33869"/>
                  </a:lnTo>
                  <a:lnTo>
                    <a:pt x="121938" y="28441"/>
                  </a:lnTo>
                  <a:lnTo>
                    <a:pt x="123624" y="24822"/>
                  </a:lnTo>
                  <a:lnTo>
                    <a:pt x="125807" y="22410"/>
                  </a:lnTo>
                  <a:lnTo>
                    <a:pt x="128320" y="20801"/>
                  </a:lnTo>
                  <a:lnTo>
                    <a:pt x="129996" y="18671"/>
                  </a:lnTo>
                  <a:lnTo>
                    <a:pt x="132906" y="9666"/>
                  </a:lnTo>
                  <a:lnTo>
                    <a:pt x="133308" y="0"/>
                  </a:lnTo>
                  <a:lnTo>
                    <a:pt x="133335" y="4025"/>
                  </a:lnTo>
                  <a:lnTo>
                    <a:pt x="132282" y="5370"/>
                  </a:lnTo>
                  <a:lnTo>
                    <a:pt x="128287" y="6864"/>
                  </a:lnTo>
                  <a:lnTo>
                    <a:pt x="126799" y="8321"/>
                  </a:lnTo>
                  <a:lnTo>
                    <a:pt x="125145" y="12762"/>
                  </a:lnTo>
                  <a:lnTo>
                    <a:pt x="123025" y="24236"/>
                  </a:lnTo>
                  <a:lnTo>
                    <a:pt x="117353" y="33549"/>
                  </a:lnTo>
                  <a:lnTo>
                    <a:pt x="115203" y="44070"/>
                  </a:lnTo>
                  <a:lnTo>
                    <a:pt x="113507" y="59064"/>
                  </a:lnTo>
                  <a:lnTo>
                    <a:pt x="107830" y="71738"/>
                  </a:lnTo>
                  <a:lnTo>
                    <a:pt x="104891" y="97857"/>
                  </a:lnTo>
                  <a:lnTo>
                    <a:pt x="105910" y="99675"/>
                  </a:lnTo>
                  <a:lnTo>
                    <a:pt x="107647" y="100887"/>
                  </a:lnTo>
                  <a:lnTo>
                    <a:pt x="112984" y="102831"/>
                  </a:lnTo>
                  <a:lnTo>
                    <a:pt x="124485" y="92886"/>
                  </a:lnTo>
                  <a:lnTo>
                    <a:pt x="133347" y="842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488"/>
            <p:cNvSpPr/>
            <p:nvPr>
              <p:custDataLst>
                <p:tags r:id="rId119"/>
              </p:custDataLst>
            </p:nvPr>
          </p:nvSpPr>
          <p:spPr>
            <a:xfrm>
              <a:off x="3410076" y="4192458"/>
              <a:ext cx="142750" cy="103187"/>
            </a:xfrm>
            <a:custGeom>
              <a:avLst/>
              <a:gdLst/>
              <a:ahLst/>
              <a:cxnLst/>
              <a:rect l="0" t="0" r="0" b="0"/>
              <a:pathLst>
                <a:path w="142750" h="103187">
                  <a:moveTo>
                    <a:pt x="28449" y="17592"/>
                  </a:moveTo>
                  <a:lnTo>
                    <a:pt x="28449" y="17592"/>
                  </a:lnTo>
                  <a:lnTo>
                    <a:pt x="36650" y="17592"/>
                  </a:lnTo>
                  <a:lnTo>
                    <a:pt x="32525" y="17592"/>
                  </a:lnTo>
                  <a:lnTo>
                    <a:pt x="31166" y="18650"/>
                  </a:lnTo>
                  <a:lnTo>
                    <a:pt x="29657" y="22649"/>
                  </a:lnTo>
                  <a:lnTo>
                    <a:pt x="28196" y="24138"/>
                  </a:lnTo>
                  <a:lnTo>
                    <a:pt x="23750" y="25793"/>
                  </a:lnTo>
                  <a:lnTo>
                    <a:pt x="22141" y="27293"/>
                  </a:lnTo>
                  <a:lnTo>
                    <a:pt x="20354" y="31781"/>
                  </a:lnTo>
                  <a:lnTo>
                    <a:pt x="18148" y="43286"/>
                  </a:lnTo>
                  <a:lnTo>
                    <a:pt x="12462" y="52604"/>
                  </a:lnTo>
                  <a:lnTo>
                    <a:pt x="9248" y="62068"/>
                  </a:lnTo>
                  <a:lnTo>
                    <a:pt x="3122" y="71574"/>
                  </a:lnTo>
                  <a:lnTo>
                    <a:pt x="836" y="81094"/>
                  </a:lnTo>
                  <a:lnTo>
                    <a:pt x="0" y="91911"/>
                  </a:lnTo>
                  <a:lnTo>
                    <a:pt x="8086" y="101828"/>
                  </a:lnTo>
                  <a:lnTo>
                    <a:pt x="11638" y="102655"/>
                  </a:lnTo>
                  <a:lnTo>
                    <a:pt x="22541" y="103186"/>
                  </a:lnTo>
                  <a:lnTo>
                    <a:pt x="28645" y="100437"/>
                  </a:lnTo>
                  <a:lnTo>
                    <a:pt x="34886" y="96745"/>
                  </a:lnTo>
                  <a:lnTo>
                    <a:pt x="44350" y="93609"/>
                  </a:lnTo>
                  <a:lnTo>
                    <a:pt x="88970" y="58841"/>
                  </a:lnTo>
                  <a:lnTo>
                    <a:pt x="100591" y="48276"/>
                  </a:lnTo>
                  <a:lnTo>
                    <a:pt x="109679" y="33269"/>
                  </a:lnTo>
                  <a:lnTo>
                    <a:pt x="112176" y="25265"/>
                  </a:lnTo>
                  <a:lnTo>
                    <a:pt x="113900" y="22708"/>
                  </a:lnTo>
                  <a:lnTo>
                    <a:pt x="116108" y="21002"/>
                  </a:lnTo>
                  <a:lnTo>
                    <a:pt x="121384" y="18050"/>
                  </a:lnTo>
                  <a:lnTo>
                    <a:pt x="131456" y="9591"/>
                  </a:lnTo>
                  <a:lnTo>
                    <a:pt x="132438" y="5922"/>
                  </a:lnTo>
                  <a:lnTo>
                    <a:pt x="133069" y="0"/>
                  </a:lnTo>
                  <a:lnTo>
                    <a:pt x="133220" y="12769"/>
                  </a:lnTo>
                  <a:lnTo>
                    <a:pt x="132163" y="14376"/>
                  </a:lnTo>
                  <a:lnTo>
                    <a:pt x="130400" y="15448"/>
                  </a:lnTo>
                  <a:lnTo>
                    <a:pt x="128166" y="16163"/>
                  </a:lnTo>
                  <a:lnTo>
                    <a:pt x="126678" y="18756"/>
                  </a:lnTo>
                  <a:lnTo>
                    <a:pt x="123523" y="31460"/>
                  </a:lnTo>
                  <a:lnTo>
                    <a:pt x="116334" y="45771"/>
                  </a:lnTo>
                  <a:lnTo>
                    <a:pt x="113200" y="71551"/>
                  </a:lnTo>
                  <a:lnTo>
                    <a:pt x="109155" y="77910"/>
                  </a:lnTo>
                  <a:lnTo>
                    <a:pt x="108712" y="80029"/>
                  </a:lnTo>
                  <a:lnTo>
                    <a:pt x="109474" y="81442"/>
                  </a:lnTo>
                  <a:lnTo>
                    <a:pt x="111040" y="82383"/>
                  </a:lnTo>
                  <a:lnTo>
                    <a:pt x="112085" y="84069"/>
                  </a:lnTo>
                  <a:lnTo>
                    <a:pt x="114093" y="93351"/>
                  </a:lnTo>
                  <a:lnTo>
                    <a:pt x="128361" y="79591"/>
                  </a:lnTo>
                  <a:lnTo>
                    <a:pt x="131063" y="74075"/>
                  </a:lnTo>
                  <a:lnTo>
                    <a:pt x="131783" y="71122"/>
                  </a:lnTo>
                  <a:lnTo>
                    <a:pt x="142749" y="556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489"/>
            <p:cNvSpPr/>
            <p:nvPr>
              <p:custDataLst>
                <p:tags r:id="rId120"/>
              </p:custDataLst>
            </p:nvPr>
          </p:nvSpPr>
          <p:spPr>
            <a:xfrm>
              <a:off x="3467112" y="4048125"/>
              <a:ext cx="247639" cy="123826"/>
            </a:xfrm>
            <a:custGeom>
              <a:avLst/>
              <a:gdLst/>
              <a:ahLst/>
              <a:cxnLst/>
              <a:rect l="0" t="0" r="0" b="0"/>
              <a:pathLst>
                <a:path w="247639" h="123826">
                  <a:moveTo>
                    <a:pt x="38088" y="123825"/>
                  </a:moveTo>
                  <a:lnTo>
                    <a:pt x="38088" y="123825"/>
                  </a:lnTo>
                  <a:lnTo>
                    <a:pt x="38088" y="118768"/>
                  </a:lnTo>
                  <a:lnTo>
                    <a:pt x="33032" y="105511"/>
                  </a:lnTo>
                  <a:lnTo>
                    <a:pt x="21612" y="86240"/>
                  </a:lnTo>
                  <a:lnTo>
                    <a:pt x="20754" y="82893"/>
                  </a:lnTo>
                  <a:lnTo>
                    <a:pt x="19124" y="80662"/>
                  </a:lnTo>
                  <a:lnTo>
                    <a:pt x="16979" y="79175"/>
                  </a:lnTo>
                  <a:lnTo>
                    <a:pt x="14490" y="78183"/>
                  </a:lnTo>
                  <a:lnTo>
                    <a:pt x="12831" y="76464"/>
                  </a:lnTo>
                  <a:lnTo>
                    <a:pt x="10988" y="71731"/>
                  </a:lnTo>
                  <a:lnTo>
                    <a:pt x="9437" y="70046"/>
                  </a:lnTo>
                  <a:lnTo>
                    <a:pt x="4894" y="68173"/>
                  </a:lnTo>
                  <a:lnTo>
                    <a:pt x="3259" y="66615"/>
                  </a:lnTo>
                  <a:lnTo>
                    <a:pt x="957" y="61483"/>
                  </a:lnTo>
                  <a:lnTo>
                    <a:pt x="634" y="62156"/>
                  </a:lnTo>
                  <a:lnTo>
                    <a:pt x="26" y="66410"/>
                  </a:lnTo>
                  <a:lnTo>
                    <a:pt x="0" y="61540"/>
                  </a:lnTo>
                  <a:lnTo>
                    <a:pt x="1053" y="60077"/>
                  </a:lnTo>
                  <a:lnTo>
                    <a:pt x="5048" y="58451"/>
                  </a:lnTo>
                  <a:lnTo>
                    <a:pt x="22108" y="54499"/>
                  </a:lnTo>
                  <a:lnTo>
                    <a:pt x="33102" y="50680"/>
                  </a:lnTo>
                  <a:lnTo>
                    <a:pt x="79090" y="40265"/>
                  </a:lnTo>
                  <a:lnTo>
                    <a:pt x="102801" y="35919"/>
                  </a:lnTo>
                  <a:lnTo>
                    <a:pt x="143859" y="21938"/>
                  </a:lnTo>
                  <a:lnTo>
                    <a:pt x="190619" y="6312"/>
                  </a:lnTo>
                  <a:lnTo>
                    <a:pt x="2476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1" name="SMARTInkShape-Group105"/>
          <p:cNvGrpSpPr/>
          <p:nvPr/>
        </p:nvGrpSpPr>
        <p:grpSpPr>
          <a:xfrm>
            <a:off x="4095753" y="4181877"/>
            <a:ext cx="218632" cy="188203"/>
            <a:chOff x="4095753" y="4181877"/>
            <a:chExt cx="218632" cy="188203"/>
          </a:xfrm>
        </p:grpSpPr>
        <p:sp>
          <p:nvSpPr>
            <p:cNvPr id="229" name="SMARTInkShape-490"/>
            <p:cNvSpPr/>
            <p:nvPr>
              <p:custDataLst>
                <p:tags r:id="rId110"/>
              </p:custDataLst>
            </p:nvPr>
          </p:nvSpPr>
          <p:spPr>
            <a:xfrm>
              <a:off x="4095753" y="4181877"/>
              <a:ext cx="123823" cy="188203"/>
            </a:xfrm>
            <a:custGeom>
              <a:avLst/>
              <a:gdLst/>
              <a:ahLst/>
              <a:cxnLst/>
              <a:rect l="0" t="0" r="0" b="0"/>
              <a:pathLst>
                <a:path w="123823" h="188203">
                  <a:moveTo>
                    <a:pt x="47622" y="18648"/>
                  </a:moveTo>
                  <a:lnTo>
                    <a:pt x="47622" y="18648"/>
                  </a:lnTo>
                  <a:lnTo>
                    <a:pt x="56754" y="9516"/>
                  </a:lnTo>
                  <a:lnTo>
                    <a:pt x="57137" y="0"/>
                  </a:lnTo>
                  <a:lnTo>
                    <a:pt x="39455" y="17290"/>
                  </a:lnTo>
                  <a:lnTo>
                    <a:pt x="37307" y="25984"/>
                  </a:lnTo>
                  <a:lnTo>
                    <a:pt x="31630" y="34815"/>
                  </a:lnTo>
                  <a:lnTo>
                    <a:pt x="29478" y="45193"/>
                  </a:lnTo>
                  <a:lnTo>
                    <a:pt x="27782" y="60144"/>
                  </a:lnTo>
                  <a:lnTo>
                    <a:pt x="22105" y="72806"/>
                  </a:lnTo>
                  <a:lnTo>
                    <a:pt x="10966" y="120379"/>
                  </a:lnTo>
                  <a:lnTo>
                    <a:pt x="8749" y="144615"/>
                  </a:lnTo>
                  <a:lnTo>
                    <a:pt x="1358" y="164144"/>
                  </a:lnTo>
                  <a:lnTo>
                    <a:pt x="32" y="188202"/>
                  </a:lnTo>
                  <a:lnTo>
                    <a:pt x="0" y="181731"/>
                  </a:lnTo>
                  <a:lnTo>
                    <a:pt x="6543" y="173197"/>
                  </a:lnTo>
                  <a:lnTo>
                    <a:pt x="9698" y="164394"/>
                  </a:lnTo>
                  <a:lnTo>
                    <a:pt x="35332" y="132943"/>
                  </a:lnTo>
                  <a:lnTo>
                    <a:pt x="37927" y="126596"/>
                  </a:lnTo>
                  <a:lnTo>
                    <a:pt x="44278" y="117072"/>
                  </a:lnTo>
                  <a:lnTo>
                    <a:pt x="47690" y="107548"/>
                  </a:lnTo>
                  <a:lnTo>
                    <a:pt x="64917" y="87205"/>
                  </a:lnTo>
                  <a:lnTo>
                    <a:pt x="68714" y="86159"/>
                  </a:lnTo>
                  <a:lnTo>
                    <a:pt x="76067" y="85337"/>
                  </a:lnTo>
                  <a:lnTo>
                    <a:pt x="76197" y="129799"/>
                  </a:lnTo>
                  <a:lnTo>
                    <a:pt x="76197" y="156497"/>
                  </a:lnTo>
                  <a:lnTo>
                    <a:pt x="77255" y="158173"/>
                  </a:lnTo>
                  <a:lnTo>
                    <a:pt x="79019" y="159289"/>
                  </a:lnTo>
                  <a:lnTo>
                    <a:pt x="86558" y="160861"/>
                  </a:lnTo>
                  <a:lnTo>
                    <a:pt x="99795" y="161484"/>
                  </a:lnTo>
                  <a:lnTo>
                    <a:pt x="105382" y="158683"/>
                  </a:lnTo>
                  <a:lnTo>
                    <a:pt x="111393" y="154969"/>
                  </a:lnTo>
                  <a:lnTo>
                    <a:pt x="123822" y="1519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491"/>
            <p:cNvSpPr/>
            <p:nvPr>
              <p:custDataLst>
                <p:tags r:id="rId111"/>
              </p:custDataLst>
            </p:nvPr>
          </p:nvSpPr>
          <p:spPr>
            <a:xfrm>
              <a:off x="4210085" y="4267239"/>
              <a:ext cx="104300" cy="100613"/>
            </a:xfrm>
            <a:custGeom>
              <a:avLst/>
              <a:gdLst/>
              <a:ahLst/>
              <a:cxnLst/>
              <a:rect l="0" t="0" r="0" b="0"/>
              <a:pathLst>
                <a:path w="104300" h="100613">
                  <a:moveTo>
                    <a:pt x="28540" y="57111"/>
                  </a:moveTo>
                  <a:lnTo>
                    <a:pt x="28540" y="57111"/>
                  </a:lnTo>
                  <a:lnTo>
                    <a:pt x="4553" y="57111"/>
                  </a:lnTo>
                  <a:lnTo>
                    <a:pt x="3023" y="58169"/>
                  </a:lnTo>
                  <a:lnTo>
                    <a:pt x="2004" y="59933"/>
                  </a:lnTo>
                  <a:lnTo>
                    <a:pt x="233" y="66812"/>
                  </a:lnTo>
                  <a:lnTo>
                    <a:pt x="0" y="79777"/>
                  </a:lnTo>
                  <a:lnTo>
                    <a:pt x="1047" y="81747"/>
                  </a:lnTo>
                  <a:lnTo>
                    <a:pt x="2803" y="83060"/>
                  </a:lnTo>
                  <a:lnTo>
                    <a:pt x="5032" y="83935"/>
                  </a:lnTo>
                  <a:lnTo>
                    <a:pt x="6518" y="85577"/>
                  </a:lnTo>
                  <a:lnTo>
                    <a:pt x="8169" y="90224"/>
                  </a:lnTo>
                  <a:lnTo>
                    <a:pt x="9668" y="91886"/>
                  </a:lnTo>
                  <a:lnTo>
                    <a:pt x="14155" y="93734"/>
                  </a:lnTo>
                  <a:lnTo>
                    <a:pt x="25659" y="95977"/>
                  </a:lnTo>
                  <a:lnTo>
                    <a:pt x="31846" y="100137"/>
                  </a:lnTo>
                  <a:lnTo>
                    <a:pt x="34977" y="100612"/>
                  </a:lnTo>
                  <a:lnTo>
                    <a:pt x="38123" y="99870"/>
                  </a:lnTo>
                  <a:lnTo>
                    <a:pt x="44441" y="97282"/>
                  </a:lnTo>
                  <a:lnTo>
                    <a:pt x="63467" y="94335"/>
                  </a:lnTo>
                  <a:lnTo>
                    <a:pt x="79340" y="81977"/>
                  </a:lnTo>
                  <a:lnTo>
                    <a:pt x="90982" y="69705"/>
                  </a:lnTo>
                  <a:lnTo>
                    <a:pt x="93334" y="63414"/>
                  </a:lnTo>
                  <a:lnTo>
                    <a:pt x="95019" y="61313"/>
                  </a:lnTo>
                  <a:lnTo>
                    <a:pt x="101389" y="57297"/>
                  </a:lnTo>
                  <a:lnTo>
                    <a:pt x="103251" y="52607"/>
                  </a:lnTo>
                  <a:lnTo>
                    <a:pt x="104299" y="44018"/>
                  </a:lnTo>
                  <a:lnTo>
                    <a:pt x="101722" y="37886"/>
                  </a:lnTo>
                  <a:lnTo>
                    <a:pt x="98107" y="31633"/>
                  </a:lnTo>
                  <a:lnTo>
                    <a:pt x="95014" y="22163"/>
                  </a:lnTo>
                  <a:lnTo>
                    <a:pt x="81060" y="4986"/>
                  </a:lnTo>
                  <a:lnTo>
                    <a:pt x="75518" y="2195"/>
                  </a:lnTo>
                  <a:lnTo>
                    <a:pt x="57058" y="157"/>
                  </a:lnTo>
                  <a:lnTo>
                    <a:pt x="44404" y="0"/>
                  </a:lnTo>
                  <a:lnTo>
                    <a:pt x="38060" y="2800"/>
                  </a:lnTo>
                  <a:lnTo>
                    <a:pt x="6315" y="31760"/>
                  </a:lnTo>
                  <a:lnTo>
                    <a:pt x="5257" y="35977"/>
                  </a:lnTo>
                  <a:lnTo>
                    <a:pt x="8723" y="58966"/>
                  </a:lnTo>
                  <a:lnTo>
                    <a:pt x="11971" y="66050"/>
                  </a:lnTo>
                  <a:lnTo>
                    <a:pt x="22680" y="79220"/>
                  </a:lnTo>
                  <a:lnTo>
                    <a:pt x="36917" y="88827"/>
                  </a:lnTo>
                  <a:lnTo>
                    <a:pt x="76165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3" name="SMARTInkShape-Group106"/>
          <p:cNvGrpSpPr/>
          <p:nvPr/>
        </p:nvGrpSpPr>
        <p:grpSpPr>
          <a:xfrm>
            <a:off x="4610241" y="4181489"/>
            <a:ext cx="1399999" cy="428305"/>
            <a:chOff x="4610241" y="4181489"/>
            <a:chExt cx="1399999" cy="428305"/>
          </a:xfrm>
        </p:grpSpPr>
        <p:sp>
          <p:nvSpPr>
            <p:cNvPr id="232" name="SMARTInkShape-492"/>
            <p:cNvSpPr/>
            <p:nvPr>
              <p:custDataLst>
                <p:tags r:id="rId99"/>
              </p:custDataLst>
            </p:nvPr>
          </p:nvSpPr>
          <p:spPr>
            <a:xfrm>
              <a:off x="4610241" y="4181489"/>
              <a:ext cx="152212" cy="228587"/>
            </a:xfrm>
            <a:custGeom>
              <a:avLst/>
              <a:gdLst/>
              <a:ahLst/>
              <a:cxnLst/>
              <a:rect l="0" t="0" r="0" b="0"/>
              <a:pathLst>
                <a:path w="152212" h="228587">
                  <a:moveTo>
                    <a:pt x="57009" y="142861"/>
                  </a:moveTo>
                  <a:lnTo>
                    <a:pt x="57009" y="142861"/>
                  </a:lnTo>
                  <a:lnTo>
                    <a:pt x="38386" y="142861"/>
                  </a:lnTo>
                  <a:lnTo>
                    <a:pt x="37959" y="123937"/>
                  </a:lnTo>
                  <a:lnTo>
                    <a:pt x="43015" y="123849"/>
                  </a:lnTo>
                  <a:lnTo>
                    <a:pt x="44504" y="122777"/>
                  </a:lnTo>
                  <a:lnTo>
                    <a:pt x="46160" y="118765"/>
                  </a:lnTo>
                  <a:lnTo>
                    <a:pt x="47660" y="117272"/>
                  </a:lnTo>
                  <a:lnTo>
                    <a:pt x="52148" y="115613"/>
                  </a:lnTo>
                  <a:lnTo>
                    <a:pt x="53769" y="114112"/>
                  </a:lnTo>
                  <a:lnTo>
                    <a:pt x="55569" y="109623"/>
                  </a:lnTo>
                  <a:lnTo>
                    <a:pt x="62013" y="104099"/>
                  </a:lnTo>
                  <a:lnTo>
                    <a:pt x="70875" y="99175"/>
                  </a:lnTo>
                  <a:lnTo>
                    <a:pt x="81814" y="95345"/>
                  </a:lnTo>
                  <a:lnTo>
                    <a:pt x="107786" y="72891"/>
                  </a:lnTo>
                  <a:lnTo>
                    <a:pt x="145909" y="25501"/>
                  </a:lnTo>
                  <a:lnTo>
                    <a:pt x="150378" y="20952"/>
                  </a:lnTo>
                  <a:lnTo>
                    <a:pt x="151423" y="17065"/>
                  </a:lnTo>
                  <a:lnTo>
                    <a:pt x="152211" y="1752"/>
                  </a:lnTo>
                  <a:lnTo>
                    <a:pt x="151168" y="1163"/>
                  </a:lnTo>
                  <a:lnTo>
                    <a:pt x="120459" y="0"/>
                  </a:lnTo>
                  <a:lnTo>
                    <a:pt x="114137" y="2814"/>
                  </a:lnTo>
                  <a:lnTo>
                    <a:pt x="73276" y="31785"/>
                  </a:lnTo>
                  <a:lnTo>
                    <a:pt x="39960" y="76436"/>
                  </a:lnTo>
                  <a:lnTo>
                    <a:pt x="14368" y="114308"/>
                  </a:lnTo>
                  <a:lnTo>
                    <a:pt x="1474" y="161882"/>
                  </a:lnTo>
                  <a:lnTo>
                    <a:pt x="0" y="197112"/>
                  </a:lnTo>
                  <a:lnTo>
                    <a:pt x="1012" y="201254"/>
                  </a:lnTo>
                  <a:lnTo>
                    <a:pt x="2744" y="204014"/>
                  </a:lnTo>
                  <a:lnTo>
                    <a:pt x="16114" y="215355"/>
                  </a:lnTo>
                  <a:lnTo>
                    <a:pt x="22253" y="217414"/>
                  </a:lnTo>
                  <a:lnTo>
                    <a:pt x="49349" y="218916"/>
                  </a:lnTo>
                  <a:lnTo>
                    <a:pt x="56427" y="216174"/>
                  </a:lnTo>
                  <a:lnTo>
                    <a:pt x="102938" y="187260"/>
                  </a:lnTo>
                  <a:lnTo>
                    <a:pt x="126431" y="168256"/>
                  </a:lnTo>
                  <a:lnTo>
                    <a:pt x="130197" y="161909"/>
                  </a:lnTo>
                  <a:lnTo>
                    <a:pt x="132929" y="155560"/>
                  </a:lnTo>
                  <a:lnTo>
                    <a:pt x="139359" y="146036"/>
                  </a:lnTo>
                  <a:lnTo>
                    <a:pt x="141734" y="136511"/>
                  </a:lnTo>
                  <a:lnTo>
                    <a:pt x="142695" y="119312"/>
                  </a:lnTo>
                  <a:lnTo>
                    <a:pt x="141650" y="117637"/>
                  </a:lnTo>
                  <a:lnTo>
                    <a:pt x="139895" y="116520"/>
                  </a:lnTo>
                  <a:lnTo>
                    <a:pt x="137666" y="115775"/>
                  </a:lnTo>
                  <a:lnTo>
                    <a:pt x="135122" y="116337"/>
                  </a:lnTo>
                  <a:lnTo>
                    <a:pt x="123435" y="122021"/>
                  </a:lnTo>
                  <a:lnTo>
                    <a:pt x="120343" y="122618"/>
                  </a:lnTo>
                  <a:lnTo>
                    <a:pt x="110936" y="128514"/>
                  </a:lnTo>
                  <a:lnTo>
                    <a:pt x="63751" y="165098"/>
                  </a:lnTo>
                  <a:lnTo>
                    <a:pt x="53950" y="174614"/>
                  </a:lnTo>
                  <a:lnTo>
                    <a:pt x="50358" y="183784"/>
                  </a:lnTo>
                  <a:lnTo>
                    <a:pt x="47703" y="193857"/>
                  </a:lnTo>
                  <a:lnTo>
                    <a:pt x="42996" y="201862"/>
                  </a:lnTo>
                  <a:lnTo>
                    <a:pt x="42374" y="205479"/>
                  </a:lnTo>
                  <a:lnTo>
                    <a:pt x="43019" y="208948"/>
                  </a:lnTo>
                  <a:lnTo>
                    <a:pt x="48983" y="218887"/>
                  </a:lnTo>
                  <a:lnTo>
                    <a:pt x="55423" y="226670"/>
                  </a:lnTo>
                  <a:lnTo>
                    <a:pt x="78329" y="228418"/>
                  </a:lnTo>
                  <a:lnTo>
                    <a:pt x="104634" y="2285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493"/>
            <p:cNvSpPr/>
            <p:nvPr>
              <p:custDataLst>
                <p:tags r:id="rId100"/>
              </p:custDataLst>
            </p:nvPr>
          </p:nvSpPr>
          <p:spPr>
            <a:xfrm>
              <a:off x="4764300" y="4324361"/>
              <a:ext cx="102845" cy="142865"/>
            </a:xfrm>
            <a:custGeom>
              <a:avLst/>
              <a:gdLst/>
              <a:ahLst/>
              <a:cxnLst/>
              <a:rect l="0" t="0" r="0" b="0"/>
              <a:pathLst>
                <a:path w="102845" h="142865">
                  <a:moveTo>
                    <a:pt x="64875" y="38089"/>
                  </a:moveTo>
                  <a:lnTo>
                    <a:pt x="64875" y="38089"/>
                  </a:lnTo>
                  <a:lnTo>
                    <a:pt x="56674" y="38089"/>
                  </a:lnTo>
                  <a:lnTo>
                    <a:pt x="47265" y="46290"/>
                  </a:lnTo>
                  <a:lnTo>
                    <a:pt x="36730" y="47580"/>
                  </a:lnTo>
                  <a:lnTo>
                    <a:pt x="28137" y="55812"/>
                  </a:lnTo>
                  <a:lnTo>
                    <a:pt x="28741" y="56254"/>
                  </a:lnTo>
                  <a:lnTo>
                    <a:pt x="63033" y="57139"/>
                  </a:lnTo>
                  <a:lnTo>
                    <a:pt x="84101" y="40664"/>
                  </a:lnTo>
                  <a:lnTo>
                    <a:pt x="87217" y="39806"/>
                  </a:lnTo>
                  <a:lnTo>
                    <a:pt x="89295" y="38175"/>
                  </a:lnTo>
                  <a:lnTo>
                    <a:pt x="101489" y="20800"/>
                  </a:lnTo>
                  <a:lnTo>
                    <a:pt x="102844" y="10993"/>
                  </a:lnTo>
                  <a:lnTo>
                    <a:pt x="93839" y="420"/>
                  </a:lnTo>
                  <a:lnTo>
                    <a:pt x="71070" y="0"/>
                  </a:lnTo>
                  <a:lnTo>
                    <a:pt x="64806" y="2816"/>
                  </a:lnTo>
                  <a:lnTo>
                    <a:pt x="24462" y="34947"/>
                  </a:lnTo>
                  <a:lnTo>
                    <a:pt x="4274" y="68517"/>
                  </a:lnTo>
                  <a:lnTo>
                    <a:pt x="899" y="78423"/>
                  </a:lnTo>
                  <a:lnTo>
                    <a:pt x="0" y="84029"/>
                  </a:lnTo>
                  <a:lnTo>
                    <a:pt x="1822" y="93079"/>
                  </a:lnTo>
                  <a:lnTo>
                    <a:pt x="5102" y="101687"/>
                  </a:lnTo>
                  <a:lnTo>
                    <a:pt x="8006" y="117376"/>
                  </a:lnTo>
                  <a:lnTo>
                    <a:pt x="12436" y="125538"/>
                  </a:lnTo>
                  <a:lnTo>
                    <a:pt x="15100" y="128139"/>
                  </a:lnTo>
                  <a:lnTo>
                    <a:pt x="34273" y="139429"/>
                  </a:lnTo>
                  <a:lnTo>
                    <a:pt x="553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494"/>
            <p:cNvSpPr/>
            <p:nvPr>
              <p:custDataLst>
                <p:tags r:id="rId101"/>
              </p:custDataLst>
            </p:nvPr>
          </p:nvSpPr>
          <p:spPr>
            <a:xfrm>
              <a:off x="4871338" y="4343400"/>
              <a:ext cx="81663" cy="266394"/>
            </a:xfrm>
            <a:custGeom>
              <a:avLst/>
              <a:gdLst/>
              <a:ahLst/>
              <a:cxnLst/>
              <a:rect l="0" t="0" r="0" b="0"/>
              <a:pathLst>
                <a:path w="81663" h="266394">
                  <a:moveTo>
                    <a:pt x="81662" y="0"/>
                  </a:moveTo>
                  <a:lnTo>
                    <a:pt x="81662" y="0"/>
                  </a:lnTo>
                  <a:lnTo>
                    <a:pt x="67473" y="0"/>
                  </a:lnTo>
                  <a:lnTo>
                    <a:pt x="65852" y="1058"/>
                  </a:lnTo>
                  <a:lnTo>
                    <a:pt x="64772" y="2822"/>
                  </a:lnTo>
                  <a:lnTo>
                    <a:pt x="63252" y="10361"/>
                  </a:lnTo>
                  <a:lnTo>
                    <a:pt x="63039" y="13257"/>
                  </a:lnTo>
                  <a:lnTo>
                    <a:pt x="59980" y="19298"/>
                  </a:lnTo>
                  <a:lnTo>
                    <a:pt x="49392" y="36856"/>
                  </a:lnTo>
                  <a:lnTo>
                    <a:pt x="37357" y="80546"/>
                  </a:lnTo>
                  <a:lnTo>
                    <a:pt x="26724" y="127186"/>
                  </a:lnTo>
                  <a:lnTo>
                    <a:pt x="17619" y="162589"/>
                  </a:lnTo>
                  <a:lnTo>
                    <a:pt x="12945" y="187874"/>
                  </a:lnTo>
                  <a:lnTo>
                    <a:pt x="7679" y="211594"/>
                  </a:lnTo>
                  <a:lnTo>
                    <a:pt x="4490" y="258824"/>
                  </a:lnTo>
                  <a:lnTo>
                    <a:pt x="2697" y="261449"/>
                  </a:lnTo>
                  <a:lnTo>
                    <a:pt x="444" y="263199"/>
                  </a:lnTo>
                  <a:lnTo>
                    <a:pt x="0" y="264366"/>
                  </a:lnTo>
                  <a:lnTo>
                    <a:pt x="763" y="265145"/>
                  </a:lnTo>
                  <a:lnTo>
                    <a:pt x="4431" y="266009"/>
                  </a:lnTo>
                  <a:lnTo>
                    <a:pt x="9590" y="266393"/>
                  </a:lnTo>
                  <a:lnTo>
                    <a:pt x="11389" y="265437"/>
                  </a:lnTo>
                  <a:lnTo>
                    <a:pt x="12589" y="263741"/>
                  </a:lnTo>
                  <a:lnTo>
                    <a:pt x="31400" y="218751"/>
                  </a:lnTo>
                  <a:lnTo>
                    <a:pt x="34037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495"/>
            <p:cNvSpPr/>
            <p:nvPr>
              <p:custDataLst>
                <p:tags r:id="rId102"/>
              </p:custDataLst>
            </p:nvPr>
          </p:nvSpPr>
          <p:spPr>
            <a:xfrm>
              <a:off x="4914903" y="4352966"/>
              <a:ext cx="142873" cy="57096"/>
            </a:xfrm>
            <a:custGeom>
              <a:avLst/>
              <a:gdLst/>
              <a:ahLst/>
              <a:cxnLst/>
              <a:rect l="0" t="0" r="0" b="0"/>
              <a:pathLst>
                <a:path w="142873" h="57096">
                  <a:moveTo>
                    <a:pt x="9522" y="38059"/>
                  </a:moveTo>
                  <a:lnTo>
                    <a:pt x="9522" y="38059"/>
                  </a:lnTo>
                  <a:lnTo>
                    <a:pt x="9522" y="1550"/>
                  </a:lnTo>
                  <a:lnTo>
                    <a:pt x="8464" y="1019"/>
                  </a:lnTo>
                  <a:lnTo>
                    <a:pt x="390" y="0"/>
                  </a:lnTo>
                  <a:lnTo>
                    <a:pt x="0" y="9368"/>
                  </a:lnTo>
                  <a:lnTo>
                    <a:pt x="44457" y="9484"/>
                  </a:lnTo>
                  <a:lnTo>
                    <a:pt x="91951" y="9484"/>
                  </a:lnTo>
                  <a:lnTo>
                    <a:pt x="94813" y="9484"/>
                  </a:lnTo>
                  <a:lnTo>
                    <a:pt x="95209" y="17685"/>
                  </a:lnTo>
                  <a:lnTo>
                    <a:pt x="86113" y="28107"/>
                  </a:lnTo>
                  <a:lnTo>
                    <a:pt x="85732" y="42712"/>
                  </a:lnTo>
                  <a:lnTo>
                    <a:pt x="88549" y="48241"/>
                  </a:lnTo>
                  <a:lnTo>
                    <a:pt x="93924" y="55358"/>
                  </a:lnTo>
                  <a:lnTo>
                    <a:pt x="97481" y="56331"/>
                  </a:lnTo>
                  <a:lnTo>
                    <a:pt x="127036" y="57095"/>
                  </a:lnTo>
                  <a:lnTo>
                    <a:pt x="133364" y="54281"/>
                  </a:lnTo>
                  <a:lnTo>
                    <a:pt x="142872" y="475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496"/>
            <p:cNvSpPr/>
            <p:nvPr>
              <p:custDataLst>
                <p:tags r:id="rId103"/>
              </p:custDataLst>
            </p:nvPr>
          </p:nvSpPr>
          <p:spPr>
            <a:xfrm>
              <a:off x="5105793" y="4333910"/>
              <a:ext cx="43196" cy="123739"/>
            </a:xfrm>
            <a:custGeom>
              <a:avLst/>
              <a:gdLst/>
              <a:ahLst/>
              <a:cxnLst/>
              <a:rect l="0" t="0" r="0" b="0"/>
              <a:pathLst>
                <a:path w="43196" h="123739">
                  <a:moveTo>
                    <a:pt x="37707" y="19015"/>
                  </a:moveTo>
                  <a:lnTo>
                    <a:pt x="37707" y="19015"/>
                  </a:lnTo>
                  <a:lnTo>
                    <a:pt x="37707" y="13958"/>
                  </a:lnTo>
                  <a:lnTo>
                    <a:pt x="38765" y="12469"/>
                  </a:lnTo>
                  <a:lnTo>
                    <a:pt x="40529" y="11476"/>
                  </a:lnTo>
                  <a:lnTo>
                    <a:pt x="42763" y="10814"/>
                  </a:lnTo>
                  <a:lnTo>
                    <a:pt x="43195" y="10373"/>
                  </a:lnTo>
                  <a:lnTo>
                    <a:pt x="42423" y="10079"/>
                  </a:lnTo>
                  <a:lnTo>
                    <a:pt x="40851" y="9882"/>
                  </a:lnTo>
                  <a:lnTo>
                    <a:pt x="39803" y="8694"/>
                  </a:lnTo>
                  <a:lnTo>
                    <a:pt x="37789" y="367"/>
                  </a:lnTo>
                  <a:lnTo>
                    <a:pt x="29513" y="0"/>
                  </a:lnTo>
                  <a:lnTo>
                    <a:pt x="29070" y="1047"/>
                  </a:lnTo>
                  <a:lnTo>
                    <a:pt x="28576" y="5033"/>
                  </a:lnTo>
                  <a:lnTo>
                    <a:pt x="27387" y="6518"/>
                  </a:lnTo>
                  <a:lnTo>
                    <a:pt x="23242" y="8169"/>
                  </a:lnTo>
                  <a:lnTo>
                    <a:pt x="21714" y="9668"/>
                  </a:lnTo>
                  <a:lnTo>
                    <a:pt x="20015" y="14155"/>
                  </a:lnTo>
                  <a:lnTo>
                    <a:pt x="15850" y="59366"/>
                  </a:lnTo>
                  <a:lnTo>
                    <a:pt x="10459" y="77903"/>
                  </a:lnTo>
                  <a:lnTo>
                    <a:pt x="9166" y="117011"/>
                  </a:lnTo>
                  <a:lnTo>
                    <a:pt x="8096" y="119270"/>
                  </a:lnTo>
                  <a:lnTo>
                    <a:pt x="6325" y="120777"/>
                  </a:lnTo>
                  <a:lnTo>
                    <a:pt x="0" y="123614"/>
                  </a:lnTo>
                  <a:lnTo>
                    <a:pt x="4780" y="123738"/>
                  </a:lnTo>
                  <a:lnTo>
                    <a:pt x="6231" y="122697"/>
                  </a:lnTo>
                  <a:lnTo>
                    <a:pt x="7842" y="118719"/>
                  </a:lnTo>
                  <a:lnTo>
                    <a:pt x="9132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497"/>
            <p:cNvSpPr/>
            <p:nvPr>
              <p:custDataLst>
                <p:tags r:id="rId104"/>
              </p:custDataLst>
            </p:nvPr>
          </p:nvSpPr>
          <p:spPr>
            <a:xfrm>
              <a:off x="5095875" y="4343768"/>
              <a:ext cx="104776" cy="18683"/>
            </a:xfrm>
            <a:custGeom>
              <a:avLst/>
              <a:gdLst/>
              <a:ahLst/>
              <a:cxnLst/>
              <a:rect l="0" t="0" r="0" b="0"/>
              <a:pathLst>
                <a:path w="104776" h="18683">
                  <a:moveTo>
                    <a:pt x="9525" y="18682"/>
                  </a:moveTo>
                  <a:lnTo>
                    <a:pt x="9525" y="18682"/>
                  </a:lnTo>
                  <a:lnTo>
                    <a:pt x="1324" y="18682"/>
                  </a:lnTo>
                  <a:lnTo>
                    <a:pt x="883" y="17624"/>
                  </a:lnTo>
                  <a:lnTo>
                    <a:pt x="0" y="9160"/>
                  </a:lnTo>
                  <a:lnTo>
                    <a:pt x="13257" y="9157"/>
                  </a:lnTo>
                  <a:lnTo>
                    <a:pt x="32056" y="3669"/>
                  </a:lnTo>
                  <a:lnTo>
                    <a:pt x="50423" y="8225"/>
                  </a:lnTo>
                  <a:lnTo>
                    <a:pt x="88497" y="0"/>
                  </a:lnTo>
                  <a:lnTo>
                    <a:pt x="95071" y="2618"/>
                  </a:lnTo>
                  <a:lnTo>
                    <a:pt x="104775" y="9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498"/>
            <p:cNvSpPr/>
            <p:nvPr>
              <p:custDataLst>
                <p:tags r:id="rId105"/>
              </p:custDataLst>
            </p:nvPr>
          </p:nvSpPr>
          <p:spPr>
            <a:xfrm>
              <a:off x="5182962" y="4353354"/>
              <a:ext cx="160564" cy="131027"/>
            </a:xfrm>
            <a:custGeom>
              <a:avLst/>
              <a:gdLst/>
              <a:ahLst/>
              <a:cxnLst/>
              <a:rect l="0" t="0" r="0" b="0"/>
              <a:pathLst>
                <a:path w="160564" h="131027">
                  <a:moveTo>
                    <a:pt x="27213" y="28146"/>
                  </a:moveTo>
                  <a:lnTo>
                    <a:pt x="27213" y="28146"/>
                  </a:lnTo>
                  <a:lnTo>
                    <a:pt x="27213" y="13957"/>
                  </a:lnTo>
                  <a:lnTo>
                    <a:pt x="28271" y="12336"/>
                  </a:lnTo>
                  <a:lnTo>
                    <a:pt x="30035" y="11257"/>
                  </a:lnTo>
                  <a:lnTo>
                    <a:pt x="32269" y="10536"/>
                  </a:lnTo>
                  <a:lnTo>
                    <a:pt x="33758" y="8998"/>
                  </a:lnTo>
                  <a:lnTo>
                    <a:pt x="36622" y="0"/>
                  </a:lnTo>
                  <a:lnTo>
                    <a:pt x="36735" y="13772"/>
                  </a:lnTo>
                  <a:lnTo>
                    <a:pt x="33915" y="19288"/>
                  </a:lnTo>
                  <a:lnTo>
                    <a:pt x="31681" y="22241"/>
                  </a:lnTo>
                  <a:lnTo>
                    <a:pt x="29199" y="31166"/>
                  </a:lnTo>
                  <a:lnTo>
                    <a:pt x="27037" y="41130"/>
                  </a:lnTo>
                  <a:lnTo>
                    <a:pt x="20928" y="53748"/>
                  </a:lnTo>
                  <a:lnTo>
                    <a:pt x="9130" y="100004"/>
                  </a:lnTo>
                  <a:lnTo>
                    <a:pt x="8593" y="107003"/>
                  </a:lnTo>
                  <a:lnTo>
                    <a:pt x="5532" y="113640"/>
                  </a:lnTo>
                  <a:lnTo>
                    <a:pt x="1702" y="120119"/>
                  </a:lnTo>
                  <a:lnTo>
                    <a:pt x="0" y="126526"/>
                  </a:lnTo>
                  <a:lnTo>
                    <a:pt x="604" y="128657"/>
                  </a:lnTo>
                  <a:lnTo>
                    <a:pt x="2065" y="130079"/>
                  </a:lnTo>
                  <a:lnTo>
                    <a:pt x="4098" y="131026"/>
                  </a:lnTo>
                  <a:lnTo>
                    <a:pt x="5453" y="130599"/>
                  </a:lnTo>
                  <a:lnTo>
                    <a:pt x="6357" y="129256"/>
                  </a:lnTo>
                  <a:lnTo>
                    <a:pt x="6958" y="127303"/>
                  </a:lnTo>
                  <a:lnTo>
                    <a:pt x="9476" y="126000"/>
                  </a:lnTo>
                  <a:lnTo>
                    <a:pt x="22075" y="123109"/>
                  </a:lnTo>
                  <a:lnTo>
                    <a:pt x="36350" y="113187"/>
                  </a:lnTo>
                  <a:lnTo>
                    <a:pt x="82670" y="73909"/>
                  </a:lnTo>
                  <a:lnTo>
                    <a:pt x="127846" y="40869"/>
                  </a:lnTo>
                  <a:lnTo>
                    <a:pt x="136993" y="31328"/>
                  </a:lnTo>
                  <a:lnTo>
                    <a:pt x="139504" y="24974"/>
                  </a:lnTo>
                  <a:lnTo>
                    <a:pt x="140918" y="15447"/>
                  </a:lnTo>
                  <a:lnTo>
                    <a:pt x="142175" y="13330"/>
                  </a:lnTo>
                  <a:lnTo>
                    <a:pt x="144071" y="11919"/>
                  </a:lnTo>
                  <a:lnTo>
                    <a:pt x="150630" y="9261"/>
                  </a:lnTo>
                  <a:lnTo>
                    <a:pt x="136839" y="9100"/>
                  </a:lnTo>
                  <a:lnTo>
                    <a:pt x="135222" y="10157"/>
                  </a:lnTo>
                  <a:lnTo>
                    <a:pt x="134144" y="11920"/>
                  </a:lnTo>
                  <a:lnTo>
                    <a:pt x="133425" y="14154"/>
                  </a:lnTo>
                  <a:lnTo>
                    <a:pt x="124638" y="28394"/>
                  </a:lnTo>
                  <a:lnTo>
                    <a:pt x="122519" y="56727"/>
                  </a:lnTo>
                  <a:lnTo>
                    <a:pt x="122474" y="64365"/>
                  </a:lnTo>
                  <a:lnTo>
                    <a:pt x="127523" y="70745"/>
                  </a:lnTo>
                  <a:lnTo>
                    <a:pt x="132826" y="73537"/>
                  </a:lnTo>
                  <a:lnTo>
                    <a:pt x="149205" y="75640"/>
                  </a:lnTo>
                  <a:lnTo>
                    <a:pt x="160563" y="662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499"/>
            <p:cNvSpPr/>
            <p:nvPr>
              <p:custDataLst>
                <p:tags r:id="rId106"/>
              </p:custDataLst>
            </p:nvPr>
          </p:nvSpPr>
          <p:spPr>
            <a:xfrm>
              <a:off x="5381628" y="4276736"/>
              <a:ext cx="152398" cy="247463"/>
            </a:xfrm>
            <a:custGeom>
              <a:avLst/>
              <a:gdLst/>
              <a:ahLst/>
              <a:cxnLst/>
              <a:rect l="0" t="0" r="0" b="0"/>
              <a:pathLst>
                <a:path w="152398" h="247463">
                  <a:moveTo>
                    <a:pt x="47622" y="28564"/>
                  </a:moveTo>
                  <a:lnTo>
                    <a:pt x="47622" y="28564"/>
                  </a:lnTo>
                  <a:lnTo>
                    <a:pt x="47622" y="20363"/>
                  </a:lnTo>
                  <a:lnTo>
                    <a:pt x="55823" y="10954"/>
                  </a:lnTo>
                  <a:lnTo>
                    <a:pt x="57144" y="27"/>
                  </a:lnTo>
                  <a:lnTo>
                    <a:pt x="52090" y="0"/>
                  </a:lnTo>
                  <a:lnTo>
                    <a:pt x="50600" y="1054"/>
                  </a:lnTo>
                  <a:lnTo>
                    <a:pt x="49608" y="2816"/>
                  </a:lnTo>
                  <a:lnTo>
                    <a:pt x="48014" y="13248"/>
                  </a:lnTo>
                  <a:lnTo>
                    <a:pt x="46586" y="36005"/>
                  </a:lnTo>
                  <a:lnTo>
                    <a:pt x="39424" y="58994"/>
                  </a:lnTo>
                  <a:lnTo>
                    <a:pt x="35449" y="86376"/>
                  </a:lnTo>
                  <a:lnTo>
                    <a:pt x="30609" y="104960"/>
                  </a:lnTo>
                  <a:lnTo>
                    <a:pt x="26354" y="123873"/>
                  </a:lnTo>
                  <a:lnTo>
                    <a:pt x="21212" y="142881"/>
                  </a:lnTo>
                  <a:lnTo>
                    <a:pt x="16867" y="161919"/>
                  </a:lnTo>
                  <a:lnTo>
                    <a:pt x="11698" y="180965"/>
                  </a:lnTo>
                  <a:lnTo>
                    <a:pt x="9431" y="192606"/>
                  </a:lnTo>
                  <a:lnTo>
                    <a:pt x="3263" y="206168"/>
                  </a:lnTo>
                  <a:lnTo>
                    <a:pt x="0" y="247462"/>
                  </a:lnTo>
                  <a:lnTo>
                    <a:pt x="22117" y="228334"/>
                  </a:lnTo>
                  <a:lnTo>
                    <a:pt x="32053" y="221067"/>
                  </a:lnTo>
                  <a:lnTo>
                    <a:pt x="73123" y="174697"/>
                  </a:lnTo>
                  <a:lnTo>
                    <a:pt x="104128" y="140697"/>
                  </a:lnTo>
                  <a:lnTo>
                    <a:pt x="120943" y="114935"/>
                  </a:lnTo>
                  <a:lnTo>
                    <a:pt x="123601" y="108226"/>
                  </a:lnTo>
                  <a:lnTo>
                    <a:pt x="133216" y="95408"/>
                  </a:lnTo>
                  <a:lnTo>
                    <a:pt x="128252" y="95289"/>
                  </a:lnTo>
                  <a:lnTo>
                    <a:pt x="126775" y="96330"/>
                  </a:lnTo>
                  <a:lnTo>
                    <a:pt x="125790" y="98083"/>
                  </a:lnTo>
                  <a:lnTo>
                    <a:pt x="125134" y="100310"/>
                  </a:lnTo>
                  <a:lnTo>
                    <a:pt x="113633" y="114539"/>
                  </a:lnTo>
                  <a:lnTo>
                    <a:pt x="104576" y="126710"/>
                  </a:lnTo>
                  <a:lnTo>
                    <a:pt x="73019" y="173175"/>
                  </a:lnTo>
                  <a:lnTo>
                    <a:pt x="69492" y="180325"/>
                  </a:lnTo>
                  <a:lnTo>
                    <a:pt x="67044" y="196755"/>
                  </a:lnTo>
                  <a:lnTo>
                    <a:pt x="66687" y="222236"/>
                  </a:lnTo>
                  <a:lnTo>
                    <a:pt x="67741" y="224354"/>
                  </a:lnTo>
                  <a:lnTo>
                    <a:pt x="69501" y="225766"/>
                  </a:lnTo>
                  <a:lnTo>
                    <a:pt x="74279" y="227334"/>
                  </a:lnTo>
                  <a:lnTo>
                    <a:pt x="89062" y="228424"/>
                  </a:lnTo>
                  <a:lnTo>
                    <a:pt x="103528" y="223483"/>
                  </a:lnTo>
                  <a:lnTo>
                    <a:pt x="152397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500"/>
            <p:cNvSpPr/>
            <p:nvPr>
              <p:custDataLst>
                <p:tags r:id="rId107"/>
              </p:custDataLst>
            </p:nvPr>
          </p:nvSpPr>
          <p:spPr>
            <a:xfrm>
              <a:off x="5534191" y="4343528"/>
              <a:ext cx="152224" cy="171323"/>
            </a:xfrm>
            <a:custGeom>
              <a:avLst/>
              <a:gdLst/>
              <a:ahLst/>
              <a:cxnLst/>
              <a:rect l="0" t="0" r="0" b="0"/>
              <a:pathLst>
                <a:path w="152224" h="171323">
                  <a:moveTo>
                    <a:pt x="95084" y="76072"/>
                  </a:moveTo>
                  <a:lnTo>
                    <a:pt x="95084" y="76072"/>
                  </a:lnTo>
                  <a:lnTo>
                    <a:pt x="81827" y="76072"/>
                  </a:lnTo>
                  <a:lnTo>
                    <a:pt x="79896" y="75014"/>
                  </a:lnTo>
                  <a:lnTo>
                    <a:pt x="78609" y="73250"/>
                  </a:lnTo>
                  <a:lnTo>
                    <a:pt x="77751" y="71015"/>
                  </a:lnTo>
                  <a:lnTo>
                    <a:pt x="76121" y="69526"/>
                  </a:lnTo>
                  <a:lnTo>
                    <a:pt x="71487" y="67871"/>
                  </a:lnTo>
                  <a:lnTo>
                    <a:pt x="58745" y="66664"/>
                  </a:lnTo>
                  <a:lnTo>
                    <a:pt x="58158" y="65566"/>
                  </a:lnTo>
                  <a:lnTo>
                    <a:pt x="57138" y="58356"/>
                  </a:lnTo>
                  <a:lnTo>
                    <a:pt x="54230" y="57615"/>
                  </a:lnTo>
                  <a:lnTo>
                    <a:pt x="47493" y="57025"/>
                  </a:lnTo>
                  <a:lnTo>
                    <a:pt x="47469" y="62079"/>
                  </a:lnTo>
                  <a:lnTo>
                    <a:pt x="48524" y="63569"/>
                  </a:lnTo>
                  <a:lnTo>
                    <a:pt x="50286" y="64561"/>
                  </a:lnTo>
                  <a:lnTo>
                    <a:pt x="55661" y="66155"/>
                  </a:lnTo>
                  <a:lnTo>
                    <a:pt x="56396" y="69195"/>
                  </a:lnTo>
                  <a:lnTo>
                    <a:pt x="56592" y="71487"/>
                  </a:lnTo>
                  <a:lnTo>
                    <a:pt x="57781" y="73015"/>
                  </a:lnTo>
                  <a:lnTo>
                    <a:pt x="61924" y="74714"/>
                  </a:lnTo>
                  <a:lnTo>
                    <a:pt x="83723" y="76036"/>
                  </a:lnTo>
                  <a:lnTo>
                    <a:pt x="92801" y="69519"/>
                  </a:lnTo>
                  <a:lnTo>
                    <a:pt x="101699" y="66369"/>
                  </a:lnTo>
                  <a:lnTo>
                    <a:pt x="123675" y="50123"/>
                  </a:lnTo>
                  <a:lnTo>
                    <a:pt x="126844" y="49248"/>
                  </a:lnTo>
                  <a:lnTo>
                    <a:pt x="128958" y="47606"/>
                  </a:lnTo>
                  <a:lnTo>
                    <a:pt x="139359" y="31353"/>
                  </a:lnTo>
                  <a:lnTo>
                    <a:pt x="142268" y="20768"/>
                  </a:lnTo>
                  <a:lnTo>
                    <a:pt x="142578" y="14412"/>
                  </a:lnTo>
                  <a:lnTo>
                    <a:pt x="141563" y="12741"/>
                  </a:lnTo>
                  <a:lnTo>
                    <a:pt x="139829" y="11626"/>
                  </a:lnTo>
                  <a:lnTo>
                    <a:pt x="137614" y="10883"/>
                  </a:lnTo>
                  <a:lnTo>
                    <a:pt x="136137" y="9329"/>
                  </a:lnTo>
                  <a:lnTo>
                    <a:pt x="133573" y="1327"/>
                  </a:lnTo>
                  <a:lnTo>
                    <a:pt x="130535" y="518"/>
                  </a:lnTo>
                  <a:lnTo>
                    <a:pt x="119960" y="0"/>
                  </a:lnTo>
                  <a:lnTo>
                    <a:pt x="113901" y="2751"/>
                  </a:lnTo>
                  <a:lnTo>
                    <a:pt x="107681" y="6443"/>
                  </a:lnTo>
                  <a:lnTo>
                    <a:pt x="98228" y="9580"/>
                  </a:lnTo>
                  <a:lnTo>
                    <a:pt x="54750" y="40852"/>
                  </a:lnTo>
                  <a:lnTo>
                    <a:pt x="29049" y="68786"/>
                  </a:lnTo>
                  <a:lnTo>
                    <a:pt x="2673" y="113394"/>
                  </a:lnTo>
                  <a:lnTo>
                    <a:pt x="0" y="139496"/>
                  </a:lnTo>
                  <a:lnTo>
                    <a:pt x="1003" y="140580"/>
                  </a:lnTo>
                  <a:lnTo>
                    <a:pt x="4940" y="141784"/>
                  </a:lnTo>
                  <a:lnTo>
                    <a:pt x="30429" y="142663"/>
                  </a:lnTo>
                  <a:lnTo>
                    <a:pt x="63790" y="129482"/>
                  </a:lnTo>
                  <a:lnTo>
                    <a:pt x="106613" y="104625"/>
                  </a:lnTo>
                  <a:lnTo>
                    <a:pt x="129018" y="88769"/>
                  </a:lnTo>
                  <a:lnTo>
                    <a:pt x="138182" y="79246"/>
                  </a:lnTo>
                  <a:lnTo>
                    <a:pt x="140697" y="72897"/>
                  </a:lnTo>
                  <a:lnTo>
                    <a:pt x="142426" y="70780"/>
                  </a:lnTo>
                  <a:lnTo>
                    <a:pt x="150733" y="67105"/>
                  </a:lnTo>
                  <a:lnTo>
                    <a:pt x="151566" y="63972"/>
                  </a:lnTo>
                  <a:lnTo>
                    <a:pt x="152195" y="57429"/>
                  </a:lnTo>
                  <a:lnTo>
                    <a:pt x="152223" y="62199"/>
                  </a:lnTo>
                  <a:lnTo>
                    <a:pt x="151169" y="63648"/>
                  </a:lnTo>
                  <a:lnTo>
                    <a:pt x="147174" y="65259"/>
                  </a:lnTo>
                  <a:lnTo>
                    <a:pt x="145686" y="66747"/>
                  </a:lnTo>
                  <a:lnTo>
                    <a:pt x="144032" y="71222"/>
                  </a:lnTo>
                  <a:lnTo>
                    <a:pt x="141912" y="82718"/>
                  </a:lnTo>
                  <a:lnTo>
                    <a:pt x="136240" y="92035"/>
                  </a:lnTo>
                  <a:lnTo>
                    <a:pt x="133788" y="104664"/>
                  </a:lnTo>
                  <a:lnTo>
                    <a:pt x="133189" y="152098"/>
                  </a:lnTo>
                  <a:lnTo>
                    <a:pt x="133187" y="155331"/>
                  </a:lnTo>
                  <a:lnTo>
                    <a:pt x="134244" y="157487"/>
                  </a:lnTo>
                  <a:lnTo>
                    <a:pt x="136007" y="158923"/>
                  </a:lnTo>
                  <a:lnTo>
                    <a:pt x="138241" y="159881"/>
                  </a:lnTo>
                  <a:lnTo>
                    <a:pt x="139731" y="161578"/>
                  </a:lnTo>
                  <a:lnTo>
                    <a:pt x="142709" y="1713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501"/>
            <p:cNvSpPr/>
            <p:nvPr>
              <p:custDataLst>
                <p:tags r:id="rId108"/>
              </p:custDataLst>
            </p:nvPr>
          </p:nvSpPr>
          <p:spPr>
            <a:xfrm>
              <a:off x="5724525" y="4334041"/>
              <a:ext cx="123826" cy="171247"/>
            </a:xfrm>
            <a:custGeom>
              <a:avLst/>
              <a:gdLst/>
              <a:ahLst/>
              <a:cxnLst/>
              <a:rect l="0" t="0" r="0" b="0"/>
              <a:pathLst>
                <a:path w="123826" h="171247">
                  <a:moveTo>
                    <a:pt x="9525" y="152234"/>
                  </a:moveTo>
                  <a:lnTo>
                    <a:pt x="9525" y="152234"/>
                  </a:lnTo>
                  <a:lnTo>
                    <a:pt x="9525" y="142826"/>
                  </a:lnTo>
                  <a:lnTo>
                    <a:pt x="1324" y="142719"/>
                  </a:lnTo>
                  <a:lnTo>
                    <a:pt x="883" y="143774"/>
                  </a:lnTo>
                  <a:lnTo>
                    <a:pt x="0" y="171246"/>
                  </a:lnTo>
                  <a:lnTo>
                    <a:pt x="0" y="166216"/>
                  </a:lnTo>
                  <a:lnTo>
                    <a:pt x="2822" y="160918"/>
                  </a:lnTo>
                  <a:lnTo>
                    <a:pt x="41290" y="115423"/>
                  </a:lnTo>
                  <a:lnTo>
                    <a:pt x="75612" y="69258"/>
                  </a:lnTo>
                  <a:lnTo>
                    <a:pt x="109161" y="32575"/>
                  </a:lnTo>
                  <a:lnTo>
                    <a:pt x="123766" y="83"/>
                  </a:lnTo>
                  <a:lnTo>
                    <a:pt x="123785" y="0"/>
                  </a:lnTo>
                  <a:lnTo>
                    <a:pt x="123825" y="14027"/>
                  </a:lnTo>
                  <a:lnTo>
                    <a:pt x="121003" y="19548"/>
                  </a:lnTo>
                  <a:lnTo>
                    <a:pt x="117280" y="25529"/>
                  </a:lnTo>
                  <a:lnTo>
                    <a:pt x="114888" y="37993"/>
                  </a:lnTo>
                  <a:lnTo>
                    <a:pt x="113504" y="45368"/>
                  </a:lnTo>
                  <a:lnTo>
                    <a:pt x="102557" y="75448"/>
                  </a:lnTo>
                  <a:lnTo>
                    <a:pt x="98497" y="82123"/>
                  </a:lnTo>
                  <a:lnTo>
                    <a:pt x="95892" y="95032"/>
                  </a:lnTo>
                  <a:lnTo>
                    <a:pt x="95678" y="98225"/>
                  </a:lnTo>
                  <a:lnTo>
                    <a:pt x="98262" y="104593"/>
                  </a:lnTo>
                  <a:lnTo>
                    <a:pt x="104775" y="114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502"/>
            <p:cNvSpPr/>
            <p:nvPr>
              <p:custDataLst>
                <p:tags r:id="rId109"/>
              </p:custDataLst>
            </p:nvPr>
          </p:nvSpPr>
          <p:spPr>
            <a:xfrm>
              <a:off x="5896370" y="4354380"/>
              <a:ext cx="113870" cy="122206"/>
            </a:xfrm>
            <a:custGeom>
              <a:avLst/>
              <a:gdLst/>
              <a:ahLst/>
              <a:cxnLst/>
              <a:rect l="0" t="0" r="0" b="0"/>
              <a:pathLst>
                <a:path w="113870" h="122206">
                  <a:moveTo>
                    <a:pt x="28180" y="46170"/>
                  </a:moveTo>
                  <a:lnTo>
                    <a:pt x="28180" y="46170"/>
                  </a:lnTo>
                  <a:lnTo>
                    <a:pt x="37312" y="37037"/>
                  </a:lnTo>
                  <a:lnTo>
                    <a:pt x="23237" y="36648"/>
                  </a:lnTo>
                  <a:lnTo>
                    <a:pt x="21709" y="37705"/>
                  </a:lnTo>
                  <a:lnTo>
                    <a:pt x="20692" y="39468"/>
                  </a:lnTo>
                  <a:lnTo>
                    <a:pt x="19057" y="44846"/>
                  </a:lnTo>
                  <a:lnTo>
                    <a:pt x="12189" y="53513"/>
                  </a:lnTo>
                  <a:lnTo>
                    <a:pt x="10036" y="62339"/>
                  </a:lnTo>
                  <a:lnTo>
                    <a:pt x="9249" y="77959"/>
                  </a:lnTo>
                  <a:lnTo>
                    <a:pt x="6360" y="84287"/>
                  </a:lnTo>
                  <a:lnTo>
                    <a:pt x="2608" y="90627"/>
                  </a:lnTo>
                  <a:lnTo>
                    <a:pt x="198" y="103321"/>
                  </a:lnTo>
                  <a:lnTo>
                    <a:pt x="0" y="106495"/>
                  </a:lnTo>
                  <a:lnTo>
                    <a:pt x="2602" y="112845"/>
                  </a:lnTo>
                  <a:lnTo>
                    <a:pt x="8748" y="121812"/>
                  </a:lnTo>
                  <a:lnTo>
                    <a:pt x="14073" y="122205"/>
                  </a:lnTo>
                  <a:lnTo>
                    <a:pt x="19441" y="119474"/>
                  </a:lnTo>
                  <a:lnTo>
                    <a:pt x="66282" y="74738"/>
                  </a:lnTo>
                  <a:lnTo>
                    <a:pt x="75805" y="62396"/>
                  </a:lnTo>
                  <a:lnTo>
                    <a:pt x="94855" y="37233"/>
                  </a:lnTo>
                  <a:lnTo>
                    <a:pt x="100147" y="30557"/>
                  </a:lnTo>
                  <a:lnTo>
                    <a:pt x="103822" y="19511"/>
                  </a:lnTo>
                  <a:lnTo>
                    <a:pt x="112533" y="9562"/>
                  </a:lnTo>
                  <a:lnTo>
                    <a:pt x="113784" y="0"/>
                  </a:lnTo>
                  <a:lnTo>
                    <a:pt x="113869" y="4033"/>
                  </a:lnTo>
                  <a:lnTo>
                    <a:pt x="112823" y="5378"/>
                  </a:lnTo>
                  <a:lnTo>
                    <a:pt x="108837" y="6874"/>
                  </a:lnTo>
                  <a:lnTo>
                    <a:pt x="107352" y="8331"/>
                  </a:lnTo>
                  <a:lnTo>
                    <a:pt x="104771" y="16166"/>
                  </a:lnTo>
                  <a:lnTo>
                    <a:pt x="104496" y="22228"/>
                  </a:lnTo>
                  <a:lnTo>
                    <a:pt x="101609" y="27768"/>
                  </a:lnTo>
                  <a:lnTo>
                    <a:pt x="91133" y="45005"/>
                  </a:lnTo>
                  <a:lnTo>
                    <a:pt x="87050" y="57584"/>
                  </a:lnTo>
                  <a:lnTo>
                    <a:pt x="84612" y="77862"/>
                  </a:lnTo>
                  <a:lnTo>
                    <a:pt x="77174" y="96544"/>
                  </a:lnTo>
                  <a:lnTo>
                    <a:pt x="75925" y="110926"/>
                  </a:lnTo>
                  <a:lnTo>
                    <a:pt x="76943" y="111566"/>
                  </a:lnTo>
                  <a:lnTo>
                    <a:pt x="85330" y="1128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9" name="SMARTInkShape-Group107"/>
          <p:cNvGrpSpPr/>
          <p:nvPr/>
        </p:nvGrpSpPr>
        <p:grpSpPr>
          <a:xfrm>
            <a:off x="6319407" y="4267235"/>
            <a:ext cx="614794" cy="285558"/>
            <a:chOff x="6319407" y="4267235"/>
            <a:chExt cx="614794" cy="285558"/>
          </a:xfrm>
        </p:grpSpPr>
        <p:sp>
          <p:nvSpPr>
            <p:cNvPr id="244" name="SMARTInkShape-503"/>
            <p:cNvSpPr/>
            <p:nvPr>
              <p:custDataLst>
                <p:tags r:id="rId94"/>
              </p:custDataLst>
            </p:nvPr>
          </p:nvSpPr>
          <p:spPr>
            <a:xfrm>
              <a:off x="6319407" y="4286297"/>
              <a:ext cx="90919" cy="180879"/>
            </a:xfrm>
            <a:custGeom>
              <a:avLst/>
              <a:gdLst/>
              <a:ahLst/>
              <a:cxnLst/>
              <a:rect l="0" t="0" r="0" b="0"/>
              <a:pathLst>
                <a:path w="90919" h="180879">
                  <a:moveTo>
                    <a:pt x="33768" y="95203"/>
                  </a:moveTo>
                  <a:lnTo>
                    <a:pt x="33768" y="95203"/>
                  </a:lnTo>
                  <a:lnTo>
                    <a:pt x="38824" y="90146"/>
                  </a:lnTo>
                  <a:lnTo>
                    <a:pt x="41307" y="84842"/>
                  </a:lnTo>
                  <a:lnTo>
                    <a:pt x="44274" y="60245"/>
                  </a:lnTo>
                  <a:lnTo>
                    <a:pt x="50817" y="47571"/>
                  </a:lnTo>
                  <a:lnTo>
                    <a:pt x="53613" y="26215"/>
                  </a:lnTo>
                  <a:lnTo>
                    <a:pt x="55464" y="23811"/>
                  </a:lnTo>
                  <a:lnTo>
                    <a:pt x="57757" y="22208"/>
                  </a:lnTo>
                  <a:lnTo>
                    <a:pt x="59286" y="20082"/>
                  </a:lnTo>
                  <a:lnTo>
                    <a:pt x="64561" y="9064"/>
                  </a:lnTo>
                  <a:lnTo>
                    <a:pt x="71741" y="111"/>
                  </a:lnTo>
                  <a:lnTo>
                    <a:pt x="76887" y="0"/>
                  </a:lnTo>
                  <a:lnTo>
                    <a:pt x="77330" y="1042"/>
                  </a:lnTo>
                  <a:lnTo>
                    <a:pt x="57703" y="46023"/>
                  </a:lnTo>
                  <a:lnTo>
                    <a:pt x="36857" y="88948"/>
                  </a:lnTo>
                  <a:lnTo>
                    <a:pt x="18944" y="126961"/>
                  </a:lnTo>
                  <a:lnTo>
                    <a:pt x="14912" y="144947"/>
                  </a:lnTo>
                  <a:lnTo>
                    <a:pt x="7426" y="161042"/>
                  </a:lnTo>
                  <a:lnTo>
                    <a:pt x="5127" y="167857"/>
                  </a:lnTo>
                  <a:lnTo>
                    <a:pt x="578" y="174413"/>
                  </a:lnTo>
                  <a:lnTo>
                    <a:pt x="0" y="176584"/>
                  </a:lnTo>
                  <a:lnTo>
                    <a:pt x="672" y="178032"/>
                  </a:lnTo>
                  <a:lnTo>
                    <a:pt x="4928" y="180759"/>
                  </a:lnTo>
                  <a:lnTo>
                    <a:pt x="10171" y="180878"/>
                  </a:lnTo>
                  <a:lnTo>
                    <a:pt x="11686" y="179836"/>
                  </a:lnTo>
                  <a:lnTo>
                    <a:pt x="12698" y="178083"/>
                  </a:lnTo>
                  <a:lnTo>
                    <a:pt x="13370" y="175857"/>
                  </a:lnTo>
                  <a:lnTo>
                    <a:pt x="14878" y="174372"/>
                  </a:lnTo>
                  <a:lnTo>
                    <a:pt x="24902" y="169167"/>
                  </a:lnTo>
                  <a:lnTo>
                    <a:pt x="30886" y="165118"/>
                  </a:lnTo>
                  <a:lnTo>
                    <a:pt x="68074" y="153261"/>
                  </a:lnTo>
                  <a:lnTo>
                    <a:pt x="74767" y="152756"/>
                  </a:lnTo>
                  <a:lnTo>
                    <a:pt x="81271" y="149710"/>
                  </a:lnTo>
                  <a:lnTo>
                    <a:pt x="90918" y="1428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504"/>
            <p:cNvSpPr/>
            <p:nvPr>
              <p:custDataLst>
                <p:tags r:id="rId95"/>
              </p:custDataLst>
            </p:nvPr>
          </p:nvSpPr>
          <p:spPr>
            <a:xfrm>
              <a:off x="6410328" y="4391028"/>
              <a:ext cx="36774" cy="161765"/>
            </a:xfrm>
            <a:custGeom>
              <a:avLst/>
              <a:gdLst/>
              <a:ahLst/>
              <a:cxnLst/>
              <a:rect l="0" t="0" r="0" b="0"/>
              <a:pathLst>
                <a:path w="36774" h="161765">
                  <a:moveTo>
                    <a:pt x="28572" y="19047"/>
                  </a:moveTo>
                  <a:lnTo>
                    <a:pt x="28572" y="19047"/>
                  </a:lnTo>
                  <a:lnTo>
                    <a:pt x="28572" y="10"/>
                  </a:lnTo>
                  <a:lnTo>
                    <a:pt x="33628" y="0"/>
                  </a:lnTo>
                  <a:lnTo>
                    <a:pt x="35117" y="1058"/>
                  </a:lnTo>
                  <a:lnTo>
                    <a:pt x="36111" y="2821"/>
                  </a:lnTo>
                  <a:lnTo>
                    <a:pt x="36773" y="5055"/>
                  </a:lnTo>
                  <a:lnTo>
                    <a:pt x="36156" y="7602"/>
                  </a:lnTo>
                  <a:lnTo>
                    <a:pt x="30384" y="19295"/>
                  </a:lnTo>
                  <a:lnTo>
                    <a:pt x="21047" y="64688"/>
                  </a:lnTo>
                  <a:lnTo>
                    <a:pt x="18252" y="88832"/>
                  </a:lnTo>
                  <a:lnTo>
                    <a:pt x="7304" y="114107"/>
                  </a:lnTo>
                  <a:lnTo>
                    <a:pt x="4868" y="117346"/>
                  </a:lnTo>
                  <a:lnTo>
                    <a:pt x="2162" y="126588"/>
                  </a:lnTo>
                  <a:lnTo>
                    <a:pt x="0" y="161389"/>
                  </a:lnTo>
                  <a:lnTo>
                    <a:pt x="5054" y="161764"/>
                  </a:lnTo>
                  <a:lnTo>
                    <a:pt x="10359" y="159029"/>
                  </a:lnTo>
                  <a:lnTo>
                    <a:pt x="28572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505"/>
            <p:cNvSpPr/>
            <p:nvPr>
              <p:custDataLst>
                <p:tags r:id="rId96"/>
              </p:custDataLst>
            </p:nvPr>
          </p:nvSpPr>
          <p:spPr>
            <a:xfrm>
              <a:off x="6591300" y="43719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38100" y="28575"/>
                  </a:moveTo>
                  <a:lnTo>
                    <a:pt x="38100" y="28575"/>
                  </a:lnTo>
                  <a:lnTo>
                    <a:pt x="14420" y="28575"/>
                  </a:lnTo>
                  <a:lnTo>
                    <a:pt x="12788" y="27517"/>
                  </a:lnTo>
                  <a:lnTo>
                    <a:pt x="11701" y="25753"/>
                  </a:lnTo>
                  <a:lnTo>
                    <a:pt x="10975" y="23518"/>
                  </a:lnTo>
                  <a:lnTo>
                    <a:pt x="9433" y="22029"/>
                  </a:lnTo>
                  <a:lnTo>
                    <a:pt x="430" y="19167"/>
                  </a:lnTo>
                  <a:lnTo>
                    <a:pt x="0" y="9535"/>
                  </a:lnTo>
                  <a:lnTo>
                    <a:pt x="45518" y="9525"/>
                  </a:lnTo>
                  <a:lnTo>
                    <a:pt x="92240" y="9525"/>
                  </a:lnTo>
                  <a:lnTo>
                    <a:pt x="117508" y="846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506"/>
            <p:cNvSpPr/>
            <p:nvPr>
              <p:custDataLst>
                <p:tags r:id="rId97"/>
              </p:custDataLst>
            </p:nvPr>
          </p:nvSpPr>
          <p:spPr>
            <a:xfrm>
              <a:off x="6810375" y="4267235"/>
              <a:ext cx="123823" cy="246127"/>
            </a:xfrm>
            <a:custGeom>
              <a:avLst/>
              <a:gdLst/>
              <a:ahLst/>
              <a:cxnLst/>
              <a:rect l="0" t="0" r="0" b="0"/>
              <a:pathLst>
                <a:path w="123823" h="246127">
                  <a:moveTo>
                    <a:pt x="0" y="76165"/>
                  </a:moveTo>
                  <a:lnTo>
                    <a:pt x="0" y="76165"/>
                  </a:lnTo>
                  <a:lnTo>
                    <a:pt x="8200" y="67964"/>
                  </a:lnTo>
                  <a:lnTo>
                    <a:pt x="9409" y="58555"/>
                  </a:lnTo>
                  <a:lnTo>
                    <a:pt x="17716" y="49041"/>
                  </a:lnTo>
                  <a:lnTo>
                    <a:pt x="18655" y="42963"/>
                  </a:lnTo>
                  <a:lnTo>
                    <a:pt x="19845" y="41330"/>
                  </a:lnTo>
                  <a:lnTo>
                    <a:pt x="21696" y="40242"/>
                  </a:lnTo>
                  <a:lnTo>
                    <a:pt x="28540" y="38076"/>
                  </a:lnTo>
                  <a:lnTo>
                    <a:pt x="46185" y="38065"/>
                  </a:lnTo>
                  <a:lnTo>
                    <a:pt x="55700" y="29864"/>
                  </a:lnTo>
                  <a:lnTo>
                    <a:pt x="61778" y="28933"/>
                  </a:lnTo>
                  <a:lnTo>
                    <a:pt x="83881" y="28550"/>
                  </a:lnTo>
                  <a:lnTo>
                    <a:pt x="93765" y="20340"/>
                  </a:lnTo>
                  <a:lnTo>
                    <a:pt x="102561" y="18219"/>
                  </a:lnTo>
                  <a:lnTo>
                    <a:pt x="123789" y="0"/>
                  </a:lnTo>
                  <a:lnTo>
                    <a:pt x="123822" y="13226"/>
                  </a:lnTo>
                  <a:lnTo>
                    <a:pt x="122765" y="15156"/>
                  </a:lnTo>
                  <a:lnTo>
                    <a:pt x="121001" y="16442"/>
                  </a:lnTo>
                  <a:lnTo>
                    <a:pt x="118768" y="17300"/>
                  </a:lnTo>
                  <a:lnTo>
                    <a:pt x="117278" y="18929"/>
                  </a:lnTo>
                  <a:lnTo>
                    <a:pt x="104113" y="45785"/>
                  </a:lnTo>
                  <a:lnTo>
                    <a:pt x="101159" y="49562"/>
                  </a:lnTo>
                  <a:lnTo>
                    <a:pt x="97876" y="59402"/>
                  </a:lnTo>
                  <a:lnTo>
                    <a:pt x="93206" y="76842"/>
                  </a:lnTo>
                  <a:lnTo>
                    <a:pt x="76021" y="111502"/>
                  </a:lnTo>
                  <a:lnTo>
                    <a:pt x="53964" y="149585"/>
                  </a:lnTo>
                  <a:lnTo>
                    <a:pt x="38034" y="196450"/>
                  </a:lnTo>
                  <a:lnTo>
                    <a:pt x="31848" y="206231"/>
                  </a:lnTo>
                  <a:lnTo>
                    <a:pt x="29545" y="215833"/>
                  </a:lnTo>
                  <a:lnTo>
                    <a:pt x="28578" y="246126"/>
                  </a:lnTo>
                  <a:lnTo>
                    <a:pt x="31399" y="244130"/>
                  </a:lnTo>
                  <a:lnTo>
                    <a:pt x="33632" y="242117"/>
                  </a:lnTo>
                  <a:lnTo>
                    <a:pt x="38936" y="239879"/>
                  </a:lnTo>
                  <a:lnTo>
                    <a:pt x="47117" y="238194"/>
                  </a:lnTo>
                  <a:lnTo>
                    <a:pt x="57150" y="2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507"/>
            <p:cNvSpPr/>
            <p:nvPr>
              <p:custDataLst>
                <p:tags r:id="rId98"/>
              </p:custDataLst>
            </p:nvPr>
          </p:nvSpPr>
          <p:spPr>
            <a:xfrm>
              <a:off x="6781917" y="4449499"/>
              <a:ext cx="152284" cy="17727"/>
            </a:xfrm>
            <a:custGeom>
              <a:avLst/>
              <a:gdLst/>
              <a:ahLst/>
              <a:cxnLst/>
              <a:rect l="0" t="0" r="0" b="0"/>
              <a:pathLst>
                <a:path w="152284" h="17727">
                  <a:moveTo>
                    <a:pt x="47508" y="17726"/>
                  </a:moveTo>
                  <a:lnTo>
                    <a:pt x="47508" y="17726"/>
                  </a:lnTo>
                  <a:lnTo>
                    <a:pt x="47508" y="12669"/>
                  </a:lnTo>
                  <a:lnTo>
                    <a:pt x="46450" y="11180"/>
                  </a:lnTo>
                  <a:lnTo>
                    <a:pt x="44686" y="10187"/>
                  </a:lnTo>
                  <a:lnTo>
                    <a:pt x="37807" y="8463"/>
                  </a:lnTo>
                  <a:lnTo>
                    <a:pt x="33319" y="8318"/>
                  </a:lnTo>
                  <a:lnTo>
                    <a:pt x="31699" y="7220"/>
                  </a:lnTo>
                  <a:lnTo>
                    <a:pt x="30618" y="5431"/>
                  </a:lnTo>
                  <a:lnTo>
                    <a:pt x="29898" y="3179"/>
                  </a:lnTo>
                  <a:lnTo>
                    <a:pt x="28360" y="1679"/>
                  </a:lnTo>
                  <a:lnTo>
                    <a:pt x="23828" y="10"/>
                  </a:lnTo>
                  <a:lnTo>
                    <a:pt x="22196" y="624"/>
                  </a:lnTo>
                  <a:lnTo>
                    <a:pt x="21109" y="2091"/>
                  </a:lnTo>
                  <a:lnTo>
                    <a:pt x="19363" y="6994"/>
                  </a:lnTo>
                  <a:lnTo>
                    <a:pt x="16301" y="7665"/>
                  </a:lnTo>
                  <a:lnTo>
                    <a:pt x="0" y="8201"/>
                  </a:lnTo>
                  <a:lnTo>
                    <a:pt x="41562" y="8201"/>
                  </a:lnTo>
                  <a:lnTo>
                    <a:pt x="47687" y="5379"/>
                  </a:lnTo>
                  <a:lnTo>
                    <a:pt x="53938" y="1655"/>
                  </a:lnTo>
                  <a:lnTo>
                    <a:pt x="60244" y="0"/>
                  </a:lnTo>
                  <a:lnTo>
                    <a:pt x="63407" y="617"/>
                  </a:lnTo>
                  <a:lnTo>
                    <a:pt x="76088" y="6389"/>
                  </a:lnTo>
                  <a:lnTo>
                    <a:pt x="121416" y="8199"/>
                  </a:lnTo>
                  <a:lnTo>
                    <a:pt x="152283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2" name="SMARTInkShape-Group108"/>
          <p:cNvGrpSpPr/>
          <p:nvPr/>
        </p:nvGrpSpPr>
        <p:grpSpPr>
          <a:xfrm>
            <a:off x="4153020" y="4676811"/>
            <a:ext cx="247530" cy="180890"/>
            <a:chOff x="4153020" y="4676811"/>
            <a:chExt cx="247530" cy="180890"/>
          </a:xfrm>
        </p:grpSpPr>
        <p:sp>
          <p:nvSpPr>
            <p:cNvPr id="250" name="SMARTInkShape-508"/>
            <p:cNvSpPr/>
            <p:nvPr>
              <p:custDataLst>
                <p:tags r:id="rId92"/>
              </p:custDataLst>
            </p:nvPr>
          </p:nvSpPr>
          <p:spPr>
            <a:xfrm>
              <a:off x="4153020" y="4676811"/>
              <a:ext cx="152281" cy="180890"/>
            </a:xfrm>
            <a:custGeom>
              <a:avLst/>
              <a:gdLst/>
              <a:ahLst/>
              <a:cxnLst/>
              <a:rect l="0" t="0" r="0" b="0"/>
              <a:pathLst>
                <a:path w="152281" h="180890">
                  <a:moveTo>
                    <a:pt x="28455" y="38064"/>
                  </a:moveTo>
                  <a:lnTo>
                    <a:pt x="28455" y="38064"/>
                  </a:lnTo>
                  <a:lnTo>
                    <a:pt x="33511" y="33007"/>
                  </a:lnTo>
                  <a:lnTo>
                    <a:pt x="35994" y="27703"/>
                  </a:lnTo>
                  <a:lnTo>
                    <a:pt x="37946" y="10964"/>
                  </a:lnTo>
                  <a:lnTo>
                    <a:pt x="39015" y="10472"/>
                  </a:lnTo>
                  <a:lnTo>
                    <a:pt x="43026" y="9926"/>
                  </a:lnTo>
                  <a:lnTo>
                    <a:pt x="44519" y="8722"/>
                  </a:lnTo>
                  <a:lnTo>
                    <a:pt x="47495" y="0"/>
                  </a:lnTo>
                  <a:lnTo>
                    <a:pt x="47505" y="14154"/>
                  </a:lnTo>
                  <a:lnTo>
                    <a:pt x="44683" y="19676"/>
                  </a:lnTo>
                  <a:lnTo>
                    <a:pt x="40959" y="25658"/>
                  </a:lnTo>
                  <a:lnTo>
                    <a:pt x="38863" y="36035"/>
                  </a:lnTo>
                  <a:lnTo>
                    <a:pt x="37184" y="52044"/>
                  </a:lnTo>
                  <a:lnTo>
                    <a:pt x="26237" y="95289"/>
                  </a:lnTo>
                  <a:lnTo>
                    <a:pt x="21095" y="114286"/>
                  </a:lnTo>
                  <a:lnTo>
                    <a:pt x="16750" y="133321"/>
                  </a:lnTo>
                  <a:lnTo>
                    <a:pt x="10856" y="153658"/>
                  </a:lnTo>
                  <a:lnTo>
                    <a:pt x="8633" y="167868"/>
                  </a:lnTo>
                  <a:lnTo>
                    <a:pt x="0" y="180770"/>
                  </a:lnTo>
                  <a:lnTo>
                    <a:pt x="4972" y="180889"/>
                  </a:lnTo>
                  <a:lnTo>
                    <a:pt x="6449" y="179847"/>
                  </a:lnTo>
                  <a:lnTo>
                    <a:pt x="7435" y="178094"/>
                  </a:lnTo>
                  <a:lnTo>
                    <a:pt x="8091" y="175868"/>
                  </a:lnTo>
                  <a:lnTo>
                    <a:pt x="19593" y="161639"/>
                  </a:lnTo>
                  <a:lnTo>
                    <a:pt x="24516" y="155428"/>
                  </a:lnTo>
                  <a:lnTo>
                    <a:pt x="40145" y="112028"/>
                  </a:lnTo>
                  <a:lnTo>
                    <a:pt x="48147" y="97374"/>
                  </a:lnTo>
                  <a:lnTo>
                    <a:pt x="83726" y="49874"/>
                  </a:lnTo>
                  <a:lnTo>
                    <a:pt x="93641" y="39588"/>
                  </a:lnTo>
                  <a:lnTo>
                    <a:pt x="99746" y="38516"/>
                  </a:lnTo>
                  <a:lnTo>
                    <a:pt x="104224" y="38103"/>
                  </a:lnTo>
                  <a:lnTo>
                    <a:pt x="104655" y="83215"/>
                  </a:lnTo>
                  <a:lnTo>
                    <a:pt x="104655" y="98481"/>
                  </a:lnTo>
                  <a:lnTo>
                    <a:pt x="105713" y="100567"/>
                  </a:lnTo>
                  <a:lnTo>
                    <a:pt x="107477" y="101958"/>
                  </a:lnTo>
                  <a:lnTo>
                    <a:pt x="112259" y="103503"/>
                  </a:lnTo>
                  <a:lnTo>
                    <a:pt x="152280" y="104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509"/>
            <p:cNvSpPr/>
            <p:nvPr>
              <p:custDataLst>
                <p:tags r:id="rId93"/>
              </p:custDataLst>
            </p:nvPr>
          </p:nvSpPr>
          <p:spPr>
            <a:xfrm>
              <a:off x="4314836" y="4724831"/>
              <a:ext cx="85714" cy="94382"/>
            </a:xfrm>
            <a:custGeom>
              <a:avLst/>
              <a:gdLst/>
              <a:ahLst/>
              <a:cxnLst/>
              <a:rect l="0" t="0" r="0" b="0"/>
              <a:pathLst>
                <a:path w="85714" h="94382">
                  <a:moveTo>
                    <a:pt x="47614" y="28144"/>
                  </a:moveTo>
                  <a:lnTo>
                    <a:pt x="47614" y="28144"/>
                  </a:lnTo>
                  <a:lnTo>
                    <a:pt x="39413" y="28144"/>
                  </a:lnTo>
                  <a:lnTo>
                    <a:pt x="30004" y="19943"/>
                  </a:lnTo>
                  <a:lnTo>
                    <a:pt x="23934" y="19011"/>
                  </a:lnTo>
                  <a:lnTo>
                    <a:pt x="22302" y="19939"/>
                  </a:lnTo>
                  <a:lnTo>
                    <a:pt x="21214" y="21616"/>
                  </a:lnTo>
                  <a:lnTo>
                    <a:pt x="20490" y="23792"/>
                  </a:lnTo>
                  <a:lnTo>
                    <a:pt x="18948" y="25243"/>
                  </a:lnTo>
                  <a:lnTo>
                    <a:pt x="14411" y="26855"/>
                  </a:lnTo>
                  <a:lnTo>
                    <a:pt x="12779" y="28342"/>
                  </a:lnTo>
                  <a:lnTo>
                    <a:pt x="2166" y="47391"/>
                  </a:lnTo>
                  <a:lnTo>
                    <a:pt x="26" y="70746"/>
                  </a:lnTo>
                  <a:lnTo>
                    <a:pt x="0" y="79337"/>
                  </a:lnTo>
                  <a:lnTo>
                    <a:pt x="1054" y="81323"/>
                  </a:lnTo>
                  <a:lnTo>
                    <a:pt x="2816" y="82646"/>
                  </a:lnTo>
                  <a:lnTo>
                    <a:pt x="7596" y="85175"/>
                  </a:lnTo>
                  <a:lnTo>
                    <a:pt x="17323" y="93340"/>
                  </a:lnTo>
                  <a:lnTo>
                    <a:pt x="23587" y="94381"/>
                  </a:lnTo>
                  <a:lnTo>
                    <a:pt x="29174" y="91802"/>
                  </a:lnTo>
                  <a:lnTo>
                    <a:pt x="35185" y="88186"/>
                  </a:lnTo>
                  <a:lnTo>
                    <a:pt x="44520" y="85093"/>
                  </a:lnTo>
                  <a:lnTo>
                    <a:pt x="79757" y="53140"/>
                  </a:lnTo>
                  <a:lnTo>
                    <a:pt x="83066" y="47015"/>
                  </a:lnTo>
                  <a:lnTo>
                    <a:pt x="85365" y="31295"/>
                  </a:lnTo>
                  <a:lnTo>
                    <a:pt x="85713" y="4479"/>
                  </a:lnTo>
                  <a:lnTo>
                    <a:pt x="84655" y="2842"/>
                  </a:lnTo>
                  <a:lnTo>
                    <a:pt x="82891" y="1751"/>
                  </a:lnTo>
                  <a:lnTo>
                    <a:pt x="75352" y="216"/>
                  </a:lnTo>
                  <a:lnTo>
                    <a:pt x="72456" y="0"/>
                  </a:lnTo>
                  <a:lnTo>
                    <a:pt x="70525" y="915"/>
                  </a:lnTo>
                  <a:lnTo>
                    <a:pt x="69239" y="2583"/>
                  </a:lnTo>
                  <a:lnTo>
                    <a:pt x="68380" y="4753"/>
                  </a:lnTo>
                  <a:lnTo>
                    <a:pt x="66749" y="6200"/>
                  </a:lnTo>
                  <a:lnTo>
                    <a:pt x="62116" y="7808"/>
                  </a:lnTo>
                  <a:lnTo>
                    <a:pt x="60457" y="9295"/>
                  </a:lnTo>
                  <a:lnTo>
                    <a:pt x="49794" y="28342"/>
                  </a:lnTo>
                  <a:lnTo>
                    <a:pt x="49068" y="31451"/>
                  </a:lnTo>
                  <a:lnTo>
                    <a:pt x="42413" y="42987"/>
                  </a:lnTo>
                  <a:lnTo>
                    <a:pt x="43089" y="44389"/>
                  </a:lnTo>
                  <a:lnTo>
                    <a:pt x="44597" y="45324"/>
                  </a:lnTo>
                  <a:lnTo>
                    <a:pt x="45603" y="47006"/>
                  </a:lnTo>
                  <a:lnTo>
                    <a:pt x="46721" y="51696"/>
                  </a:lnTo>
                  <a:lnTo>
                    <a:pt x="48077" y="53370"/>
                  </a:lnTo>
                  <a:lnTo>
                    <a:pt x="66877" y="64062"/>
                  </a:lnTo>
                  <a:lnTo>
                    <a:pt x="76189" y="662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5" name="SMARTInkShape-Group109"/>
          <p:cNvGrpSpPr/>
          <p:nvPr/>
        </p:nvGrpSpPr>
        <p:grpSpPr>
          <a:xfrm>
            <a:off x="4638675" y="4705353"/>
            <a:ext cx="1676363" cy="314104"/>
            <a:chOff x="4638675" y="4705353"/>
            <a:chExt cx="1676363" cy="314104"/>
          </a:xfrm>
        </p:grpSpPr>
        <p:sp>
          <p:nvSpPr>
            <p:cNvPr id="253" name="SMARTInkShape-510"/>
            <p:cNvSpPr/>
            <p:nvPr>
              <p:custDataLst>
                <p:tags r:id="rId80"/>
              </p:custDataLst>
            </p:nvPr>
          </p:nvSpPr>
          <p:spPr>
            <a:xfrm>
              <a:off x="4638675" y="4705353"/>
              <a:ext cx="257176" cy="133309"/>
            </a:xfrm>
            <a:custGeom>
              <a:avLst/>
              <a:gdLst/>
              <a:ahLst/>
              <a:cxnLst/>
              <a:rect l="0" t="0" r="0" b="0"/>
              <a:pathLst>
                <a:path w="257176" h="133309">
                  <a:moveTo>
                    <a:pt x="0" y="28572"/>
                  </a:moveTo>
                  <a:lnTo>
                    <a:pt x="0" y="28572"/>
                  </a:lnTo>
                  <a:lnTo>
                    <a:pt x="8201" y="28572"/>
                  </a:lnTo>
                  <a:lnTo>
                    <a:pt x="8642" y="27514"/>
                  </a:lnTo>
                  <a:lnTo>
                    <a:pt x="9409" y="20371"/>
                  </a:lnTo>
                  <a:lnTo>
                    <a:pt x="12296" y="19636"/>
                  </a:lnTo>
                  <a:lnTo>
                    <a:pt x="14548" y="19439"/>
                  </a:lnTo>
                  <a:lnTo>
                    <a:pt x="16049" y="18251"/>
                  </a:lnTo>
                  <a:lnTo>
                    <a:pt x="17716" y="14107"/>
                  </a:lnTo>
                  <a:lnTo>
                    <a:pt x="19219" y="12579"/>
                  </a:lnTo>
                  <a:lnTo>
                    <a:pt x="27134" y="9925"/>
                  </a:lnTo>
                  <a:lnTo>
                    <a:pt x="33204" y="9641"/>
                  </a:lnTo>
                  <a:lnTo>
                    <a:pt x="34836" y="8543"/>
                  </a:lnTo>
                  <a:lnTo>
                    <a:pt x="35925" y="6753"/>
                  </a:lnTo>
                  <a:lnTo>
                    <a:pt x="36649" y="4501"/>
                  </a:lnTo>
                  <a:lnTo>
                    <a:pt x="38191" y="3000"/>
                  </a:lnTo>
                  <a:lnTo>
                    <a:pt x="42728" y="1331"/>
                  </a:lnTo>
                  <a:lnTo>
                    <a:pt x="66237" y="0"/>
                  </a:lnTo>
                  <a:lnTo>
                    <a:pt x="66664" y="14186"/>
                  </a:lnTo>
                  <a:lnTo>
                    <a:pt x="65610" y="15807"/>
                  </a:lnTo>
                  <a:lnTo>
                    <a:pt x="63848" y="16887"/>
                  </a:lnTo>
                  <a:lnTo>
                    <a:pt x="61615" y="17607"/>
                  </a:lnTo>
                  <a:lnTo>
                    <a:pt x="60127" y="19145"/>
                  </a:lnTo>
                  <a:lnTo>
                    <a:pt x="58473" y="23677"/>
                  </a:lnTo>
                  <a:lnTo>
                    <a:pt x="56353" y="41755"/>
                  </a:lnTo>
                  <a:lnTo>
                    <a:pt x="49662" y="56615"/>
                  </a:lnTo>
                  <a:lnTo>
                    <a:pt x="48983" y="59967"/>
                  </a:lnTo>
                  <a:lnTo>
                    <a:pt x="40265" y="78972"/>
                  </a:lnTo>
                  <a:lnTo>
                    <a:pt x="38137" y="117355"/>
                  </a:lnTo>
                  <a:lnTo>
                    <a:pt x="39183" y="119511"/>
                  </a:lnTo>
                  <a:lnTo>
                    <a:pt x="40939" y="120948"/>
                  </a:lnTo>
                  <a:lnTo>
                    <a:pt x="43168" y="121906"/>
                  </a:lnTo>
                  <a:lnTo>
                    <a:pt x="44653" y="123603"/>
                  </a:lnTo>
                  <a:lnTo>
                    <a:pt x="46304" y="128310"/>
                  </a:lnTo>
                  <a:lnTo>
                    <a:pt x="47803" y="129989"/>
                  </a:lnTo>
                  <a:lnTo>
                    <a:pt x="52290" y="131854"/>
                  </a:lnTo>
                  <a:lnTo>
                    <a:pt x="79414" y="133308"/>
                  </a:lnTo>
                  <a:lnTo>
                    <a:pt x="93968" y="128279"/>
                  </a:lnTo>
                  <a:lnTo>
                    <a:pt x="111303" y="118156"/>
                  </a:lnTo>
                  <a:lnTo>
                    <a:pt x="126935" y="114382"/>
                  </a:lnTo>
                  <a:lnTo>
                    <a:pt x="142235" y="106984"/>
                  </a:lnTo>
                  <a:lnTo>
                    <a:pt x="148940" y="104696"/>
                  </a:lnTo>
                  <a:lnTo>
                    <a:pt x="158665" y="98518"/>
                  </a:lnTo>
                  <a:lnTo>
                    <a:pt x="165063" y="96700"/>
                  </a:lnTo>
                  <a:lnTo>
                    <a:pt x="167192" y="95157"/>
                  </a:lnTo>
                  <a:lnTo>
                    <a:pt x="168611" y="93071"/>
                  </a:lnTo>
                  <a:lnTo>
                    <a:pt x="171284" y="86152"/>
                  </a:lnTo>
                  <a:lnTo>
                    <a:pt x="171435" y="77559"/>
                  </a:lnTo>
                  <a:lnTo>
                    <a:pt x="171449" y="84518"/>
                  </a:lnTo>
                  <a:lnTo>
                    <a:pt x="168627" y="85187"/>
                  </a:lnTo>
                  <a:lnTo>
                    <a:pt x="163249" y="85616"/>
                  </a:lnTo>
                  <a:lnTo>
                    <a:pt x="162513" y="88497"/>
                  </a:lnTo>
                  <a:lnTo>
                    <a:pt x="161928" y="112822"/>
                  </a:lnTo>
                  <a:lnTo>
                    <a:pt x="168472" y="121610"/>
                  </a:lnTo>
                  <a:lnTo>
                    <a:pt x="170126" y="127425"/>
                  </a:lnTo>
                  <a:lnTo>
                    <a:pt x="171626" y="129399"/>
                  </a:lnTo>
                  <a:lnTo>
                    <a:pt x="179535" y="132827"/>
                  </a:lnTo>
                  <a:lnTo>
                    <a:pt x="185605" y="133193"/>
                  </a:lnTo>
                  <a:lnTo>
                    <a:pt x="191147" y="130456"/>
                  </a:lnTo>
                  <a:lnTo>
                    <a:pt x="197137" y="126771"/>
                  </a:lnTo>
                  <a:lnTo>
                    <a:pt x="206461" y="123638"/>
                  </a:lnTo>
                  <a:lnTo>
                    <a:pt x="222261" y="110680"/>
                  </a:lnTo>
                  <a:lnTo>
                    <a:pt x="225783" y="104576"/>
                  </a:lnTo>
                  <a:lnTo>
                    <a:pt x="228406" y="98335"/>
                  </a:lnTo>
                  <a:lnTo>
                    <a:pt x="234775" y="88871"/>
                  </a:lnTo>
                  <a:lnTo>
                    <a:pt x="236637" y="82536"/>
                  </a:lnTo>
                  <a:lnTo>
                    <a:pt x="238191" y="80423"/>
                  </a:lnTo>
                  <a:lnTo>
                    <a:pt x="240285" y="79014"/>
                  </a:lnTo>
                  <a:lnTo>
                    <a:pt x="242740" y="78076"/>
                  </a:lnTo>
                  <a:lnTo>
                    <a:pt x="244377" y="76391"/>
                  </a:lnTo>
                  <a:lnTo>
                    <a:pt x="246195" y="71697"/>
                  </a:lnTo>
                  <a:lnTo>
                    <a:pt x="247612" y="49469"/>
                  </a:lnTo>
                  <a:lnTo>
                    <a:pt x="230316" y="30336"/>
                  </a:lnTo>
                  <a:lnTo>
                    <a:pt x="226540" y="29356"/>
                  </a:lnTo>
                  <a:lnTo>
                    <a:pt x="224052" y="29094"/>
                  </a:lnTo>
                  <a:lnTo>
                    <a:pt x="218465" y="31626"/>
                  </a:lnTo>
                  <a:lnTo>
                    <a:pt x="212454" y="35222"/>
                  </a:lnTo>
                  <a:lnTo>
                    <a:pt x="206254" y="36819"/>
                  </a:lnTo>
                  <a:lnTo>
                    <a:pt x="204178" y="38303"/>
                  </a:lnTo>
                  <a:lnTo>
                    <a:pt x="202793" y="40351"/>
                  </a:lnTo>
                  <a:lnTo>
                    <a:pt x="200197" y="45449"/>
                  </a:lnTo>
                  <a:lnTo>
                    <a:pt x="184248" y="64405"/>
                  </a:lnTo>
                  <a:lnTo>
                    <a:pt x="182430" y="70251"/>
                  </a:lnTo>
                  <a:lnTo>
                    <a:pt x="183003" y="72233"/>
                  </a:lnTo>
                  <a:lnTo>
                    <a:pt x="184444" y="73554"/>
                  </a:lnTo>
                  <a:lnTo>
                    <a:pt x="188866" y="76081"/>
                  </a:lnTo>
                  <a:lnTo>
                    <a:pt x="206510" y="91282"/>
                  </a:lnTo>
                  <a:lnTo>
                    <a:pt x="212785" y="93485"/>
                  </a:lnTo>
                  <a:lnTo>
                    <a:pt x="25717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511"/>
            <p:cNvSpPr/>
            <p:nvPr>
              <p:custDataLst>
                <p:tags r:id="rId81"/>
              </p:custDataLst>
            </p:nvPr>
          </p:nvSpPr>
          <p:spPr>
            <a:xfrm>
              <a:off x="4886370" y="4714878"/>
              <a:ext cx="95206" cy="304579"/>
            </a:xfrm>
            <a:custGeom>
              <a:avLst/>
              <a:gdLst/>
              <a:ahLst/>
              <a:cxnLst/>
              <a:rect l="0" t="0" r="0" b="0"/>
              <a:pathLst>
                <a:path w="95206" h="304579">
                  <a:moveTo>
                    <a:pt x="95205" y="9522"/>
                  </a:moveTo>
                  <a:lnTo>
                    <a:pt x="95205" y="9522"/>
                  </a:lnTo>
                  <a:lnTo>
                    <a:pt x="95205" y="0"/>
                  </a:lnTo>
                  <a:lnTo>
                    <a:pt x="78337" y="17923"/>
                  </a:lnTo>
                  <a:lnTo>
                    <a:pt x="70569" y="33296"/>
                  </a:lnTo>
                  <a:lnTo>
                    <a:pt x="56499" y="79110"/>
                  </a:lnTo>
                  <a:lnTo>
                    <a:pt x="41151" y="124205"/>
                  </a:lnTo>
                  <a:lnTo>
                    <a:pt x="28513" y="164820"/>
                  </a:lnTo>
                  <a:lnTo>
                    <a:pt x="20884" y="208237"/>
                  </a:lnTo>
                  <a:lnTo>
                    <a:pt x="8891" y="254177"/>
                  </a:lnTo>
                  <a:lnTo>
                    <a:pt x="2603" y="275335"/>
                  </a:lnTo>
                  <a:lnTo>
                    <a:pt x="0" y="304059"/>
                  </a:lnTo>
                  <a:lnTo>
                    <a:pt x="5025" y="304578"/>
                  </a:lnTo>
                  <a:lnTo>
                    <a:pt x="6510" y="303592"/>
                  </a:lnTo>
                  <a:lnTo>
                    <a:pt x="7500" y="301877"/>
                  </a:lnTo>
                  <a:lnTo>
                    <a:pt x="28726" y="256848"/>
                  </a:lnTo>
                  <a:lnTo>
                    <a:pt x="38055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512"/>
            <p:cNvSpPr/>
            <p:nvPr>
              <p:custDataLst>
                <p:tags r:id="rId82"/>
              </p:custDataLst>
            </p:nvPr>
          </p:nvSpPr>
          <p:spPr>
            <a:xfrm>
              <a:off x="4972086" y="4724400"/>
              <a:ext cx="114265" cy="85726"/>
            </a:xfrm>
            <a:custGeom>
              <a:avLst/>
              <a:gdLst/>
              <a:ahLst/>
              <a:cxnLst/>
              <a:rect l="0" t="0" r="0" b="0"/>
              <a:pathLst>
                <a:path w="114265" h="85726">
                  <a:moveTo>
                    <a:pt x="28539" y="19050"/>
                  </a:moveTo>
                  <a:lnTo>
                    <a:pt x="28539" y="19050"/>
                  </a:lnTo>
                  <a:lnTo>
                    <a:pt x="28539" y="10849"/>
                  </a:lnTo>
                  <a:lnTo>
                    <a:pt x="20338" y="1440"/>
                  </a:lnTo>
                  <a:lnTo>
                    <a:pt x="18838" y="2018"/>
                  </a:lnTo>
                  <a:lnTo>
                    <a:pt x="14350" y="5483"/>
                  </a:lnTo>
                  <a:lnTo>
                    <a:pt x="11649" y="10551"/>
                  </a:lnTo>
                  <a:lnTo>
                    <a:pt x="9916" y="17371"/>
                  </a:lnTo>
                  <a:lnTo>
                    <a:pt x="8715" y="17931"/>
                  </a:lnTo>
                  <a:lnTo>
                    <a:pt x="0" y="19047"/>
                  </a:lnTo>
                  <a:lnTo>
                    <a:pt x="5032" y="19048"/>
                  </a:lnTo>
                  <a:lnTo>
                    <a:pt x="10330" y="16227"/>
                  </a:lnTo>
                  <a:lnTo>
                    <a:pt x="16213" y="12503"/>
                  </a:lnTo>
                  <a:lnTo>
                    <a:pt x="26706" y="9917"/>
                  </a:lnTo>
                  <a:lnTo>
                    <a:pt x="49837" y="9559"/>
                  </a:lnTo>
                  <a:lnTo>
                    <a:pt x="56702" y="6718"/>
                  </a:lnTo>
                  <a:lnTo>
                    <a:pt x="63281" y="2986"/>
                  </a:lnTo>
                  <a:lnTo>
                    <a:pt x="75952" y="262"/>
                  </a:lnTo>
                  <a:lnTo>
                    <a:pt x="95059" y="0"/>
                  </a:lnTo>
                  <a:lnTo>
                    <a:pt x="95200" y="8201"/>
                  </a:lnTo>
                  <a:lnTo>
                    <a:pt x="94146" y="8642"/>
                  </a:lnTo>
                  <a:lnTo>
                    <a:pt x="90154" y="9133"/>
                  </a:lnTo>
                  <a:lnTo>
                    <a:pt x="88666" y="10321"/>
                  </a:lnTo>
                  <a:lnTo>
                    <a:pt x="87012" y="14465"/>
                  </a:lnTo>
                  <a:lnTo>
                    <a:pt x="86081" y="22748"/>
                  </a:lnTo>
                  <a:lnTo>
                    <a:pt x="84892" y="24690"/>
                  </a:lnTo>
                  <a:lnTo>
                    <a:pt x="83040" y="25985"/>
                  </a:lnTo>
                  <a:lnTo>
                    <a:pt x="80749" y="26848"/>
                  </a:lnTo>
                  <a:lnTo>
                    <a:pt x="79220" y="28482"/>
                  </a:lnTo>
                  <a:lnTo>
                    <a:pt x="77522" y="33120"/>
                  </a:lnTo>
                  <a:lnTo>
                    <a:pt x="76175" y="69860"/>
                  </a:lnTo>
                  <a:lnTo>
                    <a:pt x="78991" y="76205"/>
                  </a:lnTo>
                  <a:lnTo>
                    <a:pt x="81224" y="79378"/>
                  </a:lnTo>
                  <a:lnTo>
                    <a:pt x="86527" y="82904"/>
                  </a:lnTo>
                  <a:lnTo>
                    <a:pt x="93498" y="85167"/>
                  </a:lnTo>
                  <a:lnTo>
                    <a:pt x="11426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513"/>
            <p:cNvSpPr/>
            <p:nvPr>
              <p:custDataLst>
                <p:tags r:id="rId83"/>
              </p:custDataLst>
            </p:nvPr>
          </p:nvSpPr>
          <p:spPr>
            <a:xfrm>
              <a:off x="5143503" y="4763836"/>
              <a:ext cx="95248" cy="82939"/>
            </a:xfrm>
            <a:custGeom>
              <a:avLst/>
              <a:gdLst/>
              <a:ahLst/>
              <a:cxnLst/>
              <a:rect l="0" t="0" r="0" b="0"/>
              <a:pathLst>
                <a:path w="95248" h="82939">
                  <a:moveTo>
                    <a:pt x="19047" y="27239"/>
                  </a:moveTo>
                  <a:lnTo>
                    <a:pt x="19047" y="27239"/>
                  </a:lnTo>
                  <a:lnTo>
                    <a:pt x="19047" y="32296"/>
                  </a:lnTo>
                  <a:lnTo>
                    <a:pt x="17989" y="33785"/>
                  </a:lnTo>
                  <a:lnTo>
                    <a:pt x="16225" y="34778"/>
                  </a:lnTo>
                  <a:lnTo>
                    <a:pt x="9915" y="36647"/>
                  </a:lnTo>
                  <a:lnTo>
                    <a:pt x="1355" y="44955"/>
                  </a:lnTo>
                  <a:lnTo>
                    <a:pt x="116" y="54373"/>
                  </a:lnTo>
                  <a:lnTo>
                    <a:pt x="0" y="69965"/>
                  </a:lnTo>
                  <a:lnTo>
                    <a:pt x="1057" y="71599"/>
                  </a:lnTo>
                  <a:lnTo>
                    <a:pt x="2820" y="72687"/>
                  </a:lnTo>
                  <a:lnTo>
                    <a:pt x="5054" y="73413"/>
                  </a:lnTo>
                  <a:lnTo>
                    <a:pt x="6544" y="74955"/>
                  </a:lnTo>
                  <a:lnTo>
                    <a:pt x="8198" y="79490"/>
                  </a:lnTo>
                  <a:lnTo>
                    <a:pt x="9698" y="81123"/>
                  </a:lnTo>
                  <a:lnTo>
                    <a:pt x="14187" y="82938"/>
                  </a:lnTo>
                  <a:lnTo>
                    <a:pt x="15807" y="82363"/>
                  </a:lnTo>
                  <a:lnTo>
                    <a:pt x="16887" y="80922"/>
                  </a:lnTo>
                  <a:lnTo>
                    <a:pt x="17607" y="78903"/>
                  </a:lnTo>
                  <a:lnTo>
                    <a:pt x="19145" y="77556"/>
                  </a:lnTo>
                  <a:lnTo>
                    <a:pt x="29219" y="72574"/>
                  </a:lnTo>
                  <a:lnTo>
                    <a:pt x="35209" y="68554"/>
                  </a:lnTo>
                  <a:lnTo>
                    <a:pt x="44533" y="65234"/>
                  </a:lnTo>
                  <a:lnTo>
                    <a:pt x="69850" y="42986"/>
                  </a:lnTo>
                  <a:lnTo>
                    <a:pt x="73377" y="36707"/>
                  </a:lnTo>
                  <a:lnTo>
                    <a:pt x="76001" y="30389"/>
                  </a:lnTo>
                  <a:lnTo>
                    <a:pt x="80696" y="24053"/>
                  </a:lnTo>
                  <a:lnTo>
                    <a:pt x="86310" y="20531"/>
                  </a:lnTo>
                  <a:lnTo>
                    <a:pt x="89290" y="19593"/>
                  </a:lnTo>
                  <a:lnTo>
                    <a:pt x="91276" y="17908"/>
                  </a:lnTo>
                  <a:lnTo>
                    <a:pt x="95202" y="8320"/>
                  </a:lnTo>
                  <a:lnTo>
                    <a:pt x="87042" y="0"/>
                  </a:lnTo>
                  <a:lnTo>
                    <a:pt x="86602" y="612"/>
                  </a:lnTo>
                  <a:lnTo>
                    <a:pt x="86113" y="4116"/>
                  </a:lnTo>
                  <a:lnTo>
                    <a:pt x="84924" y="5474"/>
                  </a:lnTo>
                  <a:lnTo>
                    <a:pt x="76045" y="9009"/>
                  </a:lnTo>
                  <a:lnTo>
                    <a:pt x="58598" y="25796"/>
                  </a:lnTo>
                  <a:lnTo>
                    <a:pt x="57274" y="35313"/>
                  </a:lnTo>
                  <a:lnTo>
                    <a:pt x="57158" y="44838"/>
                  </a:lnTo>
                  <a:lnTo>
                    <a:pt x="58212" y="45322"/>
                  </a:lnTo>
                  <a:lnTo>
                    <a:pt x="89304" y="46286"/>
                  </a:lnTo>
                  <a:lnTo>
                    <a:pt x="91284" y="45229"/>
                  </a:lnTo>
                  <a:lnTo>
                    <a:pt x="92605" y="43466"/>
                  </a:lnTo>
                  <a:lnTo>
                    <a:pt x="95247" y="36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514"/>
            <p:cNvSpPr/>
            <p:nvPr>
              <p:custDataLst>
                <p:tags r:id="rId84"/>
              </p:custDataLst>
            </p:nvPr>
          </p:nvSpPr>
          <p:spPr>
            <a:xfrm>
              <a:off x="5286375" y="4744774"/>
              <a:ext cx="27252" cy="27252"/>
            </a:xfrm>
            <a:custGeom>
              <a:avLst/>
              <a:gdLst/>
              <a:ahLst/>
              <a:cxnLst/>
              <a:rect l="0" t="0" r="0" b="0"/>
              <a:pathLst>
                <a:path w="27252" h="27252">
                  <a:moveTo>
                    <a:pt x="19050" y="8201"/>
                  </a:moveTo>
                  <a:lnTo>
                    <a:pt x="19050" y="8201"/>
                  </a:lnTo>
                  <a:lnTo>
                    <a:pt x="27251" y="8201"/>
                  </a:lnTo>
                  <a:lnTo>
                    <a:pt x="20258" y="0"/>
                  </a:lnTo>
                  <a:lnTo>
                    <a:pt x="19855" y="617"/>
                  </a:lnTo>
                  <a:lnTo>
                    <a:pt x="19408" y="4125"/>
                  </a:lnTo>
                  <a:lnTo>
                    <a:pt x="18230" y="5483"/>
                  </a:lnTo>
                  <a:lnTo>
                    <a:pt x="10881" y="7843"/>
                  </a:lnTo>
                  <a:lnTo>
                    <a:pt x="10128" y="10864"/>
                  </a:lnTo>
                  <a:lnTo>
                    <a:pt x="9536" y="22664"/>
                  </a:lnTo>
                  <a:lnTo>
                    <a:pt x="8474" y="24193"/>
                  </a:lnTo>
                  <a:lnTo>
                    <a:pt x="6708" y="25212"/>
                  </a:lnTo>
                  <a:lnTo>
                    <a:pt x="0" y="27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515"/>
            <p:cNvSpPr/>
            <p:nvPr>
              <p:custDataLst>
                <p:tags r:id="rId85"/>
              </p:custDataLst>
            </p:nvPr>
          </p:nvSpPr>
          <p:spPr>
            <a:xfrm>
              <a:off x="5286375" y="4754299"/>
              <a:ext cx="76201" cy="246279"/>
            </a:xfrm>
            <a:custGeom>
              <a:avLst/>
              <a:gdLst/>
              <a:ahLst/>
              <a:cxnLst/>
              <a:rect l="0" t="0" r="0" b="0"/>
              <a:pathLst>
                <a:path w="76201" h="246279">
                  <a:moveTo>
                    <a:pt x="9525" y="8201"/>
                  </a:moveTo>
                  <a:lnTo>
                    <a:pt x="9525" y="8201"/>
                  </a:lnTo>
                  <a:lnTo>
                    <a:pt x="0" y="8201"/>
                  </a:lnTo>
                  <a:lnTo>
                    <a:pt x="26824" y="8201"/>
                  </a:lnTo>
                  <a:lnTo>
                    <a:pt x="35834" y="1655"/>
                  </a:lnTo>
                  <a:lnTo>
                    <a:pt x="41679" y="0"/>
                  </a:lnTo>
                  <a:lnTo>
                    <a:pt x="43661" y="617"/>
                  </a:lnTo>
                  <a:lnTo>
                    <a:pt x="44982" y="2087"/>
                  </a:lnTo>
                  <a:lnTo>
                    <a:pt x="45863" y="4125"/>
                  </a:lnTo>
                  <a:lnTo>
                    <a:pt x="47509" y="5483"/>
                  </a:lnTo>
                  <a:lnTo>
                    <a:pt x="56712" y="8095"/>
                  </a:lnTo>
                  <a:lnTo>
                    <a:pt x="62076" y="13226"/>
                  </a:lnTo>
                  <a:lnTo>
                    <a:pt x="62551" y="15784"/>
                  </a:lnTo>
                  <a:lnTo>
                    <a:pt x="61809" y="18548"/>
                  </a:lnTo>
                  <a:lnTo>
                    <a:pt x="58070" y="25532"/>
                  </a:lnTo>
                  <a:lnTo>
                    <a:pt x="56146" y="43397"/>
                  </a:lnTo>
                  <a:lnTo>
                    <a:pt x="49622" y="55880"/>
                  </a:lnTo>
                  <a:lnTo>
                    <a:pt x="46830" y="71708"/>
                  </a:lnTo>
                  <a:lnTo>
                    <a:pt x="39458" y="82520"/>
                  </a:lnTo>
                  <a:lnTo>
                    <a:pt x="35882" y="83565"/>
                  </a:lnTo>
                  <a:lnTo>
                    <a:pt x="33446" y="83843"/>
                  </a:lnTo>
                  <a:lnTo>
                    <a:pt x="31822" y="85088"/>
                  </a:lnTo>
                  <a:lnTo>
                    <a:pt x="28612" y="93805"/>
                  </a:lnTo>
                  <a:lnTo>
                    <a:pt x="28578" y="93915"/>
                  </a:lnTo>
                  <a:lnTo>
                    <a:pt x="33632" y="93923"/>
                  </a:lnTo>
                  <a:lnTo>
                    <a:pt x="38937" y="91103"/>
                  </a:lnTo>
                  <a:lnTo>
                    <a:pt x="45909" y="85725"/>
                  </a:lnTo>
                  <a:lnTo>
                    <a:pt x="55676" y="84517"/>
                  </a:lnTo>
                  <a:lnTo>
                    <a:pt x="65221" y="84411"/>
                  </a:lnTo>
                  <a:lnTo>
                    <a:pt x="71301" y="89461"/>
                  </a:lnTo>
                  <a:lnTo>
                    <a:pt x="74023" y="94764"/>
                  </a:lnTo>
                  <a:lnTo>
                    <a:pt x="76073" y="107999"/>
                  </a:lnTo>
                  <a:lnTo>
                    <a:pt x="76200" y="144737"/>
                  </a:lnTo>
                  <a:lnTo>
                    <a:pt x="73378" y="151081"/>
                  </a:lnTo>
                  <a:lnTo>
                    <a:pt x="69655" y="157428"/>
                  </a:lnTo>
                  <a:lnTo>
                    <a:pt x="66499" y="166951"/>
                  </a:lnTo>
                  <a:lnTo>
                    <a:pt x="60390" y="176476"/>
                  </a:lnTo>
                  <a:lnTo>
                    <a:pt x="57052" y="186001"/>
                  </a:lnTo>
                  <a:lnTo>
                    <a:pt x="50888" y="195526"/>
                  </a:lnTo>
                  <a:lnTo>
                    <a:pt x="47534" y="205051"/>
                  </a:lnTo>
                  <a:lnTo>
                    <a:pt x="21816" y="236801"/>
                  </a:lnTo>
                  <a:lnTo>
                    <a:pt x="20894" y="239976"/>
                  </a:lnTo>
                  <a:lnTo>
                    <a:pt x="19221" y="242093"/>
                  </a:lnTo>
                  <a:lnTo>
                    <a:pt x="9965" y="246161"/>
                  </a:lnTo>
                  <a:lnTo>
                    <a:pt x="14712" y="246278"/>
                  </a:lnTo>
                  <a:lnTo>
                    <a:pt x="16158" y="245235"/>
                  </a:lnTo>
                  <a:lnTo>
                    <a:pt x="23726" y="233064"/>
                  </a:lnTo>
                  <a:lnTo>
                    <a:pt x="57150" y="1891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516"/>
            <p:cNvSpPr/>
            <p:nvPr>
              <p:custDataLst>
                <p:tags r:id="rId86"/>
              </p:custDataLst>
            </p:nvPr>
          </p:nvSpPr>
          <p:spPr>
            <a:xfrm>
              <a:off x="5438812" y="4772153"/>
              <a:ext cx="85689" cy="104602"/>
            </a:xfrm>
            <a:custGeom>
              <a:avLst/>
              <a:gdLst/>
              <a:ahLst/>
              <a:cxnLst/>
              <a:rect l="0" t="0" r="0" b="0"/>
              <a:pathLst>
                <a:path w="85689" h="104602">
                  <a:moveTo>
                    <a:pt x="38063" y="28447"/>
                  </a:moveTo>
                  <a:lnTo>
                    <a:pt x="38063" y="28447"/>
                  </a:lnTo>
                  <a:lnTo>
                    <a:pt x="43119" y="28447"/>
                  </a:lnTo>
                  <a:lnTo>
                    <a:pt x="44608" y="27389"/>
                  </a:lnTo>
                  <a:lnTo>
                    <a:pt x="45602" y="25625"/>
                  </a:lnTo>
                  <a:lnTo>
                    <a:pt x="47195" y="20246"/>
                  </a:lnTo>
                  <a:lnTo>
                    <a:pt x="46268" y="19805"/>
                  </a:lnTo>
                  <a:lnTo>
                    <a:pt x="42415" y="19314"/>
                  </a:lnTo>
                  <a:lnTo>
                    <a:pt x="40964" y="18126"/>
                  </a:lnTo>
                  <a:lnTo>
                    <a:pt x="38077" y="9450"/>
                  </a:lnTo>
                  <a:lnTo>
                    <a:pt x="38073" y="9433"/>
                  </a:lnTo>
                  <a:lnTo>
                    <a:pt x="38066" y="14465"/>
                  </a:lnTo>
                  <a:lnTo>
                    <a:pt x="37007" y="15950"/>
                  </a:lnTo>
                  <a:lnTo>
                    <a:pt x="35243" y="16941"/>
                  </a:lnTo>
                  <a:lnTo>
                    <a:pt x="33007" y="17601"/>
                  </a:lnTo>
                  <a:lnTo>
                    <a:pt x="31518" y="19100"/>
                  </a:lnTo>
                  <a:lnTo>
                    <a:pt x="26304" y="29109"/>
                  </a:lnTo>
                  <a:lnTo>
                    <a:pt x="22253" y="35091"/>
                  </a:lnTo>
                  <a:lnTo>
                    <a:pt x="7310" y="75489"/>
                  </a:lnTo>
                  <a:lnTo>
                    <a:pt x="1414" y="83600"/>
                  </a:lnTo>
                  <a:lnTo>
                    <a:pt x="250" y="92807"/>
                  </a:lnTo>
                  <a:lnTo>
                    <a:pt x="0" y="102879"/>
                  </a:lnTo>
                  <a:lnTo>
                    <a:pt x="1046" y="103468"/>
                  </a:lnTo>
                  <a:lnTo>
                    <a:pt x="14153" y="104601"/>
                  </a:lnTo>
                  <a:lnTo>
                    <a:pt x="19675" y="101805"/>
                  </a:lnTo>
                  <a:lnTo>
                    <a:pt x="25658" y="98092"/>
                  </a:lnTo>
                  <a:lnTo>
                    <a:pt x="34975" y="94944"/>
                  </a:lnTo>
                  <a:lnTo>
                    <a:pt x="79338" y="53836"/>
                  </a:lnTo>
                  <a:lnTo>
                    <a:pt x="82866" y="47492"/>
                  </a:lnTo>
                  <a:lnTo>
                    <a:pt x="85130" y="34797"/>
                  </a:lnTo>
                  <a:lnTo>
                    <a:pt x="85688" y="303"/>
                  </a:lnTo>
                  <a:lnTo>
                    <a:pt x="80632" y="0"/>
                  </a:lnTo>
                  <a:lnTo>
                    <a:pt x="79143" y="1016"/>
                  </a:lnTo>
                  <a:lnTo>
                    <a:pt x="78149" y="2751"/>
                  </a:lnTo>
                  <a:lnTo>
                    <a:pt x="77487" y="4967"/>
                  </a:lnTo>
                  <a:lnTo>
                    <a:pt x="75987" y="6443"/>
                  </a:lnTo>
                  <a:lnTo>
                    <a:pt x="71499" y="8084"/>
                  </a:lnTo>
                  <a:lnTo>
                    <a:pt x="69878" y="9580"/>
                  </a:lnTo>
                  <a:lnTo>
                    <a:pt x="62008" y="22539"/>
                  </a:lnTo>
                  <a:lnTo>
                    <a:pt x="51533" y="34884"/>
                  </a:lnTo>
                  <a:lnTo>
                    <a:pt x="48108" y="45627"/>
                  </a:lnTo>
                  <a:lnTo>
                    <a:pt x="41144" y="54732"/>
                  </a:lnTo>
                  <a:lnTo>
                    <a:pt x="39432" y="60590"/>
                  </a:lnTo>
                  <a:lnTo>
                    <a:pt x="40035" y="62576"/>
                  </a:lnTo>
                  <a:lnTo>
                    <a:pt x="41494" y="63899"/>
                  </a:lnTo>
                  <a:lnTo>
                    <a:pt x="46384" y="66024"/>
                  </a:lnTo>
                  <a:lnTo>
                    <a:pt x="57113" y="66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517"/>
            <p:cNvSpPr/>
            <p:nvPr>
              <p:custDataLst>
                <p:tags r:id="rId87"/>
              </p:custDataLst>
            </p:nvPr>
          </p:nvSpPr>
          <p:spPr>
            <a:xfrm>
              <a:off x="5562611" y="4772025"/>
              <a:ext cx="114290" cy="95212"/>
            </a:xfrm>
            <a:custGeom>
              <a:avLst/>
              <a:gdLst/>
              <a:ahLst/>
              <a:cxnLst/>
              <a:rect l="0" t="0" r="0" b="0"/>
              <a:pathLst>
                <a:path w="114290" h="95212">
                  <a:moveTo>
                    <a:pt x="38089" y="0"/>
                  </a:moveTo>
                  <a:lnTo>
                    <a:pt x="38089" y="0"/>
                  </a:lnTo>
                  <a:lnTo>
                    <a:pt x="47614" y="0"/>
                  </a:lnTo>
                  <a:lnTo>
                    <a:pt x="42558" y="5057"/>
                  </a:lnTo>
                  <a:lnTo>
                    <a:pt x="40075" y="10361"/>
                  </a:lnTo>
                  <a:lnTo>
                    <a:pt x="39413" y="13257"/>
                  </a:lnTo>
                  <a:lnTo>
                    <a:pt x="37913" y="15188"/>
                  </a:lnTo>
                  <a:lnTo>
                    <a:pt x="33425" y="17333"/>
                  </a:lnTo>
                  <a:lnTo>
                    <a:pt x="31804" y="18964"/>
                  </a:lnTo>
                  <a:lnTo>
                    <a:pt x="11267" y="59968"/>
                  </a:lnTo>
                  <a:lnTo>
                    <a:pt x="8802" y="72954"/>
                  </a:lnTo>
                  <a:lnTo>
                    <a:pt x="1358" y="83834"/>
                  </a:lnTo>
                  <a:lnTo>
                    <a:pt x="0" y="95119"/>
                  </a:lnTo>
                  <a:lnTo>
                    <a:pt x="5049" y="95211"/>
                  </a:lnTo>
                  <a:lnTo>
                    <a:pt x="6537" y="94166"/>
                  </a:lnTo>
                  <a:lnTo>
                    <a:pt x="7530" y="92410"/>
                  </a:lnTo>
                  <a:lnTo>
                    <a:pt x="8191" y="90182"/>
                  </a:lnTo>
                  <a:lnTo>
                    <a:pt x="9690" y="88696"/>
                  </a:lnTo>
                  <a:lnTo>
                    <a:pt x="19701" y="83489"/>
                  </a:lnTo>
                  <a:lnTo>
                    <a:pt x="35001" y="70614"/>
                  </a:lnTo>
                  <a:lnTo>
                    <a:pt x="47631" y="64631"/>
                  </a:lnTo>
                  <a:lnTo>
                    <a:pt x="66661" y="47628"/>
                  </a:lnTo>
                  <a:lnTo>
                    <a:pt x="66664" y="47625"/>
                  </a:lnTo>
                  <a:lnTo>
                    <a:pt x="66664" y="66272"/>
                  </a:lnTo>
                  <a:lnTo>
                    <a:pt x="71720" y="66556"/>
                  </a:lnTo>
                  <a:lnTo>
                    <a:pt x="73209" y="65537"/>
                  </a:lnTo>
                  <a:lnTo>
                    <a:pt x="74203" y="63800"/>
                  </a:lnTo>
                  <a:lnTo>
                    <a:pt x="74865" y="61583"/>
                  </a:lnTo>
                  <a:lnTo>
                    <a:pt x="76365" y="60105"/>
                  </a:lnTo>
                  <a:lnTo>
                    <a:pt x="80853" y="58463"/>
                  </a:lnTo>
                  <a:lnTo>
                    <a:pt x="89330" y="57539"/>
                  </a:lnTo>
                  <a:lnTo>
                    <a:pt x="91300" y="56350"/>
                  </a:lnTo>
                  <a:lnTo>
                    <a:pt x="92613" y="54501"/>
                  </a:lnTo>
                  <a:lnTo>
                    <a:pt x="93488" y="52209"/>
                  </a:lnTo>
                  <a:lnTo>
                    <a:pt x="95130" y="50681"/>
                  </a:lnTo>
                  <a:lnTo>
                    <a:pt x="99777" y="48983"/>
                  </a:lnTo>
                  <a:lnTo>
                    <a:pt x="101439" y="47472"/>
                  </a:lnTo>
                  <a:lnTo>
                    <a:pt x="104326" y="39543"/>
                  </a:lnTo>
                  <a:lnTo>
                    <a:pt x="107391" y="38741"/>
                  </a:lnTo>
                  <a:lnTo>
                    <a:pt x="109690" y="38527"/>
                  </a:lnTo>
                  <a:lnTo>
                    <a:pt x="111224" y="37326"/>
                  </a:lnTo>
                  <a:lnTo>
                    <a:pt x="114265" y="28655"/>
                  </a:lnTo>
                  <a:lnTo>
                    <a:pt x="114289" y="28578"/>
                  </a:lnTo>
                  <a:lnTo>
                    <a:pt x="114289" y="28575"/>
                  </a:lnTo>
                  <a:lnTo>
                    <a:pt x="114289" y="33632"/>
                  </a:lnTo>
                  <a:lnTo>
                    <a:pt x="113231" y="35121"/>
                  </a:lnTo>
                  <a:lnTo>
                    <a:pt x="111467" y="36114"/>
                  </a:lnTo>
                  <a:lnTo>
                    <a:pt x="109233" y="36776"/>
                  </a:lnTo>
                  <a:lnTo>
                    <a:pt x="107744" y="38276"/>
                  </a:lnTo>
                  <a:lnTo>
                    <a:pt x="105157" y="46185"/>
                  </a:lnTo>
                  <a:lnTo>
                    <a:pt x="104764" y="76186"/>
                  </a:lnTo>
                  <a:lnTo>
                    <a:pt x="109820" y="76196"/>
                  </a:lnTo>
                  <a:lnTo>
                    <a:pt x="111309" y="75139"/>
                  </a:lnTo>
                  <a:lnTo>
                    <a:pt x="112303" y="73376"/>
                  </a:lnTo>
                  <a:lnTo>
                    <a:pt x="114289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518"/>
            <p:cNvSpPr/>
            <p:nvPr>
              <p:custDataLst>
                <p:tags r:id="rId88"/>
              </p:custDataLst>
            </p:nvPr>
          </p:nvSpPr>
          <p:spPr>
            <a:xfrm>
              <a:off x="5762625" y="4714875"/>
              <a:ext cx="104776" cy="133196"/>
            </a:xfrm>
            <a:custGeom>
              <a:avLst/>
              <a:gdLst/>
              <a:ahLst/>
              <a:cxnLst/>
              <a:rect l="0" t="0" r="0" b="0"/>
              <a:pathLst>
                <a:path w="104776" h="133196">
                  <a:moveTo>
                    <a:pt x="28575" y="47625"/>
                  </a:moveTo>
                  <a:lnTo>
                    <a:pt x="28575" y="47625"/>
                  </a:lnTo>
                  <a:lnTo>
                    <a:pt x="43586" y="47625"/>
                  </a:lnTo>
                  <a:lnTo>
                    <a:pt x="39031" y="47625"/>
                  </a:lnTo>
                  <a:lnTo>
                    <a:pt x="38182" y="55826"/>
                  </a:lnTo>
                  <a:lnTo>
                    <a:pt x="31570" y="64493"/>
                  </a:lnTo>
                  <a:lnTo>
                    <a:pt x="29463" y="73319"/>
                  </a:lnTo>
                  <a:lnTo>
                    <a:pt x="28969" y="79506"/>
                  </a:lnTo>
                  <a:lnTo>
                    <a:pt x="25928" y="85784"/>
                  </a:lnTo>
                  <a:lnTo>
                    <a:pt x="22107" y="92101"/>
                  </a:lnTo>
                  <a:lnTo>
                    <a:pt x="18898" y="101607"/>
                  </a:lnTo>
                  <a:lnTo>
                    <a:pt x="2176" y="124414"/>
                  </a:lnTo>
                  <a:lnTo>
                    <a:pt x="37" y="133195"/>
                  </a:lnTo>
                  <a:lnTo>
                    <a:pt x="3" y="125135"/>
                  </a:lnTo>
                  <a:lnTo>
                    <a:pt x="6547" y="116480"/>
                  </a:lnTo>
                  <a:lnTo>
                    <a:pt x="9133" y="106525"/>
                  </a:lnTo>
                  <a:lnTo>
                    <a:pt x="9523" y="61184"/>
                  </a:lnTo>
                  <a:lnTo>
                    <a:pt x="9525" y="33611"/>
                  </a:lnTo>
                  <a:lnTo>
                    <a:pt x="6703" y="27991"/>
                  </a:lnTo>
                  <a:lnTo>
                    <a:pt x="2980" y="21966"/>
                  </a:lnTo>
                  <a:lnTo>
                    <a:pt x="0" y="9529"/>
                  </a:lnTo>
                  <a:lnTo>
                    <a:pt x="0" y="9527"/>
                  </a:lnTo>
                  <a:lnTo>
                    <a:pt x="40001" y="9525"/>
                  </a:lnTo>
                  <a:lnTo>
                    <a:pt x="47059" y="6703"/>
                  </a:lnTo>
                  <a:lnTo>
                    <a:pt x="50423" y="4468"/>
                  </a:lnTo>
                  <a:lnTo>
                    <a:pt x="65269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519"/>
            <p:cNvSpPr/>
            <p:nvPr>
              <p:custDataLst>
                <p:tags r:id="rId89"/>
              </p:custDataLst>
            </p:nvPr>
          </p:nvSpPr>
          <p:spPr>
            <a:xfrm>
              <a:off x="5886616" y="4762511"/>
              <a:ext cx="142707" cy="142865"/>
            </a:xfrm>
            <a:custGeom>
              <a:avLst/>
              <a:gdLst/>
              <a:ahLst/>
              <a:cxnLst/>
              <a:rect l="0" t="0" r="0" b="0"/>
              <a:pathLst>
                <a:path w="142707" h="142865">
                  <a:moveTo>
                    <a:pt x="104609" y="19039"/>
                  </a:moveTo>
                  <a:lnTo>
                    <a:pt x="104609" y="19039"/>
                  </a:lnTo>
                  <a:lnTo>
                    <a:pt x="99553" y="24096"/>
                  </a:lnTo>
                  <a:lnTo>
                    <a:pt x="97070" y="29400"/>
                  </a:lnTo>
                  <a:lnTo>
                    <a:pt x="95086" y="44627"/>
                  </a:lnTo>
                  <a:lnTo>
                    <a:pt x="95084" y="56747"/>
                  </a:lnTo>
                  <a:lnTo>
                    <a:pt x="104575" y="66628"/>
                  </a:lnTo>
                  <a:lnTo>
                    <a:pt x="109655" y="66653"/>
                  </a:lnTo>
                  <a:lnTo>
                    <a:pt x="111148" y="65599"/>
                  </a:lnTo>
                  <a:lnTo>
                    <a:pt x="112143" y="63837"/>
                  </a:lnTo>
                  <a:lnTo>
                    <a:pt x="113741" y="58462"/>
                  </a:lnTo>
                  <a:lnTo>
                    <a:pt x="129937" y="40294"/>
                  </a:lnTo>
                  <a:lnTo>
                    <a:pt x="131741" y="34483"/>
                  </a:lnTo>
                  <a:lnTo>
                    <a:pt x="133280" y="32509"/>
                  </a:lnTo>
                  <a:lnTo>
                    <a:pt x="137813" y="30318"/>
                  </a:lnTo>
                  <a:lnTo>
                    <a:pt x="139444" y="28674"/>
                  </a:lnTo>
                  <a:lnTo>
                    <a:pt x="141258" y="24027"/>
                  </a:lnTo>
                  <a:lnTo>
                    <a:pt x="142706" y="427"/>
                  </a:lnTo>
                  <a:lnTo>
                    <a:pt x="125375" y="0"/>
                  </a:lnTo>
                  <a:lnTo>
                    <a:pt x="78004" y="38111"/>
                  </a:lnTo>
                  <a:lnTo>
                    <a:pt x="32489" y="82715"/>
                  </a:lnTo>
                  <a:lnTo>
                    <a:pt x="2672" y="123624"/>
                  </a:lnTo>
                  <a:lnTo>
                    <a:pt x="208" y="133118"/>
                  </a:lnTo>
                  <a:lnTo>
                    <a:pt x="0" y="137827"/>
                  </a:lnTo>
                  <a:lnTo>
                    <a:pt x="1003" y="139506"/>
                  </a:lnTo>
                  <a:lnTo>
                    <a:pt x="2730" y="140625"/>
                  </a:lnTo>
                  <a:lnTo>
                    <a:pt x="4940" y="141371"/>
                  </a:lnTo>
                  <a:lnTo>
                    <a:pt x="7471" y="140810"/>
                  </a:lnTo>
                  <a:lnTo>
                    <a:pt x="17149" y="136023"/>
                  </a:lnTo>
                  <a:lnTo>
                    <a:pt x="31893" y="133077"/>
                  </a:lnTo>
                  <a:lnTo>
                    <a:pt x="78448" y="107850"/>
                  </a:lnTo>
                  <a:lnTo>
                    <a:pt x="91802" y="99445"/>
                  </a:lnTo>
                  <a:lnTo>
                    <a:pt x="111918" y="93248"/>
                  </a:lnTo>
                  <a:lnTo>
                    <a:pt x="142670" y="66702"/>
                  </a:lnTo>
                  <a:lnTo>
                    <a:pt x="142698" y="71732"/>
                  </a:lnTo>
                  <a:lnTo>
                    <a:pt x="141644" y="73218"/>
                  </a:lnTo>
                  <a:lnTo>
                    <a:pt x="139882" y="74208"/>
                  </a:lnTo>
                  <a:lnTo>
                    <a:pt x="137649" y="74869"/>
                  </a:lnTo>
                  <a:lnTo>
                    <a:pt x="136161" y="76367"/>
                  </a:lnTo>
                  <a:lnTo>
                    <a:pt x="134507" y="80854"/>
                  </a:lnTo>
                  <a:lnTo>
                    <a:pt x="133008" y="82474"/>
                  </a:lnTo>
                  <a:lnTo>
                    <a:pt x="128519" y="84274"/>
                  </a:lnTo>
                  <a:lnTo>
                    <a:pt x="126899" y="85812"/>
                  </a:lnTo>
                  <a:lnTo>
                    <a:pt x="116309" y="104956"/>
                  </a:lnTo>
                  <a:lnTo>
                    <a:pt x="114137" y="142306"/>
                  </a:lnTo>
                  <a:lnTo>
                    <a:pt x="133184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520"/>
            <p:cNvSpPr/>
            <p:nvPr>
              <p:custDataLst>
                <p:tags r:id="rId90"/>
              </p:custDataLst>
            </p:nvPr>
          </p:nvSpPr>
          <p:spPr>
            <a:xfrm>
              <a:off x="6029325" y="4772064"/>
              <a:ext cx="141537" cy="142837"/>
            </a:xfrm>
            <a:custGeom>
              <a:avLst/>
              <a:gdLst/>
              <a:ahLst/>
              <a:cxnLst/>
              <a:rect l="0" t="0" r="0" b="0"/>
              <a:pathLst>
                <a:path w="141537" h="142837">
                  <a:moveTo>
                    <a:pt x="47625" y="104736"/>
                  </a:moveTo>
                  <a:lnTo>
                    <a:pt x="47625" y="104736"/>
                  </a:lnTo>
                  <a:lnTo>
                    <a:pt x="47625" y="109792"/>
                  </a:lnTo>
                  <a:lnTo>
                    <a:pt x="46567" y="111281"/>
                  </a:lnTo>
                  <a:lnTo>
                    <a:pt x="44803" y="112275"/>
                  </a:lnTo>
                  <a:lnTo>
                    <a:pt x="39424" y="113869"/>
                  </a:lnTo>
                  <a:lnTo>
                    <a:pt x="30015" y="122428"/>
                  </a:lnTo>
                  <a:lnTo>
                    <a:pt x="20501" y="123667"/>
                  </a:lnTo>
                  <a:lnTo>
                    <a:pt x="10976" y="131977"/>
                  </a:lnTo>
                  <a:lnTo>
                    <a:pt x="9955" y="137972"/>
                  </a:lnTo>
                  <a:lnTo>
                    <a:pt x="8753" y="139594"/>
                  </a:lnTo>
                  <a:lnTo>
                    <a:pt x="404" y="142710"/>
                  </a:lnTo>
                  <a:lnTo>
                    <a:pt x="3" y="142836"/>
                  </a:lnTo>
                  <a:lnTo>
                    <a:pt x="0" y="137779"/>
                  </a:lnTo>
                  <a:lnTo>
                    <a:pt x="2822" y="132475"/>
                  </a:lnTo>
                  <a:lnTo>
                    <a:pt x="45518" y="87799"/>
                  </a:lnTo>
                  <a:lnTo>
                    <a:pt x="75612" y="54877"/>
                  </a:lnTo>
                  <a:lnTo>
                    <a:pt x="83347" y="44476"/>
                  </a:lnTo>
                  <a:lnTo>
                    <a:pt x="120382" y="13804"/>
                  </a:lnTo>
                  <a:lnTo>
                    <a:pt x="126881" y="11405"/>
                  </a:lnTo>
                  <a:lnTo>
                    <a:pt x="129037" y="9707"/>
                  </a:lnTo>
                  <a:lnTo>
                    <a:pt x="133182" y="403"/>
                  </a:lnTo>
                  <a:lnTo>
                    <a:pt x="141536" y="0"/>
                  </a:lnTo>
                  <a:lnTo>
                    <a:pt x="134556" y="8166"/>
                  </a:lnTo>
                  <a:lnTo>
                    <a:pt x="133588" y="16829"/>
                  </a:lnTo>
                  <a:lnTo>
                    <a:pt x="133457" y="22628"/>
                  </a:lnTo>
                  <a:lnTo>
                    <a:pt x="130575" y="28732"/>
                  </a:lnTo>
                  <a:lnTo>
                    <a:pt x="118168" y="44437"/>
                  </a:lnTo>
                  <a:lnTo>
                    <a:pt x="112242" y="57116"/>
                  </a:lnTo>
                  <a:lnTo>
                    <a:pt x="108094" y="63463"/>
                  </a:lnTo>
                  <a:lnTo>
                    <a:pt x="104699" y="72986"/>
                  </a:lnTo>
                  <a:lnTo>
                    <a:pt x="95681" y="85128"/>
                  </a:lnTo>
                  <a:lnTo>
                    <a:pt x="123825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521"/>
            <p:cNvSpPr/>
            <p:nvPr>
              <p:custDataLst>
                <p:tags r:id="rId91"/>
              </p:custDataLst>
            </p:nvPr>
          </p:nvSpPr>
          <p:spPr>
            <a:xfrm>
              <a:off x="6181725" y="4772039"/>
              <a:ext cx="133313" cy="95226"/>
            </a:xfrm>
            <a:custGeom>
              <a:avLst/>
              <a:gdLst/>
              <a:ahLst/>
              <a:cxnLst/>
              <a:rect l="0" t="0" r="0" b="0"/>
              <a:pathLst>
                <a:path w="133313" h="95226">
                  <a:moveTo>
                    <a:pt x="19050" y="47611"/>
                  </a:moveTo>
                  <a:lnTo>
                    <a:pt x="19050" y="47611"/>
                  </a:lnTo>
                  <a:lnTo>
                    <a:pt x="19050" y="55812"/>
                  </a:lnTo>
                  <a:lnTo>
                    <a:pt x="10849" y="65221"/>
                  </a:lnTo>
                  <a:lnTo>
                    <a:pt x="9918" y="71291"/>
                  </a:lnTo>
                  <a:lnTo>
                    <a:pt x="8729" y="72923"/>
                  </a:lnTo>
                  <a:lnTo>
                    <a:pt x="6877" y="74011"/>
                  </a:lnTo>
                  <a:lnTo>
                    <a:pt x="4585" y="74735"/>
                  </a:lnTo>
                  <a:lnTo>
                    <a:pt x="3056" y="76277"/>
                  </a:lnTo>
                  <a:lnTo>
                    <a:pt x="119" y="85281"/>
                  </a:lnTo>
                  <a:lnTo>
                    <a:pt x="0" y="95117"/>
                  </a:lnTo>
                  <a:lnTo>
                    <a:pt x="8201" y="95225"/>
                  </a:lnTo>
                  <a:lnTo>
                    <a:pt x="16867" y="88688"/>
                  </a:lnTo>
                  <a:lnTo>
                    <a:pt x="25693" y="85535"/>
                  </a:lnTo>
                  <a:lnTo>
                    <a:pt x="70670" y="59403"/>
                  </a:lnTo>
                  <a:lnTo>
                    <a:pt x="98333" y="34875"/>
                  </a:lnTo>
                  <a:lnTo>
                    <a:pt x="101912" y="28545"/>
                  </a:lnTo>
                  <a:lnTo>
                    <a:pt x="102867" y="25376"/>
                  </a:lnTo>
                  <a:lnTo>
                    <a:pt x="104561" y="23262"/>
                  </a:lnTo>
                  <a:lnTo>
                    <a:pt x="117865" y="14536"/>
                  </a:lnTo>
                  <a:lnTo>
                    <a:pt x="121176" y="8922"/>
                  </a:lnTo>
                  <a:lnTo>
                    <a:pt x="122059" y="5943"/>
                  </a:lnTo>
                  <a:lnTo>
                    <a:pt x="123706" y="3957"/>
                  </a:lnTo>
                  <a:lnTo>
                    <a:pt x="133312" y="0"/>
                  </a:lnTo>
                  <a:lnTo>
                    <a:pt x="99397" y="34998"/>
                  </a:lnTo>
                  <a:lnTo>
                    <a:pt x="93247" y="47628"/>
                  </a:lnTo>
                  <a:lnTo>
                    <a:pt x="66805" y="76055"/>
                  </a:lnTo>
                  <a:lnTo>
                    <a:pt x="80868" y="76183"/>
                  </a:lnTo>
                  <a:lnTo>
                    <a:pt x="86389" y="73363"/>
                  </a:lnTo>
                  <a:lnTo>
                    <a:pt x="95250" y="666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0" name="SMARTInkShape-Group110"/>
          <p:cNvGrpSpPr/>
          <p:nvPr/>
        </p:nvGrpSpPr>
        <p:grpSpPr>
          <a:xfrm>
            <a:off x="6526113" y="4667250"/>
            <a:ext cx="665263" cy="266701"/>
            <a:chOff x="6526113" y="4667250"/>
            <a:chExt cx="665263" cy="266701"/>
          </a:xfrm>
        </p:grpSpPr>
        <p:sp>
          <p:nvSpPr>
            <p:cNvPr id="266" name="SMARTInkShape-522"/>
            <p:cNvSpPr/>
            <p:nvPr>
              <p:custDataLst>
                <p:tags r:id="rId76"/>
              </p:custDataLst>
            </p:nvPr>
          </p:nvSpPr>
          <p:spPr>
            <a:xfrm>
              <a:off x="6526113" y="4667250"/>
              <a:ext cx="160438" cy="227235"/>
            </a:xfrm>
            <a:custGeom>
              <a:avLst/>
              <a:gdLst/>
              <a:ahLst/>
              <a:cxnLst/>
              <a:rect l="0" t="0" r="0" b="0"/>
              <a:pathLst>
                <a:path w="160438" h="227235">
                  <a:moveTo>
                    <a:pt x="112812" y="28575"/>
                  </a:moveTo>
                  <a:lnTo>
                    <a:pt x="112812" y="28575"/>
                  </a:lnTo>
                  <a:lnTo>
                    <a:pt x="74712" y="28575"/>
                  </a:lnTo>
                  <a:lnTo>
                    <a:pt x="98392" y="28575"/>
                  </a:lnTo>
                  <a:lnTo>
                    <a:pt x="100024" y="27517"/>
                  </a:lnTo>
                  <a:lnTo>
                    <a:pt x="101111" y="25753"/>
                  </a:lnTo>
                  <a:lnTo>
                    <a:pt x="101837" y="23518"/>
                  </a:lnTo>
                  <a:lnTo>
                    <a:pt x="103379" y="22029"/>
                  </a:lnTo>
                  <a:lnTo>
                    <a:pt x="107915" y="20374"/>
                  </a:lnTo>
                  <a:lnTo>
                    <a:pt x="120583" y="19167"/>
                  </a:lnTo>
                  <a:lnTo>
                    <a:pt x="131424" y="9920"/>
                  </a:lnTo>
                  <a:lnTo>
                    <a:pt x="140024" y="9560"/>
                  </a:lnTo>
                  <a:lnTo>
                    <a:pt x="140479" y="8489"/>
                  </a:lnTo>
                  <a:lnTo>
                    <a:pt x="141387" y="0"/>
                  </a:lnTo>
                  <a:lnTo>
                    <a:pt x="141387" y="9525"/>
                  </a:lnTo>
                  <a:lnTo>
                    <a:pt x="149587" y="9525"/>
                  </a:lnTo>
                  <a:lnTo>
                    <a:pt x="150029" y="8467"/>
                  </a:lnTo>
                  <a:lnTo>
                    <a:pt x="150902" y="117"/>
                  </a:lnTo>
                  <a:lnTo>
                    <a:pt x="160436" y="0"/>
                  </a:lnTo>
                  <a:lnTo>
                    <a:pt x="160437" y="26848"/>
                  </a:lnTo>
                  <a:lnTo>
                    <a:pt x="148679" y="56742"/>
                  </a:lnTo>
                  <a:lnTo>
                    <a:pt x="146248" y="60053"/>
                  </a:lnTo>
                  <a:lnTo>
                    <a:pt x="143547" y="69377"/>
                  </a:lnTo>
                  <a:lnTo>
                    <a:pt x="139205" y="86525"/>
                  </a:lnTo>
                  <a:lnTo>
                    <a:pt x="119034" y="130222"/>
                  </a:lnTo>
                  <a:lnTo>
                    <a:pt x="102694" y="169218"/>
                  </a:lnTo>
                  <a:lnTo>
                    <a:pt x="97732" y="176808"/>
                  </a:lnTo>
                  <a:lnTo>
                    <a:pt x="95525" y="183709"/>
                  </a:lnTo>
                  <a:lnTo>
                    <a:pt x="93051" y="202250"/>
                  </a:lnTo>
                  <a:lnTo>
                    <a:pt x="91172" y="204684"/>
                  </a:lnTo>
                  <a:lnTo>
                    <a:pt x="88861" y="206306"/>
                  </a:lnTo>
                  <a:lnTo>
                    <a:pt x="87320" y="208446"/>
                  </a:lnTo>
                  <a:lnTo>
                    <a:pt x="84357" y="218599"/>
                  </a:lnTo>
                  <a:lnTo>
                    <a:pt x="92449" y="227234"/>
                  </a:lnTo>
                  <a:lnTo>
                    <a:pt x="92887" y="226632"/>
                  </a:lnTo>
                  <a:lnTo>
                    <a:pt x="93762" y="195396"/>
                  </a:lnTo>
                  <a:lnTo>
                    <a:pt x="90940" y="189854"/>
                  </a:lnTo>
                  <a:lnTo>
                    <a:pt x="88706" y="186894"/>
                  </a:lnTo>
                  <a:lnTo>
                    <a:pt x="83401" y="183606"/>
                  </a:lnTo>
                  <a:lnTo>
                    <a:pt x="80505" y="182729"/>
                  </a:lnTo>
                  <a:lnTo>
                    <a:pt x="78574" y="181086"/>
                  </a:lnTo>
                  <a:lnTo>
                    <a:pt x="61605" y="158631"/>
                  </a:lnTo>
                  <a:lnTo>
                    <a:pt x="55481" y="155169"/>
                  </a:lnTo>
                  <a:lnTo>
                    <a:pt x="52366" y="154246"/>
                  </a:lnTo>
                  <a:lnTo>
                    <a:pt x="50289" y="152572"/>
                  </a:lnTo>
                  <a:lnTo>
                    <a:pt x="46309" y="146219"/>
                  </a:lnTo>
                  <a:lnTo>
                    <a:pt x="26911" y="135532"/>
                  </a:lnTo>
                  <a:lnTo>
                    <a:pt x="9908" y="133478"/>
                  </a:lnTo>
                  <a:lnTo>
                    <a:pt x="0" y="141562"/>
                  </a:lnTo>
                  <a:lnTo>
                    <a:pt x="562" y="142000"/>
                  </a:lnTo>
                  <a:lnTo>
                    <a:pt x="6843" y="142760"/>
                  </a:lnTo>
                  <a:lnTo>
                    <a:pt x="12740" y="147898"/>
                  </a:lnTo>
                  <a:lnTo>
                    <a:pt x="21063" y="150399"/>
                  </a:lnTo>
                  <a:lnTo>
                    <a:pt x="26246" y="151066"/>
                  </a:lnTo>
                  <a:lnTo>
                    <a:pt x="34827" y="148985"/>
                  </a:lnTo>
                  <a:lnTo>
                    <a:pt x="43226" y="145591"/>
                  </a:lnTo>
                  <a:lnTo>
                    <a:pt x="90721" y="142981"/>
                  </a:lnTo>
                  <a:lnTo>
                    <a:pt x="116013" y="135292"/>
                  </a:lnTo>
                  <a:lnTo>
                    <a:pt x="141392" y="126404"/>
                  </a:lnTo>
                  <a:lnTo>
                    <a:pt x="16043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523"/>
            <p:cNvSpPr/>
            <p:nvPr>
              <p:custDataLst>
                <p:tags r:id="rId77"/>
              </p:custDataLst>
            </p:nvPr>
          </p:nvSpPr>
          <p:spPr>
            <a:xfrm>
              <a:off x="6753345" y="4800600"/>
              <a:ext cx="133231" cy="19051"/>
            </a:xfrm>
            <a:custGeom>
              <a:avLst/>
              <a:gdLst/>
              <a:ahLst/>
              <a:cxnLst/>
              <a:rect l="0" t="0" r="0" b="0"/>
              <a:pathLst>
                <a:path w="133231" h="19051">
                  <a:moveTo>
                    <a:pt x="57030" y="9525"/>
                  </a:moveTo>
                  <a:lnTo>
                    <a:pt x="57030" y="9525"/>
                  </a:lnTo>
                  <a:lnTo>
                    <a:pt x="51974" y="14582"/>
                  </a:lnTo>
                  <a:lnTo>
                    <a:pt x="46669" y="17064"/>
                  </a:lnTo>
                  <a:lnTo>
                    <a:pt x="8717" y="19048"/>
                  </a:lnTo>
                  <a:lnTo>
                    <a:pt x="0" y="19050"/>
                  </a:lnTo>
                  <a:lnTo>
                    <a:pt x="42496" y="19050"/>
                  </a:lnTo>
                  <a:lnTo>
                    <a:pt x="59544" y="17992"/>
                  </a:lnTo>
                  <a:lnTo>
                    <a:pt x="78144" y="11511"/>
                  </a:lnTo>
                  <a:lnTo>
                    <a:pt x="95742" y="7291"/>
                  </a:lnTo>
                  <a:lnTo>
                    <a:pt x="114361" y="2161"/>
                  </a:lnTo>
                  <a:lnTo>
                    <a:pt x="1332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524"/>
            <p:cNvSpPr/>
            <p:nvPr>
              <p:custDataLst>
                <p:tags r:id="rId78"/>
              </p:custDataLst>
            </p:nvPr>
          </p:nvSpPr>
          <p:spPr>
            <a:xfrm>
              <a:off x="6972420" y="4667288"/>
              <a:ext cx="104646" cy="219038"/>
            </a:xfrm>
            <a:custGeom>
              <a:avLst/>
              <a:gdLst/>
              <a:ahLst/>
              <a:cxnLst/>
              <a:rect l="0" t="0" r="0" b="0"/>
              <a:pathLst>
                <a:path w="104646" h="219038">
                  <a:moveTo>
                    <a:pt x="95130" y="19012"/>
                  </a:moveTo>
                  <a:lnTo>
                    <a:pt x="95130" y="19012"/>
                  </a:lnTo>
                  <a:lnTo>
                    <a:pt x="100186" y="19012"/>
                  </a:lnTo>
                  <a:lnTo>
                    <a:pt x="101675" y="17954"/>
                  </a:lnTo>
                  <a:lnTo>
                    <a:pt x="102668" y="16190"/>
                  </a:lnTo>
                  <a:lnTo>
                    <a:pt x="104394" y="9311"/>
                  </a:lnTo>
                  <a:lnTo>
                    <a:pt x="104645" y="389"/>
                  </a:lnTo>
                  <a:lnTo>
                    <a:pt x="96453" y="0"/>
                  </a:lnTo>
                  <a:lnTo>
                    <a:pt x="96012" y="1045"/>
                  </a:lnTo>
                  <a:lnTo>
                    <a:pt x="95245" y="8166"/>
                  </a:lnTo>
                  <a:lnTo>
                    <a:pt x="88607" y="16830"/>
                  </a:lnTo>
                  <a:lnTo>
                    <a:pt x="86939" y="22628"/>
                  </a:lnTo>
                  <a:lnTo>
                    <a:pt x="85436" y="24598"/>
                  </a:lnTo>
                  <a:lnTo>
                    <a:pt x="80944" y="26786"/>
                  </a:lnTo>
                  <a:lnTo>
                    <a:pt x="79322" y="29486"/>
                  </a:lnTo>
                  <a:lnTo>
                    <a:pt x="75982" y="42341"/>
                  </a:lnTo>
                  <a:lnTo>
                    <a:pt x="69818" y="54382"/>
                  </a:lnTo>
                  <a:lnTo>
                    <a:pt x="56384" y="95424"/>
                  </a:lnTo>
                  <a:lnTo>
                    <a:pt x="34768" y="139674"/>
                  </a:lnTo>
                  <a:lnTo>
                    <a:pt x="11286" y="183555"/>
                  </a:lnTo>
                  <a:lnTo>
                    <a:pt x="8717" y="202190"/>
                  </a:lnTo>
                  <a:lnTo>
                    <a:pt x="6830" y="204631"/>
                  </a:lnTo>
                  <a:lnTo>
                    <a:pt x="4513" y="206258"/>
                  </a:lnTo>
                  <a:lnTo>
                    <a:pt x="2969" y="208401"/>
                  </a:lnTo>
                  <a:lnTo>
                    <a:pt x="0" y="218561"/>
                  </a:lnTo>
                  <a:lnTo>
                    <a:pt x="9405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525"/>
            <p:cNvSpPr/>
            <p:nvPr>
              <p:custDataLst>
                <p:tags r:id="rId79"/>
              </p:custDataLst>
            </p:nvPr>
          </p:nvSpPr>
          <p:spPr>
            <a:xfrm>
              <a:off x="7086600" y="4705350"/>
              <a:ext cx="104776" cy="228601"/>
            </a:xfrm>
            <a:custGeom>
              <a:avLst/>
              <a:gdLst/>
              <a:ahLst/>
              <a:cxnLst/>
              <a:rect l="0" t="0" r="0" b="0"/>
              <a:pathLst>
                <a:path w="104776" h="228601">
                  <a:moveTo>
                    <a:pt x="104775" y="9525"/>
                  </a:moveTo>
                  <a:lnTo>
                    <a:pt x="104775" y="9525"/>
                  </a:lnTo>
                  <a:lnTo>
                    <a:pt x="104775" y="0"/>
                  </a:lnTo>
                  <a:lnTo>
                    <a:pt x="104775" y="14189"/>
                  </a:lnTo>
                  <a:lnTo>
                    <a:pt x="101953" y="19712"/>
                  </a:lnTo>
                  <a:lnTo>
                    <a:pt x="89587" y="36071"/>
                  </a:lnTo>
                  <a:lnTo>
                    <a:pt x="81177" y="64069"/>
                  </a:lnTo>
                  <a:lnTo>
                    <a:pt x="53939" y="111532"/>
                  </a:lnTo>
                  <a:lnTo>
                    <a:pt x="28574" y="154402"/>
                  </a:lnTo>
                  <a:lnTo>
                    <a:pt x="13758" y="177868"/>
                  </a:lnTo>
                  <a:lnTo>
                    <a:pt x="8837" y="204347"/>
                  </a:lnTo>
                  <a:lnTo>
                    <a:pt x="6950" y="206082"/>
                  </a:lnTo>
                  <a:lnTo>
                    <a:pt x="4633" y="207238"/>
                  </a:lnTo>
                  <a:lnTo>
                    <a:pt x="3089" y="209067"/>
                  </a:lnTo>
                  <a:lnTo>
                    <a:pt x="406" y="217548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1" name="SMARTInkShape-526"/>
          <p:cNvSpPr/>
          <p:nvPr>
            <p:custDataLst>
              <p:tags r:id="rId11"/>
            </p:custDataLst>
          </p:nvPr>
        </p:nvSpPr>
        <p:spPr>
          <a:xfrm>
            <a:off x="1285876" y="5200650"/>
            <a:ext cx="161925" cy="19051"/>
          </a:xfrm>
          <a:custGeom>
            <a:avLst/>
            <a:gdLst/>
            <a:ahLst/>
            <a:cxnLst/>
            <a:rect l="0" t="0" r="0" b="0"/>
            <a:pathLst>
              <a:path w="161925" h="19051">
                <a:moveTo>
                  <a:pt x="38099" y="0"/>
                </a:moveTo>
                <a:lnTo>
                  <a:pt x="38099" y="0"/>
                </a:lnTo>
                <a:lnTo>
                  <a:pt x="33042" y="0"/>
                </a:lnTo>
                <a:lnTo>
                  <a:pt x="31553" y="1058"/>
                </a:lnTo>
                <a:lnTo>
                  <a:pt x="30560" y="2822"/>
                </a:lnTo>
                <a:lnTo>
                  <a:pt x="29898" y="5056"/>
                </a:lnTo>
                <a:lnTo>
                  <a:pt x="28398" y="6545"/>
                </a:lnTo>
                <a:lnTo>
                  <a:pt x="23910" y="8201"/>
                </a:lnTo>
                <a:lnTo>
                  <a:pt x="437" y="9522"/>
                </a:lnTo>
                <a:lnTo>
                  <a:pt x="0" y="19016"/>
                </a:lnTo>
                <a:lnTo>
                  <a:pt x="41288" y="19050"/>
                </a:lnTo>
                <a:lnTo>
                  <a:pt x="82287" y="8729"/>
                </a:lnTo>
                <a:lnTo>
                  <a:pt x="93055" y="3056"/>
                </a:lnTo>
                <a:lnTo>
                  <a:pt x="140000" y="17"/>
                </a:lnTo>
                <a:lnTo>
                  <a:pt x="140958" y="10"/>
                </a:lnTo>
                <a:lnTo>
                  <a:pt x="150100" y="6548"/>
                </a:lnTo>
                <a:lnTo>
                  <a:pt x="161924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9" name="SMARTInkShape-Group112"/>
          <p:cNvGrpSpPr/>
          <p:nvPr/>
        </p:nvGrpSpPr>
        <p:grpSpPr>
          <a:xfrm>
            <a:off x="1657353" y="5076956"/>
            <a:ext cx="1219198" cy="314026"/>
            <a:chOff x="1657353" y="5076956"/>
            <a:chExt cx="1219198" cy="314026"/>
          </a:xfrm>
        </p:grpSpPr>
        <p:sp>
          <p:nvSpPr>
            <p:cNvPr id="272" name="SMARTInkShape-527"/>
            <p:cNvSpPr/>
            <p:nvPr>
              <p:custDataLst>
                <p:tags r:id="rId69"/>
              </p:custDataLst>
            </p:nvPr>
          </p:nvSpPr>
          <p:spPr>
            <a:xfrm>
              <a:off x="1657353" y="5143500"/>
              <a:ext cx="133348" cy="180531"/>
            </a:xfrm>
            <a:custGeom>
              <a:avLst/>
              <a:gdLst/>
              <a:ahLst/>
              <a:cxnLst/>
              <a:rect l="0" t="0" r="0" b="0"/>
              <a:pathLst>
                <a:path w="133348" h="180531">
                  <a:moveTo>
                    <a:pt x="28572" y="9525"/>
                  </a:moveTo>
                  <a:lnTo>
                    <a:pt x="28572" y="9525"/>
                  </a:lnTo>
                  <a:lnTo>
                    <a:pt x="28572" y="10"/>
                  </a:lnTo>
                  <a:lnTo>
                    <a:pt x="19439" y="0"/>
                  </a:lnTo>
                  <a:lnTo>
                    <a:pt x="19048" y="45518"/>
                  </a:lnTo>
                  <a:lnTo>
                    <a:pt x="19047" y="92240"/>
                  </a:lnTo>
                  <a:lnTo>
                    <a:pt x="10111" y="135342"/>
                  </a:lnTo>
                  <a:lnTo>
                    <a:pt x="9638" y="154087"/>
                  </a:lnTo>
                  <a:lnTo>
                    <a:pt x="6751" y="161263"/>
                  </a:lnTo>
                  <a:lnTo>
                    <a:pt x="1331" y="169438"/>
                  </a:lnTo>
                  <a:lnTo>
                    <a:pt x="32" y="180530"/>
                  </a:lnTo>
                  <a:lnTo>
                    <a:pt x="0" y="172735"/>
                  </a:lnTo>
                  <a:lnTo>
                    <a:pt x="5055" y="166774"/>
                  </a:lnTo>
                  <a:lnTo>
                    <a:pt x="7536" y="158436"/>
                  </a:lnTo>
                  <a:lnTo>
                    <a:pt x="12170" y="131058"/>
                  </a:lnTo>
                  <a:lnTo>
                    <a:pt x="30627" y="83679"/>
                  </a:lnTo>
                  <a:lnTo>
                    <a:pt x="38706" y="68891"/>
                  </a:lnTo>
                  <a:lnTo>
                    <a:pt x="52994" y="51093"/>
                  </a:lnTo>
                  <a:lnTo>
                    <a:pt x="55301" y="44580"/>
                  </a:lnTo>
                  <a:lnTo>
                    <a:pt x="56975" y="42420"/>
                  </a:lnTo>
                  <a:lnTo>
                    <a:pt x="66232" y="38269"/>
                  </a:lnTo>
                  <a:lnTo>
                    <a:pt x="75793" y="38105"/>
                  </a:lnTo>
                  <a:lnTo>
                    <a:pt x="76186" y="60490"/>
                  </a:lnTo>
                  <a:lnTo>
                    <a:pt x="77248" y="62552"/>
                  </a:lnTo>
                  <a:lnTo>
                    <a:pt x="79014" y="63926"/>
                  </a:lnTo>
                  <a:lnTo>
                    <a:pt x="81250" y="64843"/>
                  </a:lnTo>
                  <a:lnTo>
                    <a:pt x="82741" y="66512"/>
                  </a:lnTo>
                  <a:lnTo>
                    <a:pt x="84397" y="71188"/>
                  </a:lnTo>
                  <a:lnTo>
                    <a:pt x="86703" y="100795"/>
                  </a:lnTo>
                  <a:lnTo>
                    <a:pt x="93246" y="114141"/>
                  </a:lnTo>
                  <a:lnTo>
                    <a:pt x="93913" y="117369"/>
                  </a:lnTo>
                  <a:lnTo>
                    <a:pt x="95416" y="119521"/>
                  </a:lnTo>
                  <a:lnTo>
                    <a:pt x="97476" y="120955"/>
                  </a:lnTo>
                  <a:lnTo>
                    <a:pt x="99908" y="121912"/>
                  </a:lnTo>
                  <a:lnTo>
                    <a:pt x="101529" y="123608"/>
                  </a:lnTo>
                  <a:lnTo>
                    <a:pt x="103331" y="128315"/>
                  </a:lnTo>
                  <a:lnTo>
                    <a:pt x="104870" y="129993"/>
                  </a:lnTo>
                  <a:lnTo>
                    <a:pt x="109402" y="131857"/>
                  </a:lnTo>
                  <a:lnTo>
                    <a:pt x="122068" y="133219"/>
                  </a:lnTo>
                  <a:lnTo>
                    <a:pt x="13334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528"/>
            <p:cNvSpPr/>
            <p:nvPr>
              <p:custDataLst>
                <p:tags r:id="rId70"/>
              </p:custDataLst>
            </p:nvPr>
          </p:nvSpPr>
          <p:spPr>
            <a:xfrm>
              <a:off x="1790700" y="5219831"/>
              <a:ext cx="161926" cy="133209"/>
            </a:xfrm>
            <a:custGeom>
              <a:avLst/>
              <a:gdLst/>
              <a:ahLst/>
              <a:cxnLst/>
              <a:rect l="0" t="0" r="0" b="0"/>
              <a:pathLst>
                <a:path w="161926" h="133209">
                  <a:moveTo>
                    <a:pt x="9525" y="76069"/>
                  </a:moveTo>
                  <a:lnTo>
                    <a:pt x="9525" y="76069"/>
                  </a:lnTo>
                  <a:lnTo>
                    <a:pt x="9525" y="94716"/>
                  </a:lnTo>
                  <a:lnTo>
                    <a:pt x="1324" y="103285"/>
                  </a:lnTo>
                  <a:lnTo>
                    <a:pt x="116" y="112726"/>
                  </a:lnTo>
                  <a:lnTo>
                    <a:pt x="0" y="133208"/>
                  </a:lnTo>
                  <a:lnTo>
                    <a:pt x="0" y="125017"/>
                  </a:lnTo>
                  <a:lnTo>
                    <a:pt x="6546" y="116351"/>
                  </a:lnTo>
                  <a:lnTo>
                    <a:pt x="9701" y="107526"/>
                  </a:lnTo>
                  <a:lnTo>
                    <a:pt x="15809" y="98207"/>
                  </a:lnTo>
                  <a:lnTo>
                    <a:pt x="19148" y="88743"/>
                  </a:lnTo>
                  <a:lnTo>
                    <a:pt x="63508" y="41144"/>
                  </a:lnTo>
                  <a:lnTo>
                    <a:pt x="104644" y="0"/>
                  </a:lnTo>
                  <a:lnTo>
                    <a:pt x="104736" y="4964"/>
                  </a:lnTo>
                  <a:lnTo>
                    <a:pt x="105807" y="6441"/>
                  </a:lnTo>
                  <a:lnTo>
                    <a:pt x="109820" y="8082"/>
                  </a:lnTo>
                  <a:lnTo>
                    <a:pt x="110255" y="9578"/>
                  </a:lnTo>
                  <a:lnTo>
                    <a:pt x="105706" y="22536"/>
                  </a:lnTo>
                  <a:lnTo>
                    <a:pt x="104782" y="69606"/>
                  </a:lnTo>
                  <a:lnTo>
                    <a:pt x="107600" y="76019"/>
                  </a:lnTo>
                  <a:lnTo>
                    <a:pt x="111322" y="82397"/>
                  </a:lnTo>
                  <a:lnTo>
                    <a:pt x="113908" y="93235"/>
                  </a:lnTo>
                  <a:lnTo>
                    <a:pt x="115097" y="93863"/>
                  </a:lnTo>
                  <a:lnTo>
                    <a:pt x="136680" y="95071"/>
                  </a:lnTo>
                  <a:lnTo>
                    <a:pt x="142944" y="92275"/>
                  </a:lnTo>
                  <a:lnTo>
                    <a:pt x="149256" y="88563"/>
                  </a:lnTo>
                  <a:lnTo>
                    <a:pt x="161925" y="855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529"/>
            <p:cNvSpPr/>
            <p:nvPr>
              <p:custDataLst>
                <p:tags r:id="rId71"/>
              </p:custDataLst>
            </p:nvPr>
          </p:nvSpPr>
          <p:spPr>
            <a:xfrm>
              <a:off x="1991166" y="5191252"/>
              <a:ext cx="161485" cy="152105"/>
            </a:xfrm>
            <a:custGeom>
              <a:avLst/>
              <a:gdLst/>
              <a:ahLst/>
              <a:cxnLst/>
              <a:rect l="0" t="0" r="0" b="0"/>
              <a:pathLst>
                <a:path w="161485" h="152105">
                  <a:moveTo>
                    <a:pt x="18609" y="85598"/>
                  </a:moveTo>
                  <a:lnTo>
                    <a:pt x="18609" y="85598"/>
                  </a:lnTo>
                  <a:lnTo>
                    <a:pt x="18609" y="90654"/>
                  </a:lnTo>
                  <a:lnTo>
                    <a:pt x="17551" y="92143"/>
                  </a:lnTo>
                  <a:lnTo>
                    <a:pt x="15787" y="93137"/>
                  </a:lnTo>
                  <a:lnTo>
                    <a:pt x="9094" y="95120"/>
                  </a:lnTo>
                  <a:lnTo>
                    <a:pt x="9087" y="100179"/>
                  </a:lnTo>
                  <a:lnTo>
                    <a:pt x="10144" y="100611"/>
                  </a:lnTo>
                  <a:lnTo>
                    <a:pt x="19446" y="96520"/>
                  </a:lnTo>
                  <a:lnTo>
                    <a:pt x="35399" y="94119"/>
                  </a:lnTo>
                  <a:lnTo>
                    <a:pt x="44280" y="88593"/>
                  </a:lnTo>
                  <a:lnTo>
                    <a:pt x="53614" y="85427"/>
                  </a:lnTo>
                  <a:lnTo>
                    <a:pt x="80259" y="62010"/>
                  </a:lnTo>
                  <a:lnTo>
                    <a:pt x="83050" y="56417"/>
                  </a:lnTo>
                  <a:lnTo>
                    <a:pt x="83795" y="53444"/>
                  </a:lnTo>
                  <a:lnTo>
                    <a:pt x="93839" y="38145"/>
                  </a:lnTo>
                  <a:lnTo>
                    <a:pt x="94798" y="14389"/>
                  </a:lnTo>
                  <a:lnTo>
                    <a:pt x="93743" y="12726"/>
                  </a:lnTo>
                  <a:lnTo>
                    <a:pt x="91982" y="11616"/>
                  </a:lnTo>
                  <a:lnTo>
                    <a:pt x="89749" y="10877"/>
                  </a:lnTo>
                  <a:lnTo>
                    <a:pt x="88261" y="9325"/>
                  </a:lnTo>
                  <a:lnTo>
                    <a:pt x="86607" y="4780"/>
                  </a:lnTo>
                  <a:lnTo>
                    <a:pt x="85107" y="3144"/>
                  </a:lnTo>
                  <a:lnTo>
                    <a:pt x="77199" y="304"/>
                  </a:lnTo>
                  <a:lnTo>
                    <a:pt x="71129" y="0"/>
                  </a:lnTo>
                  <a:lnTo>
                    <a:pt x="65587" y="2752"/>
                  </a:lnTo>
                  <a:lnTo>
                    <a:pt x="43605" y="22540"/>
                  </a:lnTo>
                  <a:lnTo>
                    <a:pt x="15423" y="64874"/>
                  </a:lnTo>
                  <a:lnTo>
                    <a:pt x="1048" y="112361"/>
                  </a:lnTo>
                  <a:lnTo>
                    <a:pt x="0" y="125396"/>
                  </a:lnTo>
                  <a:lnTo>
                    <a:pt x="2577" y="132566"/>
                  </a:lnTo>
                  <a:lnTo>
                    <a:pt x="6192" y="139280"/>
                  </a:lnTo>
                  <a:lnTo>
                    <a:pt x="7799" y="145793"/>
                  </a:lnTo>
                  <a:lnTo>
                    <a:pt x="9285" y="147953"/>
                  </a:lnTo>
                  <a:lnTo>
                    <a:pt x="11335" y="149393"/>
                  </a:lnTo>
                  <a:lnTo>
                    <a:pt x="16435" y="150994"/>
                  </a:lnTo>
                  <a:lnTo>
                    <a:pt x="31441" y="152104"/>
                  </a:lnTo>
                  <a:lnTo>
                    <a:pt x="37717" y="149376"/>
                  </a:lnTo>
                  <a:lnTo>
                    <a:pt x="44035" y="145694"/>
                  </a:lnTo>
                  <a:lnTo>
                    <a:pt x="53542" y="142562"/>
                  </a:lnTo>
                  <a:lnTo>
                    <a:pt x="88459" y="110959"/>
                  </a:lnTo>
                  <a:lnTo>
                    <a:pt x="91987" y="104631"/>
                  </a:lnTo>
                  <a:lnTo>
                    <a:pt x="94613" y="98291"/>
                  </a:lnTo>
                  <a:lnTo>
                    <a:pt x="113821" y="76112"/>
                  </a:lnTo>
                  <a:lnTo>
                    <a:pt x="108791" y="76084"/>
                  </a:lnTo>
                  <a:lnTo>
                    <a:pt x="107306" y="77138"/>
                  </a:lnTo>
                  <a:lnTo>
                    <a:pt x="106315" y="78900"/>
                  </a:lnTo>
                  <a:lnTo>
                    <a:pt x="104725" y="89331"/>
                  </a:lnTo>
                  <a:lnTo>
                    <a:pt x="104337" y="118676"/>
                  </a:lnTo>
                  <a:lnTo>
                    <a:pt x="107157" y="124289"/>
                  </a:lnTo>
                  <a:lnTo>
                    <a:pt x="110881" y="130311"/>
                  </a:lnTo>
                  <a:lnTo>
                    <a:pt x="112536" y="136515"/>
                  </a:lnTo>
                  <a:lnTo>
                    <a:pt x="114035" y="138593"/>
                  </a:lnTo>
                  <a:lnTo>
                    <a:pt x="116093" y="139978"/>
                  </a:lnTo>
                  <a:lnTo>
                    <a:pt x="122260" y="141517"/>
                  </a:lnTo>
                  <a:lnTo>
                    <a:pt x="132057" y="142201"/>
                  </a:lnTo>
                  <a:lnTo>
                    <a:pt x="140644" y="139683"/>
                  </a:lnTo>
                  <a:lnTo>
                    <a:pt x="161484" y="1236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530"/>
            <p:cNvSpPr/>
            <p:nvPr>
              <p:custDataLst>
                <p:tags r:id="rId72"/>
              </p:custDataLst>
            </p:nvPr>
          </p:nvSpPr>
          <p:spPr>
            <a:xfrm>
              <a:off x="2162306" y="5076956"/>
              <a:ext cx="157650" cy="314026"/>
            </a:xfrm>
            <a:custGeom>
              <a:avLst/>
              <a:gdLst/>
              <a:ahLst/>
              <a:cxnLst/>
              <a:rect l="0" t="0" r="0" b="0"/>
              <a:pathLst>
                <a:path w="157650" h="314026">
                  <a:moveTo>
                    <a:pt x="85594" y="123694"/>
                  </a:moveTo>
                  <a:lnTo>
                    <a:pt x="85594" y="123694"/>
                  </a:lnTo>
                  <a:lnTo>
                    <a:pt x="85594" y="114169"/>
                  </a:lnTo>
                  <a:lnTo>
                    <a:pt x="90650" y="114169"/>
                  </a:lnTo>
                  <a:lnTo>
                    <a:pt x="92140" y="113111"/>
                  </a:lnTo>
                  <a:lnTo>
                    <a:pt x="93133" y="111347"/>
                  </a:lnTo>
                  <a:lnTo>
                    <a:pt x="93795" y="109113"/>
                  </a:lnTo>
                  <a:lnTo>
                    <a:pt x="95295" y="107624"/>
                  </a:lnTo>
                  <a:lnTo>
                    <a:pt x="105305" y="102410"/>
                  </a:lnTo>
                  <a:lnTo>
                    <a:pt x="117475" y="91503"/>
                  </a:lnTo>
                  <a:lnTo>
                    <a:pt x="120930" y="85398"/>
                  </a:lnTo>
                  <a:lnTo>
                    <a:pt x="123524" y="79157"/>
                  </a:lnTo>
                  <a:lnTo>
                    <a:pt x="149499" y="47493"/>
                  </a:lnTo>
                  <a:lnTo>
                    <a:pt x="152963" y="31619"/>
                  </a:lnTo>
                  <a:lnTo>
                    <a:pt x="157163" y="25269"/>
                  </a:lnTo>
                  <a:lnTo>
                    <a:pt x="157649" y="22094"/>
                  </a:lnTo>
                  <a:lnTo>
                    <a:pt x="156914" y="18919"/>
                  </a:lnTo>
                  <a:lnTo>
                    <a:pt x="153186" y="11275"/>
                  </a:lnTo>
                  <a:lnTo>
                    <a:pt x="152541" y="4895"/>
                  </a:lnTo>
                  <a:lnTo>
                    <a:pt x="151392" y="3219"/>
                  </a:lnTo>
                  <a:lnTo>
                    <a:pt x="149568" y="2103"/>
                  </a:lnTo>
                  <a:lnTo>
                    <a:pt x="141943" y="531"/>
                  </a:lnTo>
                  <a:lnTo>
                    <a:pt x="129886" y="0"/>
                  </a:lnTo>
                  <a:lnTo>
                    <a:pt x="123624" y="2749"/>
                  </a:lnTo>
                  <a:lnTo>
                    <a:pt x="83742" y="31669"/>
                  </a:lnTo>
                  <a:lnTo>
                    <a:pt x="53726" y="76640"/>
                  </a:lnTo>
                  <a:lnTo>
                    <a:pt x="35196" y="115708"/>
                  </a:lnTo>
                  <a:lnTo>
                    <a:pt x="22174" y="153632"/>
                  </a:lnTo>
                  <a:lnTo>
                    <a:pt x="12232" y="195146"/>
                  </a:lnTo>
                  <a:lnTo>
                    <a:pt x="3222" y="237565"/>
                  </a:lnTo>
                  <a:lnTo>
                    <a:pt x="65" y="282586"/>
                  </a:lnTo>
                  <a:lnTo>
                    <a:pt x="0" y="286772"/>
                  </a:lnTo>
                  <a:lnTo>
                    <a:pt x="2749" y="294245"/>
                  </a:lnTo>
                  <a:lnTo>
                    <a:pt x="13138" y="307666"/>
                  </a:lnTo>
                  <a:lnTo>
                    <a:pt x="19172" y="311293"/>
                  </a:lnTo>
                  <a:lnTo>
                    <a:pt x="28281" y="313812"/>
                  </a:lnTo>
                  <a:lnTo>
                    <a:pt x="32958" y="314025"/>
                  </a:lnTo>
                  <a:lnTo>
                    <a:pt x="38564" y="311297"/>
                  </a:lnTo>
                  <a:lnTo>
                    <a:pt x="68880" y="288681"/>
                  </a:lnTo>
                  <a:lnTo>
                    <a:pt x="100465" y="242051"/>
                  </a:lnTo>
                  <a:lnTo>
                    <a:pt x="102787" y="235211"/>
                  </a:lnTo>
                  <a:lnTo>
                    <a:pt x="104640" y="190962"/>
                  </a:lnTo>
                  <a:lnTo>
                    <a:pt x="99586" y="185488"/>
                  </a:lnTo>
                  <a:lnTo>
                    <a:pt x="94282" y="182908"/>
                  </a:lnTo>
                  <a:lnTo>
                    <a:pt x="91386" y="182220"/>
                  </a:lnTo>
                  <a:lnTo>
                    <a:pt x="89455" y="182819"/>
                  </a:lnTo>
                  <a:lnTo>
                    <a:pt x="88168" y="184278"/>
                  </a:lnTo>
                  <a:lnTo>
                    <a:pt x="85680" y="188719"/>
                  </a:lnTo>
                  <a:lnTo>
                    <a:pt x="81046" y="194222"/>
                  </a:lnTo>
                  <a:lnTo>
                    <a:pt x="75459" y="197373"/>
                  </a:lnTo>
                  <a:lnTo>
                    <a:pt x="69448" y="199832"/>
                  </a:lnTo>
                  <a:lnTo>
                    <a:pt x="63249" y="204452"/>
                  </a:lnTo>
                  <a:lnTo>
                    <a:pt x="59787" y="212856"/>
                  </a:lnTo>
                  <a:lnTo>
                    <a:pt x="57191" y="222589"/>
                  </a:lnTo>
                  <a:lnTo>
                    <a:pt x="50838" y="235075"/>
                  </a:lnTo>
                  <a:lnTo>
                    <a:pt x="47624" y="264264"/>
                  </a:lnTo>
                  <a:lnTo>
                    <a:pt x="52589" y="270943"/>
                  </a:lnTo>
                  <a:lnTo>
                    <a:pt x="57872" y="273805"/>
                  </a:lnTo>
                  <a:lnTo>
                    <a:pt x="69888" y="275642"/>
                  </a:lnTo>
                  <a:lnTo>
                    <a:pt x="76144" y="273071"/>
                  </a:lnTo>
                  <a:lnTo>
                    <a:pt x="95119" y="2570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SMARTInkShape-531"/>
            <p:cNvSpPr/>
            <p:nvPr>
              <p:custDataLst>
                <p:tags r:id="rId73"/>
              </p:custDataLst>
            </p:nvPr>
          </p:nvSpPr>
          <p:spPr>
            <a:xfrm>
              <a:off x="2333625" y="5191159"/>
              <a:ext cx="190501" cy="199539"/>
            </a:xfrm>
            <a:custGeom>
              <a:avLst/>
              <a:gdLst/>
              <a:ahLst/>
              <a:cxnLst/>
              <a:rect l="0" t="0" r="0" b="0"/>
              <a:pathLst>
                <a:path w="190501" h="199539">
                  <a:moveTo>
                    <a:pt x="28575" y="9491"/>
                  </a:moveTo>
                  <a:lnTo>
                    <a:pt x="28575" y="9491"/>
                  </a:lnTo>
                  <a:lnTo>
                    <a:pt x="28575" y="82"/>
                  </a:lnTo>
                  <a:lnTo>
                    <a:pt x="23519" y="0"/>
                  </a:lnTo>
                  <a:lnTo>
                    <a:pt x="22029" y="1047"/>
                  </a:lnTo>
                  <a:lnTo>
                    <a:pt x="21036" y="2803"/>
                  </a:lnTo>
                  <a:lnTo>
                    <a:pt x="19442" y="8170"/>
                  </a:lnTo>
                  <a:lnTo>
                    <a:pt x="10883" y="17576"/>
                  </a:lnTo>
                  <a:lnTo>
                    <a:pt x="9541" y="64537"/>
                  </a:lnTo>
                  <a:lnTo>
                    <a:pt x="9526" y="108206"/>
                  </a:lnTo>
                  <a:lnTo>
                    <a:pt x="8467" y="144982"/>
                  </a:lnTo>
                  <a:lnTo>
                    <a:pt x="1986" y="163882"/>
                  </a:lnTo>
                  <a:lnTo>
                    <a:pt x="3" y="199538"/>
                  </a:lnTo>
                  <a:lnTo>
                    <a:pt x="0" y="186694"/>
                  </a:lnTo>
                  <a:lnTo>
                    <a:pt x="2822" y="180676"/>
                  </a:lnTo>
                  <a:lnTo>
                    <a:pt x="13257" y="163132"/>
                  </a:lnTo>
                  <a:lnTo>
                    <a:pt x="21109" y="143423"/>
                  </a:lnTo>
                  <a:lnTo>
                    <a:pt x="34138" y="127042"/>
                  </a:lnTo>
                  <a:lnTo>
                    <a:pt x="40139" y="114282"/>
                  </a:lnTo>
                  <a:lnTo>
                    <a:pt x="44298" y="107923"/>
                  </a:lnTo>
                  <a:lnTo>
                    <a:pt x="47495" y="95774"/>
                  </a:lnTo>
                  <a:lnTo>
                    <a:pt x="47599" y="89839"/>
                  </a:lnTo>
                  <a:lnTo>
                    <a:pt x="47625" y="136894"/>
                  </a:lnTo>
                  <a:lnTo>
                    <a:pt x="47625" y="142686"/>
                  </a:lnTo>
                  <a:lnTo>
                    <a:pt x="92344" y="98122"/>
                  </a:lnTo>
                  <a:lnTo>
                    <a:pt x="100622" y="88787"/>
                  </a:lnTo>
                  <a:lnTo>
                    <a:pt x="114893" y="59097"/>
                  </a:lnTo>
                  <a:lnTo>
                    <a:pt x="122061" y="49864"/>
                  </a:lnTo>
                  <a:lnTo>
                    <a:pt x="124535" y="40435"/>
                  </a:lnTo>
                  <a:lnTo>
                    <a:pt x="132944" y="29067"/>
                  </a:lnTo>
                  <a:lnTo>
                    <a:pt x="125113" y="28587"/>
                  </a:lnTo>
                  <a:lnTo>
                    <a:pt x="124684" y="29630"/>
                  </a:lnTo>
                  <a:lnTo>
                    <a:pt x="122842" y="44791"/>
                  </a:lnTo>
                  <a:lnTo>
                    <a:pt x="117301" y="55110"/>
                  </a:lnTo>
                  <a:lnTo>
                    <a:pt x="114696" y="78031"/>
                  </a:lnTo>
                  <a:lnTo>
                    <a:pt x="117298" y="85109"/>
                  </a:lnTo>
                  <a:lnTo>
                    <a:pt x="119474" y="88478"/>
                  </a:lnTo>
                  <a:lnTo>
                    <a:pt x="122536" y="103332"/>
                  </a:lnTo>
                  <a:lnTo>
                    <a:pt x="123443" y="116083"/>
                  </a:lnTo>
                  <a:lnTo>
                    <a:pt x="124629" y="118652"/>
                  </a:lnTo>
                  <a:lnTo>
                    <a:pt x="126478" y="120365"/>
                  </a:lnTo>
                  <a:lnTo>
                    <a:pt x="131354" y="122269"/>
                  </a:lnTo>
                  <a:lnTo>
                    <a:pt x="147420" y="123731"/>
                  </a:lnTo>
                  <a:lnTo>
                    <a:pt x="153009" y="120943"/>
                  </a:lnTo>
                  <a:lnTo>
                    <a:pt x="190500" y="95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7" name="SMARTInkShape-532"/>
            <p:cNvSpPr/>
            <p:nvPr>
              <p:custDataLst>
                <p:tags r:id="rId74"/>
              </p:custDataLst>
            </p:nvPr>
          </p:nvSpPr>
          <p:spPr>
            <a:xfrm>
              <a:off x="2524174" y="5154512"/>
              <a:ext cx="133290" cy="207895"/>
            </a:xfrm>
            <a:custGeom>
              <a:avLst/>
              <a:gdLst/>
              <a:ahLst/>
              <a:cxnLst/>
              <a:rect l="0" t="0" r="0" b="0"/>
              <a:pathLst>
                <a:path w="133290" h="207895">
                  <a:moveTo>
                    <a:pt x="76151" y="65188"/>
                  </a:moveTo>
                  <a:lnTo>
                    <a:pt x="76151" y="65188"/>
                  </a:lnTo>
                  <a:lnTo>
                    <a:pt x="76151" y="78445"/>
                  </a:lnTo>
                  <a:lnTo>
                    <a:pt x="75093" y="80376"/>
                  </a:lnTo>
                  <a:lnTo>
                    <a:pt x="73329" y="81663"/>
                  </a:lnTo>
                  <a:lnTo>
                    <a:pt x="71095" y="82521"/>
                  </a:lnTo>
                  <a:lnTo>
                    <a:pt x="69605" y="84151"/>
                  </a:lnTo>
                  <a:lnTo>
                    <a:pt x="64393" y="94373"/>
                  </a:lnTo>
                  <a:lnTo>
                    <a:pt x="61962" y="97345"/>
                  </a:lnTo>
                  <a:lnTo>
                    <a:pt x="60342" y="98267"/>
                  </a:lnTo>
                  <a:lnTo>
                    <a:pt x="59261" y="97824"/>
                  </a:lnTo>
                  <a:lnTo>
                    <a:pt x="58541" y="96470"/>
                  </a:lnTo>
                  <a:lnTo>
                    <a:pt x="58061" y="96627"/>
                  </a:lnTo>
                  <a:lnTo>
                    <a:pt x="57527" y="99622"/>
                  </a:lnTo>
                  <a:lnTo>
                    <a:pt x="56327" y="100844"/>
                  </a:lnTo>
                  <a:lnTo>
                    <a:pt x="52171" y="102202"/>
                  </a:lnTo>
                  <a:lnTo>
                    <a:pt x="50639" y="103622"/>
                  </a:lnTo>
                  <a:lnTo>
                    <a:pt x="48938" y="108023"/>
                  </a:lnTo>
                  <a:lnTo>
                    <a:pt x="47587" y="130386"/>
                  </a:lnTo>
                  <a:lnTo>
                    <a:pt x="55778" y="139935"/>
                  </a:lnTo>
                  <a:lnTo>
                    <a:pt x="59335" y="140742"/>
                  </a:lnTo>
                  <a:lnTo>
                    <a:pt x="71256" y="141350"/>
                  </a:lnTo>
                  <a:lnTo>
                    <a:pt x="72888" y="140305"/>
                  </a:lnTo>
                  <a:lnTo>
                    <a:pt x="73975" y="138549"/>
                  </a:lnTo>
                  <a:lnTo>
                    <a:pt x="74701" y="136320"/>
                  </a:lnTo>
                  <a:lnTo>
                    <a:pt x="76242" y="134835"/>
                  </a:lnTo>
                  <a:lnTo>
                    <a:pt x="86322" y="129627"/>
                  </a:lnTo>
                  <a:lnTo>
                    <a:pt x="107939" y="109507"/>
                  </a:lnTo>
                  <a:lnTo>
                    <a:pt x="111446" y="100408"/>
                  </a:lnTo>
                  <a:lnTo>
                    <a:pt x="114063" y="90366"/>
                  </a:lnTo>
                  <a:lnTo>
                    <a:pt x="124366" y="75296"/>
                  </a:lnTo>
                  <a:lnTo>
                    <a:pt x="129330" y="68622"/>
                  </a:lnTo>
                  <a:lnTo>
                    <a:pt x="131536" y="62128"/>
                  </a:lnTo>
                  <a:lnTo>
                    <a:pt x="133287" y="23637"/>
                  </a:lnTo>
                  <a:lnTo>
                    <a:pt x="130473" y="17441"/>
                  </a:lnTo>
                  <a:lnTo>
                    <a:pt x="119111" y="3532"/>
                  </a:lnTo>
                  <a:lnTo>
                    <a:pt x="113589" y="743"/>
                  </a:lnTo>
                  <a:lnTo>
                    <a:pt x="110635" y="0"/>
                  </a:lnTo>
                  <a:lnTo>
                    <a:pt x="107607" y="563"/>
                  </a:lnTo>
                  <a:lnTo>
                    <a:pt x="97043" y="6844"/>
                  </a:lnTo>
                  <a:lnTo>
                    <a:pt x="68436" y="30111"/>
                  </a:lnTo>
                  <a:lnTo>
                    <a:pt x="44507" y="71715"/>
                  </a:lnTo>
                  <a:lnTo>
                    <a:pt x="22182" y="115998"/>
                  </a:lnTo>
                  <a:lnTo>
                    <a:pt x="4185" y="154089"/>
                  </a:lnTo>
                  <a:lnTo>
                    <a:pt x="0" y="201548"/>
                  </a:lnTo>
                  <a:lnTo>
                    <a:pt x="1042" y="203719"/>
                  </a:lnTo>
                  <a:lnTo>
                    <a:pt x="2795" y="205167"/>
                  </a:lnTo>
                  <a:lnTo>
                    <a:pt x="8157" y="207491"/>
                  </a:lnTo>
                  <a:lnTo>
                    <a:pt x="19198" y="207894"/>
                  </a:lnTo>
                  <a:lnTo>
                    <a:pt x="27203" y="205166"/>
                  </a:lnTo>
                  <a:lnTo>
                    <a:pt x="50674" y="185669"/>
                  </a:lnTo>
                  <a:lnTo>
                    <a:pt x="85085" y="148673"/>
                  </a:lnTo>
                  <a:lnTo>
                    <a:pt x="107496" y="120155"/>
                  </a:lnTo>
                  <a:lnTo>
                    <a:pt x="116540" y="109726"/>
                  </a:lnTo>
                  <a:lnTo>
                    <a:pt x="122691" y="98963"/>
                  </a:lnTo>
                  <a:lnTo>
                    <a:pt x="129687" y="94246"/>
                  </a:lnTo>
                  <a:lnTo>
                    <a:pt x="133259" y="84372"/>
                  </a:lnTo>
                  <a:lnTo>
                    <a:pt x="133289" y="89334"/>
                  </a:lnTo>
                  <a:lnTo>
                    <a:pt x="132234" y="90810"/>
                  </a:lnTo>
                  <a:lnTo>
                    <a:pt x="117053" y="101108"/>
                  </a:lnTo>
                  <a:lnTo>
                    <a:pt x="110911" y="106905"/>
                  </a:lnTo>
                  <a:lnTo>
                    <a:pt x="107475" y="115832"/>
                  </a:lnTo>
                  <a:lnTo>
                    <a:pt x="104890" y="125797"/>
                  </a:lnTo>
                  <a:lnTo>
                    <a:pt x="97429" y="140816"/>
                  </a:lnTo>
                  <a:lnTo>
                    <a:pt x="87131" y="171781"/>
                  </a:lnTo>
                  <a:lnTo>
                    <a:pt x="87704" y="175408"/>
                  </a:lnTo>
                  <a:lnTo>
                    <a:pt x="94847" y="196621"/>
                  </a:lnTo>
                  <a:lnTo>
                    <a:pt x="95096" y="203026"/>
                  </a:lnTo>
                  <a:lnTo>
                    <a:pt x="96190" y="204705"/>
                  </a:lnTo>
                  <a:lnTo>
                    <a:pt x="97977" y="205824"/>
                  </a:lnTo>
                  <a:lnTo>
                    <a:pt x="100226" y="206570"/>
                  </a:lnTo>
                  <a:lnTo>
                    <a:pt x="102785" y="206009"/>
                  </a:lnTo>
                  <a:lnTo>
                    <a:pt x="114251" y="1985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533"/>
            <p:cNvSpPr/>
            <p:nvPr>
              <p:custDataLst>
                <p:tags r:id="rId75"/>
              </p:custDataLst>
            </p:nvPr>
          </p:nvSpPr>
          <p:spPr>
            <a:xfrm>
              <a:off x="2714625" y="5176223"/>
              <a:ext cx="161926" cy="186315"/>
            </a:xfrm>
            <a:custGeom>
              <a:avLst/>
              <a:gdLst/>
              <a:ahLst/>
              <a:cxnLst/>
              <a:rect l="0" t="0" r="0" b="0"/>
              <a:pathLst>
                <a:path w="161926" h="186315">
                  <a:moveTo>
                    <a:pt x="0" y="129202"/>
                  </a:moveTo>
                  <a:lnTo>
                    <a:pt x="0" y="129202"/>
                  </a:lnTo>
                  <a:lnTo>
                    <a:pt x="9409" y="119793"/>
                  </a:lnTo>
                  <a:lnTo>
                    <a:pt x="4434" y="119711"/>
                  </a:lnTo>
                  <a:lnTo>
                    <a:pt x="2956" y="120758"/>
                  </a:lnTo>
                  <a:lnTo>
                    <a:pt x="1971" y="122514"/>
                  </a:lnTo>
                  <a:lnTo>
                    <a:pt x="115" y="137011"/>
                  </a:lnTo>
                  <a:lnTo>
                    <a:pt x="0" y="184130"/>
                  </a:lnTo>
                  <a:lnTo>
                    <a:pt x="0" y="186314"/>
                  </a:lnTo>
                  <a:lnTo>
                    <a:pt x="5056" y="181284"/>
                  </a:lnTo>
                  <a:lnTo>
                    <a:pt x="7539" y="175986"/>
                  </a:lnTo>
                  <a:lnTo>
                    <a:pt x="8201" y="173091"/>
                  </a:lnTo>
                  <a:lnTo>
                    <a:pt x="9701" y="171162"/>
                  </a:lnTo>
                  <a:lnTo>
                    <a:pt x="47642" y="138673"/>
                  </a:lnTo>
                  <a:lnTo>
                    <a:pt x="57155" y="126364"/>
                  </a:lnTo>
                  <a:lnTo>
                    <a:pt x="64561" y="116299"/>
                  </a:lnTo>
                  <a:lnTo>
                    <a:pt x="83739" y="98391"/>
                  </a:lnTo>
                  <a:lnTo>
                    <a:pt x="117440" y="54422"/>
                  </a:lnTo>
                  <a:lnTo>
                    <a:pt x="131860" y="21371"/>
                  </a:lnTo>
                  <a:lnTo>
                    <a:pt x="133339" y="486"/>
                  </a:lnTo>
                  <a:lnTo>
                    <a:pt x="132284" y="0"/>
                  </a:lnTo>
                  <a:lnTo>
                    <a:pt x="123648" y="4765"/>
                  </a:lnTo>
                  <a:lnTo>
                    <a:pt x="119160" y="5105"/>
                  </a:lnTo>
                  <a:lnTo>
                    <a:pt x="117540" y="6254"/>
                  </a:lnTo>
                  <a:lnTo>
                    <a:pt x="116460" y="8079"/>
                  </a:lnTo>
                  <a:lnTo>
                    <a:pt x="115740" y="10353"/>
                  </a:lnTo>
                  <a:lnTo>
                    <a:pt x="106951" y="24664"/>
                  </a:lnTo>
                  <a:lnTo>
                    <a:pt x="106225" y="27760"/>
                  </a:lnTo>
                  <a:lnTo>
                    <a:pt x="98515" y="41392"/>
                  </a:lnTo>
                  <a:lnTo>
                    <a:pt x="95159" y="56383"/>
                  </a:lnTo>
                  <a:lnTo>
                    <a:pt x="87902" y="71466"/>
                  </a:lnTo>
                  <a:lnTo>
                    <a:pt x="85736" y="117677"/>
                  </a:lnTo>
                  <a:lnTo>
                    <a:pt x="93927" y="127702"/>
                  </a:lnTo>
                  <a:lnTo>
                    <a:pt x="97485" y="128536"/>
                  </a:lnTo>
                  <a:lnTo>
                    <a:pt x="140523" y="129194"/>
                  </a:lnTo>
                  <a:lnTo>
                    <a:pt x="161925" y="1292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8" name="SMARTInkShape-Group113"/>
          <p:cNvGrpSpPr/>
          <p:nvPr/>
        </p:nvGrpSpPr>
        <p:grpSpPr>
          <a:xfrm>
            <a:off x="3200400" y="5086398"/>
            <a:ext cx="1123951" cy="531254"/>
            <a:chOff x="3200400" y="5086398"/>
            <a:chExt cx="1123951" cy="531254"/>
          </a:xfrm>
        </p:grpSpPr>
        <p:sp>
          <p:nvSpPr>
            <p:cNvPr id="280" name="SMARTInkShape-534"/>
            <p:cNvSpPr/>
            <p:nvPr>
              <p:custDataLst>
                <p:tags r:id="rId61"/>
              </p:custDataLst>
            </p:nvPr>
          </p:nvSpPr>
          <p:spPr>
            <a:xfrm>
              <a:off x="3200400" y="5114963"/>
              <a:ext cx="95119" cy="266207"/>
            </a:xfrm>
            <a:custGeom>
              <a:avLst/>
              <a:gdLst/>
              <a:ahLst/>
              <a:cxnLst/>
              <a:rect l="0" t="0" r="0" b="0"/>
              <a:pathLst>
                <a:path w="95119" h="266207">
                  <a:moveTo>
                    <a:pt x="66675" y="38062"/>
                  </a:moveTo>
                  <a:lnTo>
                    <a:pt x="66675" y="38062"/>
                  </a:lnTo>
                  <a:lnTo>
                    <a:pt x="66675" y="33006"/>
                  </a:lnTo>
                  <a:lnTo>
                    <a:pt x="65617" y="31517"/>
                  </a:lnTo>
                  <a:lnTo>
                    <a:pt x="63853" y="30523"/>
                  </a:lnTo>
                  <a:lnTo>
                    <a:pt x="61619" y="29861"/>
                  </a:lnTo>
                  <a:lnTo>
                    <a:pt x="60129" y="28361"/>
                  </a:lnTo>
                  <a:lnTo>
                    <a:pt x="56354" y="18914"/>
                  </a:lnTo>
                  <a:lnTo>
                    <a:pt x="38137" y="0"/>
                  </a:lnTo>
                  <a:lnTo>
                    <a:pt x="28968" y="9096"/>
                  </a:lnTo>
                  <a:lnTo>
                    <a:pt x="28577" y="52047"/>
                  </a:lnTo>
                  <a:lnTo>
                    <a:pt x="27517" y="70192"/>
                  </a:lnTo>
                  <a:lnTo>
                    <a:pt x="19933" y="114491"/>
                  </a:lnTo>
                  <a:lnTo>
                    <a:pt x="18069" y="161825"/>
                  </a:lnTo>
                  <a:lnTo>
                    <a:pt x="10118" y="209323"/>
                  </a:lnTo>
                  <a:lnTo>
                    <a:pt x="8730" y="222128"/>
                  </a:lnTo>
                  <a:lnTo>
                    <a:pt x="268" y="256568"/>
                  </a:lnTo>
                  <a:lnTo>
                    <a:pt x="11" y="266206"/>
                  </a:lnTo>
                  <a:lnTo>
                    <a:pt x="0" y="238935"/>
                  </a:lnTo>
                  <a:lnTo>
                    <a:pt x="2822" y="230350"/>
                  </a:lnTo>
                  <a:lnTo>
                    <a:pt x="15188" y="205318"/>
                  </a:lnTo>
                  <a:lnTo>
                    <a:pt x="23598" y="174453"/>
                  </a:lnTo>
                  <a:lnTo>
                    <a:pt x="41395" y="144676"/>
                  </a:lnTo>
                  <a:lnTo>
                    <a:pt x="50501" y="135540"/>
                  </a:lnTo>
                  <a:lnTo>
                    <a:pt x="78986" y="111217"/>
                  </a:lnTo>
                  <a:lnTo>
                    <a:pt x="82730" y="104795"/>
                  </a:lnTo>
                  <a:lnTo>
                    <a:pt x="83728" y="101601"/>
                  </a:lnTo>
                  <a:lnTo>
                    <a:pt x="85452" y="99471"/>
                  </a:lnTo>
                  <a:lnTo>
                    <a:pt x="93750" y="95773"/>
                  </a:lnTo>
                  <a:lnTo>
                    <a:pt x="94250" y="96644"/>
                  </a:lnTo>
                  <a:lnTo>
                    <a:pt x="95118" y="103462"/>
                  </a:lnTo>
                  <a:lnTo>
                    <a:pt x="88678" y="112090"/>
                  </a:lnTo>
                  <a:lnTo>
                    <a:pt x="85541" y="120908"/>
                  </a:lnTo>
                  <a:lnTo>
                    <a:pt x="50774" y="167978"/>
                  </a:lnTo>
                  <a:lnTo>
                    <a:pt x="42326" y="177686"/>
                  </a:lnTo>
                  <a:lnTo>
                    <a:pt x="38656" y="188570"/>
                  </a:lnTo>
                  <a:lnTo>
                    <a:pt x="38100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535"/>
            <p:cNvSpPr/>
            <p:nvPr>
              <p:custDataLst>
                <p:tags r:id="rId62"/>
              </p:custDataLst>
            </p:nvPr>
          </p:nvSpPr>
          <p:spPr>
            <a:xfrm>
              <a:off x="3228978" y="5324475"/>
              <a:ext cx="104773" cy="37949"/>
            </a:xfrm>
            <a:custGeom>
              <a:avLst/>
              <a:gdLst/>
              <a:ahLst/>
              <a:cxnLst/>
              <a:rect l="0" t="0" r="0" b="0"/>
              <a:pathLst>
                <a:path w="104773" h="37949">
                  <a:moveTo>
                    <a:pt x="19047" y="0"/>
                  </a:moveTo>
                  <a:lnTo>
                    <a:pt x="19047" y="0"/>
                  </a:lnTo>
                  <a:lnTo>
                    <a:pt x="0" y="0"/>
                  </a:lnTo>
                  <a:lnTo>
                    <a:pt x="5055" y="0"/>
                  </a:lnTo>
                  <a:lnTo>
                    <a:pt x="6544" y="1058"/>
                  </a:lnTo>
                  <a:lnTo>
                    <a:pt x="7537" y="2822"/>
                  </a:lnTo>
                  <a:lnTo>
                    <a:pt x="8199" y="5056"/>
                  </a:lnTo>
                  <a:lnTo>
                    <a:pt x="9698" y="6545"/>
                  </a:lnTo>
                  <a:lnTo>
                    <a:pt x="19145" y="10321"/>
                  </a:lnTo>
                  <a:lnTo>
                    <a:pt x="26367" y="15994"/>
                  </a:lnTo>
                  <a:lnTo>
                    <a:pt x="36343" y="18647"/>
                  </a:lnTo>
                  <a:lnTo>
                    <a:pt x="55385" y="36373"/>
                  </a:lnTo>
                  <a:lnTo>
                    <a:pt x="78451" y="37948"/>
                  </a:lnTo>
                  <a:lnTo>
                    <a:pt x="85313" y="35210"/>
                  </a:lnTo>
                  <a:lnTo>
                    <a:pt x="91890" y="31524"/>
                  </a:lnTo>
                  <a:lnTo>
                    <a:pt x="10477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536"/>
            <p:cNvSpPr/>
            <p:nvPr>
              <p:custDataLst>
                <p:tags r:id="rId63"/>
              </p:custDataLst>
            </p:nvPr>
          </p:nvSpPr>
          <p:spPr>
            <a:xfrm>
              <a:off x="3343403" y="5219711"/>
              <a:ext cx="66548" cy="397941"/>
            </a:xfrm>
            <a:custGeom>
              <a:avLst/>
              <a:gdLst/>
              <a:ahLst/>
              <a:cxnLst/>
              <a:rect l="0" t="0" r="0" b="0"/>
              <a:pathLst>
                <a:path w="66548" h="397941">
                  <a:moveTo>
                    <a:pt x="66547" y="19039"/>
                  </a:moveTo>
                  <a:lnTo>
                    <a:pt x="66547" y="19039"/>
                  </a:lnTo>
                  <a:lnTo>
                    <a:pt x="61491" y="13983"/>
                  </a:lnTo>
                  <a:lnTo>
                    <a:pt x="56186" y="11500"/>
                  </a:lnTo>
                  <a:lnTo>
                    <a:pt x="53290" y="10838"/>
                  </a:lnTo>
                  <a:lnTo>
                    <a:pt x="51359" y="9338"/>
                  </a:lnTo>
                  <a:lnTo>
                    <a:pt x="49213" y="4850"/>
                  </a:lnTo>
                  <a:lnTo>
                    <a:pt x="47583" y="3229"/>
                  </a:lnTo>
                  <a:lnTo>
                    <a:pt x="38010" y="0"/>
                  </a:lnTo>
                  <a:lnTo>
                    <a:pt x="37972" y="46335"/>
                  </a:lnTo>
                  <a:lnTo>
                    <a:pt x="37972" y="87762"/>
                  </a:lnTo>
                  <a:lnTo>
                    <a:pt x="35150" y="133608"/>
                  </a:lnTo>
                  <a:lnTo>
                    <a:pt x="29771" y="176549"/>
                  </a:lnTo>
                  <a:lnTo>
                    <a:pt x="28840" y="213287"/>
                  </a:lnTo>
                  <a:lnTo>
                    <a:pt x="21978" y="257081"/>
                  </a:lnTo>
                  <a:lnTo>
                    <a:pt x="16704" y="302577"/>
                  </a:lnTo>
                  <a:lnTo>
                    <a:pt x="10841" y="342452"/>
                  </a:lnTo>
                  <a:lnTo>
                    <a:pt x="517" y="389413"/>
                  </a:lnTo>
                  <a:lnTo>
                    <a:pt x="0" y="397940"/>
                  </a:lnTo>
                  <a:lnTo>
                    <a:pt x="1015" y="397582"/>
                  </a:lnTo>
                  <a:lnTo>
                    <a:pt x="9397" y="390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537"/>
            <p:cNvSpPr/>
            <p:nvPr>
              <p:custDataLst>
                <p:tags r:id="rId64"/>
              </p:custDataLst>
            </p:nvPr>
          </p:nvSpPr>
          <p:spPr>
            <a:xfrm>
              <a:off x="3375918" y="5230560"/>
              <a:ext cx="129283" cy="141541"/>
            </a:xfrm>
            <a:custGeom>
              <a:avLst/>
              <a:gdLst/>
              <a:ahLst/>
              <a:cxnLst/>
              <a:rect l="0" t="0" r="0" b="0"/>
              <a:pathLst>
                <a:path w="129283" h="141541">
                  <a:moveTo>
                    <a:pt x="43557" y="65340"/>
                  </a:moveTo>
                  <a:lnTo>
                    <a:pt x="43557" y="65340"/>
                  </a:lnTo>
                  <a:lnTo>
                    <a:pt x="35356" y="57139"/>
                  </a:lnTo>
                  <a:lnTo>
                    <a:pt x="29368" y="56207"/>
                  </a:lnTo>
                  <a:lnTo>
                    <a:pt x="27747" y="55019"/>
                  </a:lnTo>
                  <a:lnTo>
                    <a:pt x="25948" y="50875"/>
                  </a:lnTo>
                  <a:lnTo>
                    <a:pt x="24409" y="50405"/>
                  </a:lnTo>
                  <a:lnTo>
                    <a:pt x="19877" y="52705"/>
                  </a:lnTo>
                  <a:lnTo>
                    <a:pt x="17187" y="52683"/>
                  </a:lnTo>
                  <a:lnTo>
                    <a:pt x="5611" y="46383"/>
                  </a:lnTo>
                  <a:lnTo>
                    <a:pt x="446" y="46318"/>
                  </a:lnTo>
                  <a:lnTo>
                    <a:pt x="0" y="45250"/>
                  </a:lnTo>
                  <a:lnTo>
                    <a:pt x="4529" y="38091"/>
                  </a:lnTo>
                  <a:lnTo>
                    <a:pt x="7867" y="37354"/>
                  </a:lnTo>
                  <a:lnTo>
                    <a:pt x="10238" y="37158"/>
                  </a:lnTo>
                  <a:lnTo>
                    <a:pt x="15696" y="34117"/>
                  </a:lnTo>
                  <a:lnTo>
                    <a:pt x="21649" y="30296"/>
                  </a:lnTo>
                  <a:lnTo>
                    <a:pt x="30951" y="27088"/>
                  </a:lnTo>
                  <a:lnTo>
                    <a:pt x="40410" y="20962"/>
                  </a:lnTo>
                  <a:lnTo>
                    <a:pt x="77600" y="9157"/>
                  </a:lnTo>
                  <a:lnTo>
                    <a:pt x="94241" y="8317"/>
                  </a:lnTo>
                  <a:lnTo>
                    <a:pt x="96396" y="7217"/>
                  </a:lnTo>
                  <a:lnTo>
                    <a:pt x="97833" y="5424"/>
                  </a:lnTo>
                  <a:lnTo>
                    <a:pt x="98791" y="3171"/>
                  </a:lnTo>
                  <a:lnTo>
                    <a:pt x="100488" y="1669"/>
                  </a:lnTo>
                  <a:lnTo>
                    <a:pt x="105195" y="0"/>
                  </a:lnTo>
                  <a:lnTo>
                    <a:pt x="106874" y="614"/>
                  </a:lnTo>
                  <a:lnTo>
                    <a:pt x="107994" y="2081"/>
                  </a:lnTo>
                  <a:lnTo>
                    <a:pt x="109790" y="6983"/>
                  </a:lnTo>
                  <a:lnTo>
                    <a:pt x="110193" y="16284"/>
                  </a:lnTo>
                  <a:lnTo>
                    <a:pt x="103679" y="25037"/>
                  </a:lnTo>
                  <a:lnTo>
                    <a:pt x="101587" y="33878"/>
                  </a:lnTo>
                  <a:lnTo>
                    <a:pt x="99909" y="44259"/>
                  </a:lnTo>
                  <a:lnTo>
                    <a:pt x="92540" y="67202"/>
                  </a:lnTo>
                  <a:lnTo>
                    <a:pt x="91217" y="105257"/>
                  </a:lnTo>
                  <a:lnTo>
                    <a:pt x="94020" y="112361"/>
                  </a:lnTo>
                  <a:lnTo>
                    <a:pt x="97735" y="119047"/>
                  </a:lnTo>
                  <a:lnTo>
                    <a:pt x="100885" y="128761"/>
                  </a:lnTo>
                  <a:lnTo>
                    <a:pt x="108792" y="139647"/>
                  </a:lnTo>
                  <a:lnTo>
                    <a:pt x="129282" y="141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538"/>
            <p:cNvSpPr/>
            <p:nvPr>
              <p:custDataLst>
                <p:tags r:id="rId65"/>
              </p:custDataLst>
            </p:nvPr>
          </p:nvSpPr>
          <p:spPr>
            <a:xfrm>
              <a:off x="3571875" y="5286380"/>
              <a:ext cx="171451" cy="85557"/>
            </a:xfrm>
            <a:custGeom>
              <a:avLst/>
              <a:gdLst/>
              <a:ahLst/>
              <a:cxnLst/>
              <a:rect l="0" t="0" r="0" b="0"/>
              <a:pathLst>
                <a:path w="171451" h="85557">
                  <a:moveTo>
                    <a:pt x="0" y="28570"/>
                  </a:moveTo>
                  <a:lnTo>
                    <a:pt x="0" y="28570"/>
                  </a:lnTo>
                  <a:lnTo>
                    <a:pt x="9525" y="19045"/>
                  </a:lnTo>
                  <a:lnTo>
                    <a:pt x="9525" y="52133"/>
                  </a:lnTo>
                  <a:lnTo>
                    <a:pt x="12347" y="57740"/>
                  </a:lnTo>
                  <a:lnTo>
                    <a:pt x="16071" y="63760"/>
                  </a:lnTo>
                  <a:lnTo>
                    <a:pt x="19226" y="73098"/>
                  </a:lnTo>
                  <a:lnTo>
                    <a:pt x="23714" y="79404"/>
                  </a:lnTo>
                  <a:lnTo>
                    <a:pt x="29237" y="82913"/>
                  </a:lnTo>
                  <a:lnTo>
                    <a:pt x="45782" y="85556"/>
                  </a:lnTo>
                  <a:lnTo>
                    <a:pt x="88542" y="53919"/>
                  </a:lnTo>
                  <a:lnTo>
                    <a:pt x="92269" y="47598"/>
                  </a:lnTo>
                  <a:lnTo>
                    <a:pt x="94984" y="41260"/>
                  </a:lnTo>
                  <a:lnTo>
                    <a:pt x="101403" y="31742"/>
                  </a:lnTo>
                  <a:lnTo>
                    <a:pt x="104834" y="22219"/>
                  </a:lnTo>
                  <a:lnTo>
                    <a:pt x="111025" y="12695"/>
                  </a:lnTo>
                  <a:lnTo>
                    <a:pt x="114300" y="0"/>
                  </a:lnTo>
                  <a:lnTo>
                    <a:pt x="114300" y="31793"/>
                  </a:lnTo>
                  <a:lnTo>
                    <a:pt x="117122" y="38117"/>
                  </a:lnTo>
                  <a:lnTo>
                    <a:pt x="120846" y="44455"/>
                  </a:lnTo>
                  <a:lnTo>
                    <a:pt x="122501" y="50800"/>
                  </a:lnTo>
                  <a:lnTo>
                    <a:pt x="128881" y="57147"/>
                  </a:lnTo>
                  <a:lnTo>
                    <a:pt x="136656" y="63496"/>
                  </a:lnTo>
                  <a:lnTo>
                    <a:pt x="142090" y="71962"/>
                  </a:lnTo>
                  <a:lnTo>
                    <a:pt x="147112" y="74314"/>
                  </a:lnTo>
                  <a:lnTo>
                    <a:pt x="171450" y="761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539"/>
            <p:cNvSpPr/>
            <p:nvPr>
              <p:custDataLst>
                <p:tags r:id="rId66"/>
              </p:custDataLst>
            </p:nvPr>
          </p:nvSpPr>
          <p:spPr>
            <a:xfrm>
              <a:off x="3791116" y="5086398"/>
              <a:ext cx="151804" cy="322276"/>
            </a:xfrm>
            <a:custGeom>
              <a:avLst/>
              <a:gdLst/>
              <a:ahLst/>
              <a:cxnLst/>
              <a:rect l="0" t="0" r="0" b="0"/>
              <a:pathLst>
                <a:path w="151804" h="322276">
                  <a:moveTo>
                    <a:pt x="123659" y="85677"/>
                  </a:moveTo>
                  <a:lnTo>
                    <a:pt x="123659" y="85677"/>
                  </a:lnTo>
                  <a:lnTo>
                    <a:pt x="123659" y="67054"/>
                  </a:lnTo>
                  <a:lnTo>
                    <a:pt x="114527" y="66638"/>
                  </a:lnTo>
                  <a:lnTo>
                    <a:pt x="96528" y="84237"/>
                  </a:lnTo>
                  <a:lnTo>
                    <a:pt x="95122" y="94773"/>
                  </a:lnTo>
                  <a:lnTo>
                    <a:pt x="95095" y="90018"/>
                  </a:lnTo>
                  <a:lnTo>
                    <a:pt x="96149" y="88571"/>
                  </a:lnTo>
                  <a:lnTo>
                    <a:pt x="108342" y="81001"/>
                  </a:lnTo>
                  <a:lnTo>
                    <a:pt x="111560" y="75484"/>
                  </a:lnTo>
                  <a:lnTo>
                    <a:pt x="114048" y="69506"/>
                  </a:lnTo>
                  <a:lnTo>
                    <a:pt x="130542" y="47560"/>
                  </a:lnTo>
                  <a:lnTo>
                    <a:pt x="133068" y="41219"/>
                  </a:lnTo>
                  <a:lnTo>
                    <a:pt x="139382" y="31699"/>
                  </a:lnTo>
                  <a:lnTo>
                    <a:pt x="142781" y="22176"/>
                  </a:lnTo>
                  <a:lnTo>
                    <a:pt x="148963" y="12652"/>
                  </a:lnTo>
                  <a:lnTo>
                    <a:pt x="151803" y="1833"/>
                  </a:lnTo>
                  <a:lnTo>
                    <a:pt x="150889" y="1206"/>
                  </a:lnTo>
                  <a:lnTo>
                    <a:pt x="134889" y="0"/>
                  </a:lnTo>
                  <a:lnTo>
                    <a:pt x="110838" y="22343"/>
                  </a:lnTo>
                  <a:lnTo>
                    <a:pt x="78015" y="69704"/>
                  </a:lnTo>
                  <a:lnTo>
                    <a:pt x="59362" y="115715"/>
                  </a:lnTo>
                  <a:lnTo>
                    <a:pt x="39971" y="159971"/>
                  </a:lnTo>
                  <a:lnTo>
                    <a:pt x="25637" y="199600"/>
                  </a:lnTo>
                  <a:lnTo>
                    <a:pt x="9412" y="244730"/>
                  </a:lnTo>
                  <a:lnTo>
                    <a:pt x="2672" y="265801"/>
                  </a:lnTo>
                  <a:lnTo>
                    <a:pt x="0" y="305995"/>
                  </a:lnTo>
                  <a:lnTo>
                    <a:pt x="1003" y="308756"/>
                  </a:lnTo>
                  <a:lnTo>
                    <a:pt x="2730" y="310595"/>
                  </a:lnTo>
                  <a:lnTo>
                    <a:pt x="7471" y="312641"/>
                  </a:lnTo>
                  <a:lnTo>
                    <a:pt x="22228" y="314062"/>
                  </a:lnTo>
                  <a:lnTo>
                    <a:pt x="28485" y="311359"/>
                  </a:lnTo>
                  <a:lnTo>
                    <a:pt x="69293" y="282476"/>
                  </a:lnTo>
                  <a:lnTo>
                    <a:pt x="101427" y="234967"/>
                  </a:lnTo>
                  <a:lnTo>
                    <a:pt x="109899" y="223162"/>
                  </a:lnTo>
                  <a:lnTo>
                    <a:pt x="112879" y="212962"/>
                  </a:lnTo>
                  <a:lnTo>
                    <a:pt x="113969" y="201896"/>
                  </a:lnTo>
                  <a:lnTo>
                    <a:pt x="109028" y="195489"/>
                  </a:lnTo>
                  <a:lnTo>
                    <a:pt x="103751" y="192691"/>
                  </a:lnTo>
                  <a:lnTo>
                    <a:pt x="100862" y="191945"/>
                  </a:lnTo>
                  <a:lnTo>
                    <a:pt x="97878" y="192506"/>
                  </a:lnTo>
                  <a:lnTo>
                    <a:pt x="85483" y="198188"/>
                  </a:lnTo>
                  <a:lnTo>
                    <a:pt x="82334" y="198784"/>
                  </a:lnTo>
                  <a:lnTo>
                    <a:pt x="76012" y="205091"/>
                  </a:lnTo>
                  <a:lnTo>
                    <a:pt x="41109" y="251980"/>
                  </a:lnTo>
                  <a:lnTo>
                    <a:pt x="23117" y="282437"/>
                  </a:lnTo>
                  <a:lnTo>
                    <a:pt x="19049" y="311959"/>
                  </a:lnTo>
                  <a:lnTo>
                    <a:pt x="18933" y="318647"/>
                  </a:lnTo>
                  <a:lnTo>
                    <a:pt x="19975" y="320365"/>
                  </a:lnTo>
                  <a:lnTo>
                    <a:pt x="21728" y="321511"/>
                  </a:lnTo>
                  <a:lnTo>
                    <a:pt x="23955" y="322275"/>
                  </a:lnTo>
                  <a:lnTo>
                    <a:pt x="37202" y="318293"/>
                  </a:lnTo>
                  <a:lnTo>
                    <a:pt x="56984" y="3047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540"/>
            <p:cNvSpPr/>
            <p:nvPr>
              <p:custDataLst>
                <p:tags r:id="rId67"/>
              </p:custDataLst>
            </p:nvPr>
          </p:nvSpPr>
          <p:spPr>
            <a:xfrm>
              <a:off x="3896294" y="5238755"/>
              <a:ext cx="197957" cy="180402"/>
            </a:xfrm>
            <a:custGeom>
              <a:avLst/>
              <a:gdLst/>
              <a:ahLst/>
              <a:cxnLst/>
              <a:rect l="0" t="0" r="0" b="0"/>
              <a:pathLst>
                <a:path w="197957" h="180402">
                  <a:moveTo>
                    <a:pt x="123256" y="19045"/>
                  </a:moveTo>
                  <a:lnTo>
                    <a:pt x="123256" y="19045"/>
                  </a:lnTo>
                  <a:lnTo>
                    <a:pt x="131457" y="19045"/>
                  </a:lnTo>
                  <a:lnTo>
                    <a:pt x="131898" y="20103"/>
                  </a:lnTo>
                  <a:lnTo>
                    <a:pt x="132778" y="51202"/>
                  </a:lnTo>
                  <a:lnTo>
                    <a:pt x="129958" y="57326"/>
                  </a:lnTo>
                  <a:lnTo>
                    <a:pt x="116971" y="73910"/>
                  </a:lnTo>
                  <a:lnTo>
                    <a:pt x="113633" y="82809"/>
                  </a:lnTo>
                  <a:lnTo>
                    <a:pt x="107469" y="92148"/>
                  </a:lnTo>
                  <a:lnTo>
                    <a:pt x="104206" y="104766"/>
                  </a:lnTo>
                  <a:lnTo>
                    <a:pt x="104206" y="99712"/>
                  </a:lnTo>
                  <a:lnTo>
                    <a:pt x="105264" y="98223"/>
                  </a:lnTo>
                  <a:lnTo>
                    <a:pt x="107028" y="97231"/>
                  </a:lnTo>
                  <a:lnTo>
                    <a:pt x="109262" y="96569"/>
                  </a:lnTo>
                  <a:lnTo>
                    <a:pt x="123504" y="85058"/>
                  </a:lnTo>
                  <a:lnTo>
                    <a:pt x="138105" y="69758"/>
                  </a:lnTo>
                  <a:lnTo>
                    <a:pt x="144299" y="57128"/>
                  </a:lnTo>
                  <a:lnTo>
                    <a:pt x="157385" y="41268"/>
                  </a:lnTo>
                  <a:lnTo>
                    <a:pt x="163394" y="28570"/>
                  </a:lnTo>
                  <a:lnTo>
                    <a:pt x="167553" y="22220"/>
                  </a:lnTo>
                  <a:lnTo>
                    <a:pt x="169895" y="12695"/>
                  </a:lnTo>
                  <a:lnTo>
                    <a:pt x="170843" y="553"/>
                  </a:lnTo>
                  <a:lnTo>
                    <a:pt x="147283" y="0"/>
                  </a:lnTo>
                  <a:lnTo>
                    <a:pt x="141696" y="2819"/>
                  </a:lnTo>
                  <a:lnTo>
                    <a:pt x="96356" y="31793"/>
                  </a:lnTo>
                  <a:lnTo>
                    <a:pt x="87312" y="40939"/>
                  </a:lnTo>
                  <a:lnTo>
                    <a:pt x="50140" y="87948"/>
                  </a:lnTo>
                  <a:lnTo>
                    <a:pt x="30183" y="106778"/>
                  </a:lnTo>
                  <a:lnTo>
                    <a:pt x="3749" y="149102"/>
                  </a:lnTo>
                  <a:lnTo>
                    <a:pt x="0" y="168085"/>
                  </a:lnTo>
                  <a:lnTo>
                    <a:pt x="2506" y="172774"/>
                  </a:lnTo>
                  <a:lnTo>
                    <a:pt x="4656" y="175506"/>
                  </a:lnTo>
                  <a:lnTo>
                    <a:pt x="9868" y="178542"/>
                  </a:lnTo>
                  <a:lnTo>
                    <a:pt x="12739" y="179351"/>
                  </a:lnTo>
                  <a:lnTo>
                    <a:pt x="15711" y="178832"/>
                  </a:lnTo>
                  <a:lnTo>
                    <a:pt x="60139" y="155432"/>
                  </a:lnTo>
                  <a:lnTo>
                    <a:pt x="85232" y="140022"/>
                  </a:lnTo>
                  <a:lnTo>
                    <a:pt x="129610" y="106454"/>
                  </a:lnTo>
                  <a:lnTo>
                    <a:pt x="176238" y="69930"/>
                  </a:lnTo>
                  <a:lnTo>
                    <a:pt x="185404" y="60345"/>
                  </a:lnTo>
                  <a:lnTo>
                    <a:pt x="187919" y="53981"/>
                  </a:lnTo>
                  <a:lnTo>
                    <a:pt x="189648" y="51860"/>
                  </a:lnTo>
                  <a:lnTo>
                    <a:pt x="197956" y="48178"/>
                  </a:lnTo>
                  <a:lnTo>
                    <a:pt x="161297" y="93318"/>
                  </a:lnTo>
                  <a:lnTo>
                    <a:pt x="158142" y="97135"/>
                  </a:lnTo>
                  <a:lnTo>
                    <a:pt x="154635" y="107021"/>
                  </a:lnTo>
                  <a:lnTo>
                    <a:pt x="152019" y="117412"/>
                  </a:lnTo>
                  <a:lnTo>
                    <a:pt x="145655" y="130270"/>
                  </a:lnTo>
                  <a:lnTo>
                    <a:pt x="142240" y="145957"/>
                  </a:lnTo>
                  <a:lnTo>
                    <a:pt x="137690" y="154120"/>
                  </a:lnTo>
                  <a:lnTo>
                    <a:pt x="137113" y="157778"/>
                  </a:lnTo>
                  <a:lnTo>
                    <a:pt x="137785" y="161276"/>
                  </a:lnTo>
                  <a:lnTo>
                    <a:pt x="140967" y="171254"/>
                  </a:lnTo>
                  <a:lnTo>
                    <a:pt x="142041" y="179051"/>
                  </a:lnTo>
                  <a:lnTo>
                    <a:pt x="143188" y="179691"/>
                  </a:lnTo>
                  <a:lnTo>
                    <a:pt x="147284" y="180401"/>
                  </a:lnTo>
                  <a:lnTo>
                    <a:pt x="152632" y="177895"/>
                  </a:lnTo>
                  <a:lnTo>
                    <a:pt x="158537" y="174311"/>
                  </a:lnTo>
                  <a:lnTo>
                    <a:pt x="170881" y="1714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541"/>
            <p:cNvSpPr/>
            <p:nvPr>
              <p:custDataLst>
                <p:tags r:id="rId68"/>
              </p:custDataLst>
            </p:nvPr>
          </p:nvSpPr>
          <p:spPr>
            <a:xfrm>
              <a:off x="4125683" y="5210189"/>
              <a:ext cx="198668" cy="180951"/>
            </a:xfrm>
            <a:custGeom>
              <a:avLst/>
              <a:gdLst/>
              <a:ahLst/>
              <a:cxnLst/>
              <a:rect l="0" t="0" r="0" b="0"/>
              <a:pathLst>
                <a:path w="198668" h="180951">
                  <a:moveTo>
                    <a:pt x="17692" y="123811"/>
                  </a:moveTo>
                  <a:lnTo>
                    <a:pt x="17692" y="123811"/>
                  </a:lnTo>
                  <a:lnTo>
                    <a:pt x="17692" y="147491"/>
                  </a:lnTo>
                  <a:lnTo>
                    <a:pt x="16634" y="149123"/>
                  </a:lnTo>
                  <a:lnTo>
                    <a:pt x="14870" y="150211"/>
                  </a:lnTo>
                  <a:lnTo>
                    <a:pt x="12636" y="150935"/>
                  </a:lnTo>
                  <a:lnTo>
                    <a:pt x="11146" y="152477"/>
                  </a:lnTo>
                  <a:lnTo>
                    <a:pt x="9491" y="157013"/>
                  </a:lnTo>
                  <a:lnTo>
                    <a:pt x="8560" y="165516"/>
                  </a:lnTo>
                  <a:lnTo>
                    <a:pt x="7371" y="167489"/>
                  </a:lnTo>
                  <a:lnTo>
                    <a:pt x="5519" y="168805"/>
                  </a:lnTo>
                  <a:lnTo>
                    <a:pt x="3227" y="169682"/>
                  </a:lnTo>
                  <a:lnTo>
                    <a:pt x="1698" y="171325"/>
                  </a:lnTo>
                  <a:lnTo>
                    <a:pt x="0" y="175973"/>
                  </a:lnTo>
                  <a:lnTo>
                    <a:pt x="607" y="177636"/>
                  </a:lnTo>
                  <a:lnTo>
                    <a:pt x="2068" y="178744"/>
                  </a:lnTo>
                  <a:lnTo>
                    <a:pt x="7810" y="180831"/>
                  </a:lnTo>
                  <a:lnTo>
                    <a:pt x="16336" y="180950"/>
                  </a:lnTo>
                  <a:lnTo>
                    <a:pt x="62149" y="136501"/>
                  </a:lnTo>
                  <a:lnTo>
                    <a:pt x="74843" y="120987"/>
                  </a:lnTo>
                  <a:lnTo>
                    <a:pt x="91775" y="98235"/>
                  </a:lnTo>
                  <a:lnTo>
                    <a:pt x="105729" y="82601"/>
                  </a:lnTo>
                  <a:lnTo>
                    <a:pt x="129292" y="40128"/>
                  </a:lnTo>
                  <a:lnTo>
                    <a:pt x="131851" y="32644"/>
                  </a:lnTo>
                  <a:lnTo>
                    <a:pt x="138182" y="22480"/>
                  </a:lnTo>
                  <a:lnTo>
                    <a:pt x="140529" y="12766"/>
                  </a:lnTo>
                  <a:lnTo>
                    <a:pt x="141506" y="152"/>
                  </a:lnTo>
                  <a:lnTo>
                    <a:pt x="128259" y="0"/>
                  </a:lnTo>
                  <a:lnTo>
                    <a:pt x="126328" y="1055"/>
                  </a:lnTo>
                  <a:lnTo>
                    <a:pt x="125041" y="2815"/>
                  </a:lnTo>
                  <a:lnTo>
                    <a:pt x="115202" y="22780"/>
                  </a:lnTo>
                  <a:lnTo>
                    <a:pt x="87518" y="69081"/>
                  </a:lnTo>
                  <a:lnTo>
                    <a:pt x="71664" y="93425"/>
                  </a:lnTo>
                  <a:lnTo>
                    <a:pt x="66571" y="116672"/>
                  </a:lnTo>
                  <a:lnTo>
                    <a:pt x="65331" y="159591"/>
                  </a:lnTo>
                  <a:lnTo>
                    <a:pt x="70378" y="166281"/>
                  </a:lnTo>
                  <a:lnTo>
                    <a:pt x="75680" y="169145"/>
                  </a:lnTo>
                  <a:lnTo>
                    <a:pt x="120795" y="180529"/>
                  </a:lnTo>
                  <a:lnTo>
                    <a:pt x="143930" y="179817"/>
                  </a:lnTo>
                  <a:lnTo>
                    <a:pt x="162611" y="173405"/>
                  </a:lnTo>
                  <a:lnTo>
                    <a:pt x="198667" y="1714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9" name="SMARTInkShape-Group114"/>
          <p:cNvGrpSpPr/>
          <p:nvPr/>
        </p:nvGrpSpPr>
        <p:grpSpPr>
          <a:xfrm>
            <a:off x="4659776" y="5124845"/>
            <a:ext cx="1779125" cy="417202"/>
            <a:chOff x="4659776" y="5124845"/>
            <a:chExt cx="1779125" cy="417202"/>
          </a:xfrm>
        </p:grpSpPr>
        <p:sp>
          <p:nvSpPr>
            <p:cNvPr id="289" name="SMARTInkShape-542"/>
            <p:cNvSpPr/>
            <p:nvPr>
              <p:custDataLst>
                <p:tags r:id="rId51"/>
              </p:custDataLst>
            </p:nvPr>
          </p:nvSpPr>
          <p:spPr>
            <a:xfrm>
              <a:off x="4659776" y="5124845"/>
              <a:ext cx="112250" cy="361556"/>
            </a:xfrm>
            <a:custGeom>
              <a:avLst/>
              <a:gdLst/>
              <a:ahLst/>
              <a:cxnLst/>
              <a:rect l="0" t="0" r="0" b="0"/>
              <a:pathLst>
                <a:path w="112250" h="361556">
                  <a:moveTo>
                    <a:pt x="102724" y="28180"/>
                  </a:moveTo>
                  <a:lnTo>
                    <a:pt x="102724" y="28180"/>
                  </a:lnTo>
                  <a:lnTo>
                    <a:pt x="107780" y="28180"/>
                  </a:lnTo>
                  <a:lnTo>
                    <a:pt x="109269" y="27122"/>
                  </a:lnTo>
                  <a:lnTo>
                    <a:pt x="110263" y="25358"/>
                  </a:lnTo>
                  <a:lnTo>
                    <a:pt x="111987" y="18479"/>
                  </a:lnTo>
                  <a:lnTo>
                    <a:pt x="112249" y="4111"/>
                  </a:lnTo>
                  <a:lnTo>
                    <a:pt x="111190" y="2609"/>
                  </a:lnTo>
                  <a:lnTo>
                    <a:pt x="109427" y="1608"/>
                  </a:lnTo>
                  <a:lnTo>
                    <a:pt x="104048" y="0"/>
                  </a:lnTo>
                  <a:lnTo>
                    <a:pt x="103607" y="927"/>
                  </a:lnTo>
                  <a:lnTo>
                    <a:pt x="103117" y="4778"/>
                  </a:lnTo>
                  <a:lnTo>
                    <a:pt x="101928" y="6229"/>
                  </a:lnTo>
                  <a:lnTo>
                    <a:pt x="89501" y="13804"/>
                  </a:lnTo>
                  <a:lnTo>
                    <a:pt x="86263" y="19321"/>
                  </a:lnTo>
                  <a:lnTo>
                    <a:pt x="83767" y="25301"/>
                  </a:lnTo>
                  <a:lnTo>
                    <a:pt x="67528" y="52744"/>
                  </a:lnTo>
                  <a:lnTo>
                    <a:pt x="48725" y="98318"/>
                  </a:lnTo>
                  <a:lnTo>
                    <a:pt x="32871" y="142936"/>
                  </a:lnTo>
                  <a:lnTo>
                    <a:pt x="20174" y="181728"/>
                  </a:lnTo>
                  <a:lnTo>
                    <a:pt x="10296" y="223414"/>
                  </a:lnTo>
                  <a:lnTo>
                    <a:pt x="1299" y="266928"/>
                  </a:lnTo>
                  <a:lnTo>
                    <a:pt x="0" y="294006"/>
                  </a:lnTo>
                  <a:lnTo>
                    <a:pt x="7121" y="340496"/>
                  </a:lnTo>
                  <a:lnTo>
                    <a:pt x="9355" y="345399"/>
                  </a:lnTo>
                  <a:lnTo>
                    <a:pt x="17483" y="353669"/>
                  </a:lnTo>
                  <a:lnTo>
                    <a:pt x="25328" y="358050"/>
                  </a:lnTo>
                  <a:lnTo>
                    <a:pt x="38516" y="360516"/>
                  </a:lnTo>
                  <a:lnTo>
                    <a:pt x="64624" y="361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543"/>
            <p:cNvSpPr/>
            <p:nvPr>
              <p:custDataLst>
                <p:tags r:id="rId52"/>
              </p:custDataLst>
            </p:nvPr>
          </p:nvSpPr>
          <p:spPr>
            <a:xfrm>
              <a:off x="5019795" y="5181717"/>
              <a:ext cx="133231" cy="171284"/>
            </a:xfrm>
            <a:custGeom>
              <a:avLst/>
              <a:gdLst/>
              <a:ahLst/>
              <a:cxnLst/>
              <a:rect l="0" t="0" r="0" b="0"/>
              <a:pathLst>
                <a:path w="133231" h="171284">
                  <a:moveTo>
                    <a:pt x="57030" y="18933"/>
                  </a:moveTo>
                  <a:lnTo>
                    <a:pt x="57030" y="18933"/>
                  </a:lnTo>
                  <a:lnTo>
                    <a:pt x="57030" y="0"/>
                  </a:lnTo>
                  <a:lnTo>
                    <a:pt x="57030" y="22550"/>
                  </a:lnTo>
                  <a:lnTo>
                    <a:pt x="54208" y="28654"/>
                  </a:lnTo>
                  <a:lnTo>
                    <a:pt x="50485" y="34895"/>
                  </a:lnTo>
                  <a:lnTo>
                    <a:pt x="32394" y="78574"/>
                  </a:lnTo>
                  <a:lnTo>
                    <a:pt x="18857" y="126095"/>
                  </a:lnTo>
                  <a:lnTo>
                    <a:pt x="11585" y="141975"/>
                  </a:lnTo>
                  <a:lnTo>
                    <a:pt x="8633" y="158530"/>
                  </a:lnTo>
                  <a:lnTo>
                    <a:pt x="0" y="171166"/>
                  </a:lnTo>
                  <a:lnTo>
                    <a:pt x="4972" y="171283"/>
                  </a:lnTo>
                  <a:lnTo>
                    <a:pt x="6449" y="170242"/>
                  </a:lnTo>
                  <a:lnTo>
                    <a:pt x="7435" y="168489"/>
                  </a:lnTo>
                  <a:lnTo>
                    <a:pt x="10205" y="155083"/>
                  </a:lnTo>
                  <a:lnTo>
                    <a:pt x="25866" y="133211"/>
                  </a:lnTo>
                  <a:lnTo>
                    <a:pt x="32999" y="115472"/>
                  </a:lnTo>
                  <a:lnTo>
                    <a:pt x="50800" y="92350"/>
                  </a:lnTo>
                  <a:lnTo>
                    <a:pt x="82432" y="61273"/>
                  </a:lnTo>
                  <a:lnTo>
                    <a:pt x="95130" y="55049"/>
                  </a:lnTo>
                  <a:lnTo>
                    <a:pt x="102774" y="48997"/>
                  </a:lnTo>
                  <a:lnTo>
                    <a:pt x="109154" y="47949"/>
                  </a:lnTo>
                  <a:lnTo>
                    <a:pt x="110830" y="48860"/>
                  </a:lnTo>
                  <a:lnTo>
                    <a:pt x="111946" y="50526"/>
                  </a:lnTo>
                  <a:lnTo>
                    <a:pt x="113739" y="55748"/>
                  </a:lnTo>
                  <a:lnTo>
                    <a:pt x="114179" y="97972"/>
                  </a:lnTo>
                  <a:lnTo>
                    <a:pt x="114180" y="126492"/>
                  </a:lnTo>
                  <a:lnTo>
                    <a:pt x="113122" y="128739"/>
                  </a:lnTo>
                  <a:lnTo>
                    <a:pt x="111358" y="130237"/>
                  </a:lnTo>
                  <a:lnTo>
                    <a:pt x="109124" y="131235"/>
                  </a:lnTo>
                  <a:lnTo>
                    <a:pt x="108692" y="132960"/>
                  </a:lnTo>
                  <a:lnTo>
                    <a:pt x="113249" y="141259"/>
                  </a:lnTo>
                  <a:lnTo>
                    <a:pt x="113559" y="140700"/>
                  </a:lnTo>
                  <a:lnTo>
                    <a:pt x="113904" y="137257"/>
                  </a:lnTo>
                  <a:lnTo>
                    <a:pt x="115054" y="135915"/>
                  </a:lnTo>
                  <a:lnTo>
                    <a:pt x="119155" y="134425"/>
                  </a:lnTo>
                  <a:lnTo>
                    <a:pt x="120671" y="132969"/>
                  </a:lnTo>
                  <a:lnTo>
                    <a:pt x="125928" y="123029"/>
                  </a:lnTo>
                  <a:lnTo>
                    <a:pt x="133230" y="1141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544"/>
            <p:cNvSpPr/>
            <p:nvPr>
              <p:custDataLst>
                <p:tags r:id="rId53"/>
              </p:custDataLst>
            </p:nvPr>
          </p:nvSpPr>
          <p:spPr>
            <a:xfrm>
              <a:off x="5109540" y="5200650"/>
              <a:ext cx="129211" cy="341397"/>
            </a:xfrm>
            <a:custGeom>
              <a:avLst/>
              <a:gdLst/>
              <a:ahLst/>
              <a:cxnLst/>
              <a:rect l="0" t="0" r="0" b="0"/>
              <a:pathLst>
                <a:path w="129211" h="341397">
                  <a:moveTo>
                    <a:pt x="129210" y="0"/>
                  </a:moveTo>
                  <a:lnTo>
                    <a:pt x="129210" y="0"/>
                  </a:lnTo>
                  <a:lnTo>
                    <a:pt x="124154" y="0"/>
                  </a:lnTo>
                  <a:lnTo>
                    <a:pt x="118849" y="2822"/>
                  </a:lnTo>
                  <a:lnTo>
                    <a:pt x="103700" y="15188"/>
                  </a:lnTo>
                  <a:lnTo>
                    <a:pt x="97412" y="17333"/>
                  </a:lnTo>
                  <a:lnTo>
                    <a:pt x="95311" y="18963"/>
                  </a:lnTo>
                  <a:lnTo>
                    <a:pt x="91296" y="25256"/>
                  </a:lnTo>
                  <a:lnTo>
                    <a:pt x="82026" y="28445"/>
                  </a:lnTo>
                  <a:lnTo>
                    <a:pt x="81623" y="36765"/>
                  </a:lnTo>
                  <a:lnTo>
                    <a:pt x="81588" y="29782"/>
                  </a:lnTo>
                  <a:lnTo>
                    <a:pt x="84408" y="29111"/>
                  </a:lnTo>
                  <a:lnTo>
                    <a:pt x="91100" y="28575"/>
                  </a:lnTo>
                  <a:lnTo>
                    <a:pt x="91110" y="50965"/>
                  </a:lnTo>
                  <a:lnTo>
                    <a:pt x="88288" y="57223"/>
                  </a:lnTo>
                  <a:lnTo>
                    <a:pt x="84565" y="63533"/>
                  </a:lnTo>
                  <a:lnTo>
                    <a:pt x="66474" y="108322"/>
                  </a:lnTo>
                  <a:lnTo>
                    <a:pt x="55276" y="153687"/>
                  </a:lnTo>
                  <a:lnTo>
                    <a:pt x="40190" y="195138"/>
                  </a:lnTo>
                  <a:lnTo>
                    <a:pt x="31959" y="235913"/>
                  </a:lnTo>
                  <a:lnTo>
                    <a:pt x="26664" y="256520"/>
                  </a:lnTo>
                  <a:lnTo>
                    <a:pt x="22273" y="276031"/>
                  </a:lnTo>
                  <a:lnTo>
                    <a:pt x="6555" y="319413"/>
                  </a:lnTo>
                  <a:lnTo>
                    <a:pt x="5906" y="326464"/>
                  </a:lnTo>
                  <a:lnTo>
                    <a:pt x="4673" y="328768"/>
                  </a:lnTo>
                  <a:lnTo>
                    <a:pt x="2794" y="330303"/>
                  </a:lnTo>
                  <a:lnTo>
                    <a:pt x="483" y="331327"/>
                  </a:lnTo>
                  <a:lnTo>
                    <a:pt x="0" y="333068"/>
                  </a:lnTo>
                  <a:lnTo>
                    <a:pt x="737" y="335287"/>
                  </a:lnTo>
                  <a:lnTo>
                    <a:pt x="4467" y="341396"/>
                  </a:lnTo>
                  <a:lnTo>
                    <a:pt x="4773" y="340840"/>
                  </a:lnTo>
                  <a:lnTo>
                    <a:pt x="5114" y="337398"/>
                  </a:lnTo>
                  <a:lnTo>
                    <a:pt x="8087" y="332341"/>
                  </a:lnTo>
                  <a:lnTo>
                    <a:pt x="37182" y="288350"/>
                  </a:lnTo>
                  <a:lnTo>
                    <a:pt x="43485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545"/>
            <p:cNvSpPr/>
            <p:nvPr>
              <p:custDataLst>
                <p:tags r:id="rId54"/>
              </p:custDataLst>
            </p:nvPr>
          </p:nvSpPr>
          <p:spPr>
            <a:xfrm>
              <a:off x="5201045" y="5229228"/>
              <a:ext cx="113906" cy="104734"/>
            </a:xfrm>
            <a:custGeom>
              <a:avLst/>
              <a:gdLst/>
              <a:ahLst/>
              <a:cxnLst/>
              <a:rect l="0" t="0" r="0" b="0"/>
              <a:pathLst>
                <a:path w="113906" h="104734">
                  <a:moveTo>
                    <a:pt x="18655" y="76197"/>
                  </a:moveTo>
                  <a:lnTo>
                    <a:pt x="18655" y="76197"/>
                  </a:lnTo>
                  <a:lnTo>
                    <a:pt x="18655" y="62940"/>
                  </a:lnTo>
                  <a:lnTo>
                    <a:pt x="17597" y="61009"/>
                  </a:lnTo>
                  <a:lnTo>
                    <a:pt x="15833" y="59722"/>
                  </a:lnTo>
                  <a:lnTo>
                    <a:pt x="13599" y="58864"/>
                  </a:lnTo>
                  <a:lnTo>
                    <a:pt x="12110" y="57234"/>
                  </a:lnTo>
                  <a:lnTo>
                    <a:pt x="10454" y="52599"/>
                  </a:lnTo>
                  <a:lnTo>
                    <a:pt x="9246" y="34801"/>
                  </a:lnTo>
                  <a:lnTo>
                    <a:pt x="8149" y="32725"/>
                  </a:lnTo>
                  <a:lnTo>
                    <a:pt x="6359" y="31340"/>
                  </a:lnTo>
                  <a:lnTo>
                    <a:pt x="0" y="28734"/>
                  </a:lnTo>
                  <a:lnTo>
                    <a:pt x="8748" y="19443"/>
                  </a:lnTo>
                  <a:lnTo>
                    <a:pt x="34633" y="17996"/>
                  </a:lnTo>
                  <a:lnTo>
                    <a:pt x="47250" y="11509"/>
                  </a:lnTo>
                  <a:lnTo>
                    <a:pt x="73821" y="6874"/>
                  </a:lnTo>
                  <a:lnTo>
                    <a:pt x="83056" y="1355"/>
                  </a:lnTo>
                  <a:lnTo>
                    <a:pt x="95391" y="176"/>
                  </a:lnTo>
                  <a:lnTo>
                    <a:pt x="104224" y="0"/>
                  </a:lnTo>
                  <a:lnTo>
                    <a:pt x="104366" y="8198"/>
                  </a:lnTo>
                  <a:lnTo>
                    <a:pt x="99320" y="14187"/>
                  </a:lnTo>
                  <a:lnTo>
                    <a:pt x="96839" y="22532"/>
                  </a:lnTo>
                  <a:lnTo>
                    <a:pt x="94679" y="32237"/>
                  </a:lnTo>
                  <a:lnTo>
                    <a:pt x="87490" y="47092"/>
                  </a:lnTo>
                  <a:lnTo>
                    <a:pt x="86770" y="50444"/>
                  </a:lnTo>
                  <a:lnTo>
                    <a:pt x="80700" y="60218"/>
                  </a:lnTo>
                  <a:lnTo>
                    <a:pt x="70225" y="73001"/>
                  </a:lnTo>
                  <a:lnTo>
                    <a:pt x="67449" y="82541"/>
                  </a:lnTo>
                  <a:lnTo>
                    <a:pt x="66434" y="93365"/>
                  </a:lnTo>
                  <a:lnTo>
                    <a:pt x="71382" y="99746"/>
                  </a:lnTo>
                  <a:lnTo>
                    <a:pt x="76661" y="102538"/>
                  </a:lnTo>
                  <a:lnTo>
                    <a:pt x="87391" y="104576"/>
                  </a:lnTo>
                  <a:lnTo>
                    <a:pt x="98437" y="104733"/>
                  </a:lnTo>
                  <a:lnTo>
                    <a:pt x="104561" y="101933"/>
                  </a:lnTo>
                  <a:lnTo>
                    <a:pt x="11390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546"/>
            <p:cNvSpPr/>
            <p:nvPr>
              <p:custDataLst>
                <p:tags r:id="rId55"/>
              </p:custDataLst>
            </p:nvPr>
          </p:nvSpPr>
          <p:spPr>
            <a:xfrm>
              <a:off x="5343525" y="5210214"/>
              <a:ext cx="142444" cy="152362"/>
            </a:xfrm>
            <a:custGeom>
              <a:avLst/>
              <a:gdLst/>
              <a:ahLst/>
              <a:cxnLst/>
              <a:rect l="0" t="0" r="0" b="0"/>
              <a:pathLst>
                <a:path w="142444" h="152362">
                  <a:moveTo>
                    <a:pt x="19050" y="95211"/>
                  </a:moveTo>
                  <a:lnTo>
                    <a:pt x="19050" y="95211"/>
                  </a:lnTo>
                  <a:lnTo>
                    <a:pt x="19050" y="104344"/>
                  </a:lnTo>
                  <a:lnTo>
                    <a:pt x="10849" y="112903"/>
                  </a:lnTo>
                  <a:lnTo>
                    <a:pt x="4861" y="113858"/>
                  </a:lnTo>
                  <a:lnTo>
                    <a:pt x="3240" y="115051"/>
                  </a:lnTo>
                  <a:lnTo>
                    <a:pt x="640" y="121747"/>
                  </a:lnTo>
                  <a:lnTo>
                    <a:pt x="285" y="123938"/>
                  </a:lnTo>
                  <a:lnTo>
                    <a:pt x="0" y="138330"/>
                  </a:lnTo>
                  <a:lnTo>
                    <a:pt x="1059" y="139832"/>
                  </a:lnTo>
                  <a:lnTo>
                    <a:pt x="2822" y="140833"/>
                  </a:lnTo>
                  <a:lnTo>
                    <a:pt x="5056" y="141501"/>
                  </a:lnTo>
                  <a:lnTo>
                    <a:pt x="7604" y="140887"/>
                  </a:lnTo>
                  <a:lnTo>
                    <a:pt x="19298" y="135121"/>
                  </a:lnTo>
                  <a:lnTo>
                    <a:pt x="31798" y="133669"/>
                  </a:lnTo>
                  <a:lnTo>
                    <a:pt x="33899" y="132491"/>
                  </a:lnTo>
                  <a:lnTo>
                    <a:pt x="35300" y="130649"/>
                  </a:lnTo>
                  <a:lnTo>
                    <a:pt x="36232" y="128361"/>
                  </a:lnTo>
                  <a:lnTo>
                    <a:pt x="82496" y="88852"/>
                  </a:lnTo>
                  <a:lnTo>
                    <a:pt x="98061" y="76159"/>
                  </a:lnTo>
                  <a:lnTo>
                    <a:pt x="108141" y="68752"/>
                  </a:lnTo>
                  <a:lnTo>
                    <a:pt x="118708" y="53739"/>
                  </a:lnTo>
                  <a:lnTo>
                    <a:pt x="125637" y="38649"/>
                  </a:lnTo>
                  <a:lnTo>
                    <a:pt x="129922" y="31973"/>
                  </a:lnTo>
                  <a:lnTo>
                    <a:pt x="133392" y="22263"/>
                  </a:lnTo>
                  <a:lnTo>
                    <a:pt x="141417" y="11378"/>
                  </a:lnTo>
                  <a:lnTo>
                    <a:pt x="142443" y="4990"/>
                  </a:lnTo>
                  <a:lnTo>
                    <a:pt x="141528" y="3314"/>
                  </a:lnTo>
                  <a:lnTo>
                    <a:pt x="139861" y="2197"/>
                  </a:lnTo>
                  <a:lnTo>
                    <a:pt x="133731" y="92"/>
                  </a:lnTo>
                  <a:lnTo>
                    <a:pt x="128406" y="0"/>
                  </a:lnTo>
                  <a:lnTo>
                    <a:pt x="123039" y="2800"/>
                  </a:lnTo>
                  <a:lnTo>
                    <a:pt x="110970" y="13222"/>
                  </a:lnTo>
                  <a:lnTo>
                    <a:pt x="107529" y="19260"/>
                  </a:lnTo>
                  <a:lnTo>
                    <a:pt x="104940" y="25471"/>
                  </a:lnTo>
                  <a:lnTo>
                    <a:pt x="89694" y="45479"/>
                  </a:lnTo>
                  <a:lnTo>
                    <a:pt x="83687" y="64652"/>
                  </a:lnTo>
                  <a:lnTo>
                    <a:pt x="81191" y="68488"/>
                  </a:lnTo>
                  <a:lnTo>
                    <a:pt x="68129" y="115685"/>
                  </a:lnTo>
                  <a:lnTo>
                    <a:pt x="75004" y="144534"/>
                  </a:lnTo>
                  <a:lnTo>
                    <a:pt x="76461" y="147143"/>
                  </a:lnTo>
                  <a:lnTo>
                    <a:pt x="78490" y="148882"/>
                  </a:lnTo>
                  <a:lnTo>
                    <a:pt x="83568" y="150815"/>
                  </a:lnTo>
                  <a:lnTo>
                    <a:pt x="104775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547"/>
            <p:cNvSpPr/>
            <p:nvPr>
              <p:custDataLst>
                <p:tags r:id="rId56"/>
              </p:custDataLst>
            </p:nvPr>
          </p:nvSpPr>
          <p:spPr>
            <a:xfrm>
              <a:off x="5534036" y="5257811"/>
              <a:ext cx="209540" cy="104207"/>
            </a:xfrm>
            <a:custGeom>
              <a:avLst/>
              <a:gdLst/>
              <a:ahLst/>
              <a:cxnLst/>
              <a:rect l="0" t="0" r="0" b="0"/>
              <a:pathLst>
                <a:path w="209540" h="104207">
                  <a:moveTo>
                    <a:pt x="28564" y="47614"/>
                  </a:moveTo>
                  <a:lnTo>
                    <a:pt x="28564" y="47614"/>
                  </a:lnTo>
                  <a:lnTo>
                    <a:pt x="28564" y="38481"/>
                  </a:lnTo>
                  <a:lnTo>
                    <a:pt x="28564" y="46325"/>
                  </a:lnTo>
                  <a:lnTo>
                    <a:pt x="20363" y="63903"/>
                  </a:lnTo>
                  <a:lnTo>
                    <a:pt x="18863" y="64823"/>
                  </a:lnTo>
                  <a:lnTo>
                    <a:pt x="14375" y="65846"/>
                  </a:lnTo>
                  <a:lnTo>
                    <a:pt x="12754" y="67177"/>
                  </a:lnTo>
                  <a:lnTo>
                    <a:pt x="419" y="85199"/>
                  </a:lnTo>
                  <a:lnTo>
                    <a:pt x="0" y="94833"/>
                  </a:lnTo>
                  <a:lnTo>
                    <a:pt x="7596" y="88613"/>
                  </a:lnTo>
                  <a:lnTo>
                    <a:pt x="16236" y="85514"/>
                  </a:lnTo>
                  <a:lnTo>
                    <a:pt x="25499" y="79423"/>
                  </a:lnTo>
                  <a:lnTo>
                    <a:pt x="34947" y="76089"/>
                  </a:lnTo>
                  <a:lnTo>
                    <a:pt x="68516" y="53836"/>
                  </a:lnTo>
                  <a:lnTo>
                    <a:pt x="82277" y="35751"/>
                  </a:lnTo>
                  <a:lnTo>
                    <a:pt x="98380" y="24454"/>
                  </a:lnTo>
                  <a:lnTo>
                    <a:pt x="101927" y="18624"/>
                  </a:lnTo>
                  <a:lnTo>
                    <a:pt x="102871" y="15587"/>
                  </a:lnTo>
                  <a:lnTo>
                    <a:pt x="104561" y="13562"/>
                  </a:lnTo>
                  <a:lnTo>
                    <a:pt x="109260" y="11314"/>
                  </a:lnTo>
                  <a:lnTo>
                    <a:pt x="110936" y="9655"/>
                  </a:lnTo>
                  <a:lnTo>
                    <a:pt x="114158" y="428"/>
                  </a:lnTo>
                  <a:lnTo>
                    <a:pt x="106076" y="27"/>
                  </a:lnTo>
                  <a:lnTo>
                    <a:pt x="97419" y="6542"/>
                  </a:lnTo>
                  <a:lnTo>
                    <a:pt x="91622" y="8194"/>
                  </a:lnTo>
                  <a:lnTo>
                    <a:pt x="89653" y="9692"/>
                  </a:lnTo>
                  <a:lnTo>
                    <a:pt x="68844" y="38695"/>
                  </a:lnTo>
                  <a:lnTo>
                    <a:pt x="66701" y="64793"/>
                  </a:lnTo>
                  <a:lnTo>
                    <a:pt x="74868" y="74701"/>
                  </a:lnTo>
                  <a:lnTo>
                    <a:pt x="78425" y="75527"/>
                  </a:lnTo>
                  <a:lnTo>
                    <a:pt x="89331" y="76058"/>
                  </a:lnTo>
                  <a:lnTo>
                    <a:pt x="95435" y="73309"/>
                  </a:lnTo>
                  <a:lnTo>
                    <a:pt x="111140" y="60993"/>
                  </a:lnTo>
                  <a:lnTo>
                    <a:pt x="123819" y="55078"/>
                  </a:lnTo>
                  <a:lnTo>
                    <a:pt x="168264" y="13740"/>
                  </a:lnTo>
                  <a:lnTo>
                    <a:pt x="174614" y="11393"/>
                  </a:lnTo>
                  <a:lnTo>
                    <a:pt x="176731" y="9708"/>
                  </a:lnTo>
                  <a:lnTo>
                    <a:pt x="180931" y="76"/>
                  </a:lnTo>
                  <a:lnTo>
                    <a:pt x="180960" y="0"/>
                  </a:lnTo>
                  <a:lnTo>
                    <a:pt x="180963" y="5049"/>
                  </a:lnTo>
                  <a:lnTo>
                    <a:pt x="178141" y="10352"/>
                  </a:lnTo>
                  <a:lnTo>
                    <a:pt x="166774" y="28643"/>
                  </a:lnTo>
                  <a:lnTo>
                    <a:pt x="159732" y="47206"/>
                  </a:lnTo>
                  <a:lnTo>
                    <a:pt x="155652" y="53783"/>
                  </a:lnTo>
                  <a:lnTo>
                    <a:pt x="153033" y="66628"/>
                  </a:lnTo>
                  <a:lnTo>
                    <a:pt x="152426" y="88887"/>
                  </a:lnTo>
                  <a:lnTo>
                    <a:pt x="155228" y="95238"/>
                  </a:lnTo>
                  <a:lnTo>
                    <a:pt x="157457" y="98413"/>
                  </a:lnTo>
                  <a:lnTo>
                    <a:pt x="162755" y="101942"/>
                  </a:lnTo>
                  <a:lnTo>
                    <a:pt x="171688" y="103928"/>
                  </a:lnTo>
                  <a:lnTo>
                    <a:pt x="174780" y="104206"/>
                  </a:lnTo>
                  <a:lnTo>
                    <a:pt x="176842" y="103333"/>
                  </a:lnTo>
                  <a:lnTo>
                    <a:pt x="178215" y="101694"/>
                  </a:lnTo>
                  <a:lnTo>
                    <a:pt x="179131" y="99543"/>
                  </a:lnTo>
                  <a:lnTo>
                    <a:pt x="181859" y="98108"/>
                  </a:lnTo>
                  <a:lnTo>
                    <a:pt x="194752" y="95030"/>
                  </a:lnTo>
                  <a:lnTo>
                    <a:pt x="209539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5" name="SMARTInkShape-548"/>
            <p:cNvSpPr/>
            <p:nvPr>
              <p:custDataLst>
                <p:tags r:id="rId57"/>
              </p:custDataLst>
            </p:nvPr>
          </p:nvSpPr>
          <p:spPr>
            <a:xfrm>
              <a:off x="5781686" y="5248275"/>
              <a:ext cx="66665" cy="104776"/>
            </a:xfrm>
            <a:custGeom>
              <a:avLst/>
              <a:gdLst/>
              <a:ahLst/>
              <a:cxnLst/>
              <a:rect l="0" t="0" r="0" b="0"/>
              <a:pathLst>
                <a:path w="66665" h="104776">
                  <a:moveTo>
                    <a:pt x="66664" y="0"/>
                  </a:moveTo>
                  <a:lnTo>
                    <a:pt x="66664" y="0"/>
                  </a:lnTo>
                  <a:lnTo>
                    <a:pt x="66664" y="5056"/>
                  </a:lnTo>
                  <a:lnTo>
                    <a:pt x="65606" y="6545"/>
                  </a:lnTo>
                  <a:lnTo>
                    <a:pt x="63842" y="7539"/>
                  </a:lnTo>
                  <a:lnTo>
                    <a:pt x="56963" y="9263"/>
                  </a:lnTo>
                  <a:lnTo>
                    <a:pt x="43998" y="9491"/>
                  </a:lnTo>
                  <a:lnTo>
                    <a:pt x="37893" y="12332"/>
                  </a:lnTo>
                  <a:lnTo>
                    <a:pt x="23669" y="23990"/>
                  </a:lnTo>
                  <a:lnTo>
                    <a:pt x="21097" y="29359"/>
                  </a:lnTo>
                  <a:lnTo>
                    <a:pt x="20411" y="32273"/>
                  </a:lnTo>
                  <a:lnTo>
                    <a:pt x="18895" y="34215"/>
                  </a:lnTo>
                  <a:lnTo>
                    <a:pt x="14389" y="36374"/>
                  </a:lnTo>
                  <a:lnTo>
                    <a:pt x="12765" y="38007"/>
                  </a:lnTo>
                  <a:lnTo>
                    <a:pt x="2165" y="57330"/>
                  </a:lnTo>
                  <a:lnTo>
                    <a:pt x="0" y="83961"/>
                  </a:lnTo>
                  <a:lnTo>
                    <a:pt x="8191" y="93771"/>
                  </a:lnTo>
                  <a:lnTo>
                    <a:pt x="9122" y="99868"/>
                  </a:lnTo>
                  <a:lnTo>
                    <a:pt x="10311" y="101504"/>
                  </a:lnTo>
                  <a:lnTo>
                    <a:pt x="12163" y="102595"/>
                  </a:lnTo>
                  <a:lnTo>
                    <a:pt x="19191" y="104488"/>
                  </a:lnTo>
                  <a:lnTo>
                    <a:pt x="46163" y="104775"/>
                  </a:lnTo>
                  <a:lnTo>
                    <a:pt x="55688" y="96574"/>
                  </a:lnTo>
                  <a:lnTo>
                    <a:pt x="65213" y="95366"/>
                  </a:lnTo>
                  <a:lnTo>
                    <a:pt x="65697" y="94269"/>
                  </a:lnTo>
                  <a:lnTo>
                    <a:pt x="66653" y="85842"/>
                  </a:lnTo>
                  <a:lnTo>
                    <a:pt x="47649" y="85725"/>
                  </a:lnTo>
                  <a:lnTo>
                    <a:pt x="5713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SMARTInkShape-549"/>
            <p:cNvSpPr/>
            <p:nvPr>
              <p:custDataLst>
                <p:tags r:id="rId58"/>
              </p:custDataLst>
            </p:nvPr>
          </p:nvSpPr>
          <p:spPr>
            <a:xfrm>
              <a:off x="5857875" y="5286375"/>
              <a:ext cx="95251" cy="109897"/>
            </a:xfrm>
            <a:custGeom>
              <a:avLst/>
              <a:gdLst/>
              <a:ahLst/>
              <a:cxnLst/>
              <a:rect l="0" t="0" r="0" b="0"/>
              <a:pathLst>
                <a:path w="95251" h="109897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525" y="47642"/>
                  </a:lnTo>
                  <a:lnTo>
                    <a:pt x="9525" y="72996"/>
                  </a:lnTo>
                  <a:lnTo>
                    <a:pt x="6703" y="77598"/>
                  </a:lnTo>
                  <a:lnTo>
                    <a:pt x="4469" y="80307"/>
                  </a:lnTo>
                  <a:lnTo>
                    <a:pt x="4037" y="83172"/>
                  </a:lnTo>
                  <a:lnTo>
                    <a:pt x="9249" y="102918"/>
                  </a:lnTo>
                  <a:lnTo>
                    <a:pt x="14500" y="109281"/>
                  </a:lnTo>
                  <a:lnTo>
                    <a:pt x="17075" y="109896"/>
                  </a:lnTo>
                  <a:lnTo>
                    <a:pt x="19850" y="109247"/>
                  </a:lnTo>
                  <a:lnTo>
                    <a:pt x="25755" y="106762"/>
                  </a:lnTo>
                  <a:lnTo>
                    <a:pt x="55871" y="99797"/>
                  </a:lnTo>
                  <a:lnTo>
                    <a:pt x="75614" y="88309"/>
                  </a:lnTo>
                  <a:lnTo>
                    <a:pt x="82289" y="85815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550"/>
            <p:cNvSpPr/>
            <p:nvPr>
              <p:custDataLst>
                <p:tags r:id="rId59"/>
              </p:custDataLst>
            </p:nvPr>
          </p:nvSpPr>
          <p:spPr>
            <a:xfrm>
              <a:off x="6019800" y="5229228"/>
              <a:ext cx="152401" cy="133348"/>
            </a:xfrm>
            <a:custGeom>
              <a:avLst/>
              <a:gdLst/>
              <a:ahLst/>
              <a:cxnLst/>
              <a:rect l="0" t="0" r="0" b="0"/>
              <a:pathLst>
                <a:path w="152401" h="133348">
                  <a:moveTo>
                    <a:pt x="28575" y="104772"/>
                  </a:moveTo>
                  <a:lnTo>
                    <a:pt x="28575" y="104772"/>
                  </a:lnTo>
                  <a:lnTo>
                    <a:pt x="20374" y="112973"/>
                  </a:lnTo>
                  <a:lnTo>
                    <a:pt x="10965" y="114181"/>
                  </a:lnTo>
                  <a:lnTo>
                    <a:pt x="0" y="114297"/>
                  </a:lnTo>
                  <a:lnTo>
                    <a:pt x="0" y="123430"/>
                  </a:lnTo>
                  <a:lnTo>
                    <a:pt x="9132" y="132944"/>
                  </a:lnTo>
                  <a:lnTo>
                    <a:pt x="33204" y="133347"/>
                  </a:lnTo>
                  <a:lnTo>
                    <a:pt x="38746" y="130525"/>
                  </a:lnTo>
                  <a:lnTo>
                    <a:pt x="44737" y="126802"/>
                  </a:lnTo>
                  <a:lnTo>
                    <a:pt x="54060" y="123646"/>
                  </a:lnTo>
                  <a:lnTo>
                    <a:pt x="100718" y="88871"/>
                  </a:lnTo>
                  <a:lnTo>
                    <a:pt x="110863" y="78307"/>
                  </a:lnTo>
                  <a:lnTo>
                    <a:pt x="140048" y="38272"/>
                  </a:lnTo>
                  <a:lnTo>
                    <a:pt x="142317" y="25431"/>
                  </a:lnTo>
                  <a:lnTo>
                    <a:pt x="142875" y="128"/>
                  </a:lnTo>
                  <a:lnTo>
                    <a:pt x="128686" y="0"/>
                  </a:lnTo>
                  <a:lnTo>
                    <a:pt x="127065" y="1057"/>
                  </a:lnTo>
                  <a:lnTo>
                    <a:pt x="125985" y="2820"/>
                  </a:lnTo>
                  <a:lnTo>
                    <a:pt x="124465" y="10359"/>
                  </a:lnTo>
                  <a:lnTo>
                    <a:pt x="124252" y="13255"/>
                  </a:lnTo>
                  <a:lnTo>
                    <a:pt x="121193" y="19295"/>
                  </a:lnTo>
                  <a:lnTo>
                    <a:pt x="117363" y="25507"/>
                  </a:lnTo>
                  <a:lnTo>
                    <a:pt x="114150" y="34955"/>
                  </a:lnTo>
                  <a:lnTo>
                    <a:pt x="108023" y="45515"/>
                  </a:lnTo>
                  <a:lnTo>
                    <a:pt x="104680" y="60520"/>
                  </a:lnTo>
                  <a:lnTo>
                    <a:pt x="97426" y="75609"/>
                  </a:lnTo>
                  <a:lnTo>
                    <a:pt x="95680" y="88781"/>
                  </a:lnTo>
                  <a:lnTo>
                    <a:pt x="98263" y="95195"/>
                  </a:lnTo>
                  <a:lnTo>
                    <a:pt x="101881" y="101574"/>
                  </a:lnTo>
                  <a:lnTo>
                    <a:pt x="104203" y="114292"/>
                  </a:lnTo>
                  <a:lnTo>
                    <a:pt x="104394" y="117469"/>
                  </a:lnTo>
                  <a:lnTo>
                    <a:pt x="105580" y="119587"/>
                  </a:lnTo>
                  <a:lnTo>
                    <a:pt x="107428" y="120999"/>
                  </a:lnTo>
                  <a:lnTo>
                    <a:pt x="112304" y="123626"/>
                  </a:lnTo>
                  <a:lnTo>
                    <a:pt x="123314" y="132906"/>
                  </a:lnTo>
                  <a:lnTo>
                    <a:pt x="15240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551"/>
            <p:cNvSpPr/>
            <p:nvPr>
              <p:custDataLst>
                <p:tags r:id="rId60"/>
              </p:custDataLst>
            </p:nvPr>
          </p:nvSpPr>
          <p:spPr>
            <a:xfrm>
              <a:off x="6296059" y="5280887"/>
              <a:ext cx="142842" cy="15014"/>
            </a:xfrm>
            <a:custGeom>
              <a:avLst/>
              <a:gdLst/>
              <a:ahLst/>
              <a:cxnLst/>
              <a:rect l="0" t="0" r="0" b="0"/>
              <a:pathLst>
                <a:path w="142842" h="15014">
                  <a:moveTo>
                    <a:pt x="28541" y="15013"/>
                  </a:moveTo>
                  <a:lnTo>
                    <a:pt x="28541" y="15013"/>
                  </a:lnTo>
                  <a:lnTo>
                    <a:pt x="14076" y="15013"/>
                  </a:lnTo>
                  <a:lnTo>
                    <a:pt x="12547" y="13955"/>
                  </a:lnTo>
                  <a:lnTo>
                    <a:pt x="11528" y="12191"/>
                  </a:lnTo>
                  <a:lnTo>
                    <a:pt x="9610" y="5880"/>
                  </a:lnTo>
                  <a:lnTo>
                    <a:pt x="0" y="5488"/>
                  </a:lnTo>
                  <a:lnTo>
                    <a:pt x="14156" y="5488"/>
                  </a:lnTo>
                  <a:lnTo>
                    <a:pt x="15777" y="6546"/>
                  </a:lnTo>
                  <a:lnTo>
                    <a:pt x="16856" y="8310"/>
                  </a:lnTo>
                  <a:lnTo>
                    <a:pt x="17576" y="10544"/>
                  </a:lnTo>
                  <a:lnTo>
                    <a:pt x="19114" y="10976"/>
                  </a:lnTo>
                  <a:lnTo>
                    <a:pt x="32147" y="6420"/>
                  </a:lnTo>
                  <a:lnTo>
                    <a:pt x="78952" y="5495"/>
                  </a:lnTo>
                  <a:lnTo>
                    <a:pt x="98357" y="5488"/>
                  </a:lnTo>
                  <a:lnTo>
                    <a:pt x="104725" y="2666"/>
                  </a:lnTo>
                  <a:lnTo>
                    <a:pt x="107906" y="432"/>
                  </a:lnTo>
                  <a:lnTo>
                    <a:pt x="111084" y="0"/>
                  </a:lnTo>
                  <a:lnTo>
                    <a:pt x="133151" y="5464"/>
                  </a:lnTo>
                  <a:lnTo>
                    <a:pt x="142841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8" name="SMARTInkShape-Group115"/>
          <p:cNvGrpSpPr/>
          <p:nvPr/>
        </p:nvGrpSpPr>
        <p:grpSpPr>
          <a:xfrm>
            <a:off x="6706032" y="5191125"/>
            <a:ext cx="2361769" cy="504826"/>
            <a:chOff x="6706032" y="5191125"/>
            <a:chExt cx="2361769" cy="504826"/>
          </a:xfrm>
        </p:grpSpPr>
        <p:sp>
          <p:nvSpPr>
            <p:cNvPr id="300" name="SMARTInkShape-552"/>
            <p:cNvSpPr/>
            <p:nvPr>
              <p:custDataLst>
                <p:tags r:id="rId33"/>
              </p:custDataLst>
            </p:nvPr>
          </p:nvSpPr>
          <p:spPr>
            <a:xfrm>
              <a:off x="6706032" y="5191125"/>
              <a:ext cx="361354" cy="171451"/>
            </a:xfrm>
            <a:custGeom>
              <a:avLst/>
              <a:gdLst/>
              <a:ahLst/>
              <a:cxnLst/>
              <a:rect l="0" t="0" r="0" b="0"/>
              <a:pathLst>
                <a:path w="361354" h="171451">
                  <a:moveTo>
                    <a:pt x="85293" y="38100"/>
                  </a:moveTo>
                  <a:lnTo>
                    <a:pt x="85293" y="38100"/>
                  </a:lnTo>
                  <a:lnTo>
                    <a:pt x="85293" y="19167"/>
                  </a:lnTo>
                  <a:lnTo>
                    <a:pt x="94425" y="9920"/>
                  </a:lnTo>
                  <a:lnTo>
                    <a:pt x="94784" y="1358"/>
                  </a:lnTo>
                  <a:lnTo>
                    <a:pt x="95854" y="906"/>
                  </a:lnTo>
                  <a:lnTo>
                    <a:pt x="104343" y="0"/>
                  </a:lnTo>
                  <a:lnTo>
                    <a:pt x="99287" y="0"/>
                  </a:lnTo>
                  <a:lnTo>
                    <a:pt x="97798" y="1058"/>
                  </a:lnTo>
                  <a:lnTo>
                    <a:pt x="96805" y="2822"/>
                  </a:lnTo>
                  <a:lnTo>
                    <a:pt x="95211" y="8201"/>
                  </a:lnTo>
                  <a:lnTo>
                    <a:pt x="77211" y="27124"/>
                  </a:lnTo>
                  <a:lnTo>
                    <a:pt x="66673" y="28537"/>
                  </a:lnTo>
                  <a:lnTo>
                    <a:pt x="66246" y="37984"/>
                  </a:lnTo>
                  <a:lnTo>
                    <a:pt x="58043" y="29888"/>
                  </a:lnTo>
                  <a:lnTo>
                    <a:pt x="58659" y="29451"/>
                  </a:lnTo>
                  <a:lnTo>
                    <a:pt x="65886" y="28609"/>
                  </a:lnTo>
                  <a:lnTo>
                    <a:pt x="66137" y="23529"/>
                  </a:lnTo>
                  <a:lnTo>
                    <a:pt x="67231" y="22036"/>
                  </a:lnTo>
                  <a:lnTo>
                    <a:pt x="75651" y="19084"/>
                  </a:lnTo>
                  <a:lnTo>
                    <a:pt x="75758" y="19053"/>
                  </a:lnTo>
                  <a:lnTo>
                    <a:pt x="85290" y="9528"/>
                  </a:lnTo>
                  <a:lnTo>
                    <a:pt x="94784" y="9525"/>
                  </a:lnTo>
                  <a:lnTo>
                    <a:pt x="94818" y="0"/>
                  </a:lnTo>
                  <a:lnTo>
                    <a:pt x="94818" y="8201"/>
                  </a:lnTo>
                  <a:lnTo>
                    <a:pt x="88273" y="16868"/>
                  </a:lnTo>
                  <a:lnTo>
                    <a:pt x="86176" y="25693"/>
                  </a:lnTo>
                  <a:lnTo>
                    <a:pt x="85686" y="31881"/>
                  </a:lnTo>
                  <a:lnTo>
                    <a:pt x="82645" y="38158"/>
                  </a:lnTo>
                  <a:lnTo>
                    <a:pt x="60849" y="73203"/>
                  </a:lnTo>
                  <a:lnTo>
                    <a:pt x="55825" y="89893"/>
                  </a:lnTo>
                  <a:lnTo>
                    <a:pt x="23036" y="130888"/>
                  </a:lnTo>
                  <a:lnTo>
                    <a:pt x="18868" y="145085"/>
                  </a:lnTo>
                  <a:lnTo>
                    <a:pt x="16668" y="147524"/>
                  </a:lnTo>
                  <a:lnTo>
                    <a:pt x="14143" y="149149"/>
                  </a:lnTo>
                  <a:lnTo>
                    <a:pt x="12459" y="151292"/>
                  </a:lnTo>
                  <a:lnTo>
                    <a:pt x="10590" y="156493"/>
                  </a:lnTo>
                  <a:lnTo>
                    <a:pt x="9033" y="158304"/>
                  </a:lnTo>
                  <a:lnTo>
                    <a:pt x="1023" y="161449"/>
                  </a:lnTo>
                  <a:lnTo>
                    <a:pt x="215" y="164535"/>
                  </a:lnTo>
                  <a:lnTo>
                    <a:pt x="0" y="166841"/>
                  </a:lnTo>
                  <a:lnTo>
                    <a:pt x="914" y="167319"/>
                  </a:lnTo>
                  <a:lnTo>
                    <a:pt x="7807" y="162845"/>
                  </a:lnTo>
                  <a:lnTo>
                    <a:pt x="8522" y="159511"/>
                  </a:lnTo>
                  <a:lnTo>
                    <a:pt x="8712" y="157141"/>
                  </a:lnTo>
                  <a:lnTo>
                    <a:pt x="9898" y="155561"/>
                  </a:lnTo>
                  <a:lnTo>
                    <a:pt x="56150" y="126590"/>
                  </a:lnTo>
                  <a:lnTo>
                    <a:pt x="62815" y="123996"/>
                  </a:lnTo>
                  <a:lnTo>
                    <a:pt x="85278" y="107421"/>
                  </a:lnTo>
                  <a:lnTo>
                    <a:pt x="91637" y="104892"/>
                  </a:lnTo>
                  <a:lnTo>
                    <a:pt x="103785" y="95688"/>
                  </a:lnTo>
                  <a:lnTo>
                    <a:pt x="113748" y="95253"/>
                  </a:lnTo>
                  <a:lnTo>
                    <a:pt x="113868" y="114181"/>
                  </a:lnTo>
                  <a:lnTo>
                    <a:pt x="136534" y="114300"/>
                  </a:lnTo>
                  <a:lnTo>
                    <a:pt x="142639" y="111478"/>
                  </a:lnTo>
                  <a:lnTo>
                    <a:pt x="171194" y="88351"/>
                  </a:lnTo>
                  <a:lnTo>
                    <a:pt x="177446" y="85834"/>
                  </a:lnTo>
                  <a:lnTo>
                    <a:pt x="194570" y="71581"/>
                  </a:lnTo>
                  <a:lnTo>
                    <a:pt x="197361" y="66033"/>
                  </a:lnTo>
                  <a:lnTo>
                    <a:pt x="199555" y="49103"/>
                  </a:lnTo>
                  <a:lnTo>
                    <a:pt x="208725" y="38531"/>
                  </a:lnTo>
                  <a:lnTo>
                    <a:pt x="199975" y="38111"/>
                  </a:lnTo>
                  <a:lnTo>
                    <a:pt x="199705" y="43160"/>
                  </a:lnTo>
                  <a:lnTo>
                    <a:pt x="196821" y="48463"/>
                  </a:lnTo>
                  <a:lnTo>
                    <a:pt x="193069" y="54347"/>
                  </a:lnTo>
                  <a:lnTo>
                    <a:pt x="189899" y="63610"/>
                  </a:lnTo>
                  <a:lnTo>
                    <a:pt x="161435" y="105613"/>
                  </a:lnTo>
                  <a:lnTo>
                    <a:pt x="154773" y="121250"/>
                  </a:lnTo>
                  <a:lnTo>
                    <a:pt x="152156" y="129031"/>
                  </a:lnTo>
                  <a:lnTo>
                    <a:pt x="144675" y="142650"/>
                  </a:lnTo>
                  <a:lnTo>
                    <a:pt x="142481" y="169565"/>
                  </a:lnTo>
                  <a:lnTo>
                    <a:pt x="143527" y="170193"/>
                  </a:lnTo>
                  <a:lnTo>
                    <a:pt x="147512" y="170892"/>
                  </a:lnTo>
                  <a:lnTo>
                    <a:pt x="152809" y="168380"/>
                  </a:lnTo>
                  <a:lnTo>
                    <a:pt x="158692" y="164794"/>
                  </a:lnTo>
                  <a:lnTo>
                    <a:pt x="183947" y="154572"/>
                  </a:lnTo>
                  <a:lnTo>
                    <a:pt x="230351" y="114871"/>
                  </a:lnTo>
                  <a:lnTo>
                    <a:pt x="256099" y="98123"/>
                  </a:lnTo>
                  <a:lnTo>
                    <a:pt x="262807" y="95469"/>
                  </a:lnTo>
                  <a:lnTo>
                    <a:pt x="269315" y="90762"/>
                  </a:lnTo>
                  <a:lnTo>
                    <a:pt x="272915" y="85141"/>
                  </a:lnTo>
                  <a:lnTo>
                    <a:pt x="275225" y="77966"/>
                  </a:lnTo>
                  <a:lnTo>
                    <a:pt x="275415" y="78436"/>
                  </a:lnTo>
                  <a:lnTo>
                    <a:pt x="275778" y="85379"/>
                  </a:lnTo>
                  <a:lnTo>
                    <a:pt x="258183" y="85723"/>
                  </a:lnTo>
                  <a:lnTo>
                    <a:pt x="247255" y="95216"/>
                  </a:lnTo>
                  <a:lnTo>
                    <a:pt x="247219" y="104382"/>
                  </a:lnTo>
                  <a:lnTo>
                    <a:pt x="270816" y="104772"/>
                  </a:lnTo>
                  <a:lnTo>
                    <a:pt x="300391" y="95074"/>
                  </a:lnTo>
                  <a:lnTo>
                    <a:pt x="323371" y="78826"/>
                  </a:lnTo>
                  <a:lnTo>
                    <a:pt x="329747" y="76309"/>
                  </a:lnTo>
                  <a:lnTo>
                    <a:pt x="351992" y="59793"/>
                  </a:lnTo>
                  <a:lnTo>
                    <a:pt x="355167" y="58912"/>
                  </a:lnTo>
                  <a:lnTo>
                    <a:pt x="357285" y="57266"/>
                  </a:lnTo>
                  <a:lnTo>
                    <a:pt x="361353" y="48063"/>
                  </a:lnTo>
                  <a:lnTo>
                    <a:pt x="344180" y="47636"/>
                  </a:lnTo>
                  <a:lnTo>
                    <a:pt x="335203" y="54173"/>
                  </a:lnTo>
                  <a:lnTo>
                    <a:pt x="326321" y="57326"/>
                  </a:lnTo>
                  <a:lnTo>
                    <a:pt x="278968" y="101607"/>
                  </a:lnTo>
                  <a:lnTo>
                    <a:pt x="270501" y="111127"/>
                  </a:lnTo>
                  <a:lnTo>
                    <a:pt x="258976" y="140889"/>
                  </a:lnTo>
                  <a:lnTo>
                    <a:pt x="257184" y="155182"/>
                  </a:lnTo>
                  <a:lnTo>
                    <a:pt x="259761" y="161750"/>
                  </a:lnTo>
                  <a:lnTo>
                    <a:pt x="264982" y="169534"/>
                  </a:lnTo>
                  <a:lnTo>
                    <a:pt x="268519" y="170599"/>
                  </a:lnTo>
                  <a:lnTo>
                    <a:pt x="275793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1" name="SMARTInkShape-553"/>
            <p:cNvSpPr/>
            <p:nvPr>
              <p:custDataLst>
                <p:tags r:id="rId34"/>
              </p:custDataLst>
            </p:nvPr>
          </p:nvSpPr>
          <p:spPr>
            <a:xfrm>
              <a:off x="7077479" y="5296293"/>
              <a:ext cx="113859" cy="84930"/>
            </a:xfrm>
            <a:custGeom>
              <a:avLst/>
              <a:gdLst/>
              <a:ahLst/>
              <a:cxnLst/>
              <a:rect l="0" t="0" r="0" b="0"/>
              <a:pathLst>
                <a:path w="113859" h="84930">
                  <a:moveTo>
                    <a:pt x="47221" y="37707"/>
                  </a:moveTo>
                  <a:lnTo>
                    <a:pt x="47221" y="37707"/>
                  </a:lnTo>
                  <a:lnTo>
                    <a:pt x="39021" y="45908"/>
                  </a:lnTo>
                  <a:lnTo>
                    <a:pt x="30354" y="48028"/>
                  </a:lnTo>
                  <a:lnTo>
                    <a:pt x="20397" y="55399"/>
                  </a:lnTo>
                  <a:lnTo>
                    <a:pt x="14108" y="56354"/>
                  </a:lnTo>
                  <a:lnTo>
                    <a:pt x="12446" y="57547"/>
                  </a:lnTo>
                  <a:lnTo>
                    <a:pt x="11337" y="59400"/>
                  </a:lnTo>
                  <a:lnTo>
                    <a:pt x="9559" y="64923"/>
                  </a:lnTo>
                  <a:lnTo>
                    <a:pt x="0" y="75379"/>
                  </a:lnTo>
                  <a:lnTo>
                    <a:pt x="7833" y="83971"/>
                  </a:lnTo>
                  <a:lnTo>
                    <a:pt x="13795" y="84929"/>
                  </a:lnTo>
                  <a:lnTo>
                    <a:pt x="15413" y="84005"/>
                  </a:lnTo>
                  <a:lnTo>
                    <a:pt x="16490" y="82329"/>
                  </a:lnTo>
                  <a:lnTo>
                    <a:pt x="17209" y="80156"/>
                  </a:lnTo>
                  <a:lnTo>
                    <a:pt x="18746" y="78706"/>
                  </a:lnTo>
                  <a:lnTo>
                    <a:pt x="23276" y="77095"/>
                  </a:lnTo>
                  <a:lnTo>
                    <a:pt x="41355" y="75003"/>
                  </a:lnTo>
                  <a:lnTo>
                    <a:pt x="52773" y="68278"/>
                  </a:lnTo>
                  <a:lnTo>
                    <a:pt x="59567" y="62583"/>
                  </a:lnTo>
                  <a:lnTo>
                    <a:pt x="63291" y="56524"/>
                  </a:lnTo>
                  <a:lnTo>
                    <a:pt x="64284" y="53427"/>
                  </a:lnTo>
                  <a:lnTo>
                    <a:pt x="66005" y="51362"/>
                  </a:lnTo>
                  <a:lnTo>
                    <a:pt x="94896" y="30828"/>
                  </a:lnTo>
                  <a:lnTo>
                    <a:pt x="98054" y="29946"/>
                  </a:lnTo>
                  <a:lnTo>
                    <a:pt x="100160" y="28299"/>
                  </a:lnTo>
                  <a:lnTo>
                    <a:pt x="104181" y="21985"/>
                  </a:lnTo>
                  <a:lnTo>
                    <a:pt x="108873" y="20136"/>
                  </a:lnTo>
                  <a:lnTo>
                    <a:pt x="110547" y="18584"/>
                  </a:lnTo>
                  <a:lnTo>
                    <a:pt x="113858" y="9259"/>
                  </a:lnTo>
                  <a:lnTo>
                    <a:pt x="108828" y="9170"/>
                  </a:lnTo>
                  <a:lnTo>
                    <a:pt x="107342" y="8098"/>
                  </a:lnTo>
                  <a:lnTo>
                    <a:pt x="104486" y="0"/>
                  </a:lnTo>
                  <a:lnTo>
                    <a:pt x="94850" y="9129"/>
                  </a:lnTo>
                  <a:lnTo>
                    <a:pt x="94846" y="281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SMARTInkShape-554"/>
            <p:cNvSpPr/>
            <p:nvPr>
              <p:custDataLst>
                <p:tags r:id="rId35"/>
              </p:custDataLst>
            </p:nvPr>
          </p:nvSpPr>
          <p:spPr>
            <a:xfrm>
              <a:off x="7181884" y="5267361"/>
              <a:ext cx="180942" cy="104735"/>
            </a:xfrm>
            <a:custGeom>
              <a:avLst/>
              <a:gdLst/>
              <a:ahLst/>
              <a:cxnLst/>
              <a:rect l="0" t="0" r="0" b="0"/>
              <a:pathLst>
                <a:path w="180942" h="104735">
                  <a:moveTo>
                    <a:pt x="38066" y="38064"/>
                  </a:moveTo>
                  <a:lnTo>
                    <a:pt x="38066" y="38064"/>
                  </a:lnTo>
                  <a:lnTo>
                    <a:pt x="10941" y="38064"/>
                  </a:lnTo>
                  <a:lnTo>
                    <a:pt x="10458" y="39122"/>
                  </a:lnTo>
                  <a:lnTo>
                    <a:pt x="9503" y="47473"/>
                  </a:lnTo>
                  <a:lnTo>
                    <a:pt x="0" y="47589"/>
                  </a:lnTo>
                  <a:lnTo>
                    <a:pt x="23670" y="47589"/>
                  </a:lnTo>
                  <a:lnTo>
                    <a:pt x="29198" y="44767"/>
                  </a:lnTo>
                  <a:lnTo>
                    <a:pt x="35183" y="41044"/>
                  </a:lnTo>
                  <a:lnTo>
                    <a:pt x="47649" y="38652"/>
                  </a:lnTo>
                  <a:lnTo>
                    <a:pt x="50805" y="38456"/>
                  </a:lnTo>
                  <a:lnTo>
                    <a:pt x="57134" y="35416"/>
                  </a:lnTo>
                  <a:lnTo>
                    <a:pt x="72993" y="22899"/>
                  </a:lnTo>
                  <a:lnTo>
                    <a:pt x="79342" y="20740"/>
                  </a:lnTo>
                  <a:lnTo>
                    <a:pt x="81458" y="19107"/>
                  </a:lnTo>
                  <a:lnTo>
                    <a:pt x="85495" y="12809"/>
                  </a:lnTo>
                  <a:lnTo>
                    <a:pt x="93727" y="9926"/>
                  </a:lnTo>
                  <a:lnTo>
                    <a:pt x="94553" y="6861"/>
                  </a:lnTo>
                  <a:lnTo>
                    <a:pt x="95204" y="84"/>
                  </a:lnTo>
                  <a:lnTo>
                    <a:pt x="90157" y="0"/>
                  </a:lnTo>
                  <a:lnTo>
                    <a:pt x="88668" y="1046"/>
                  </a:lnTo>
                  <a:lnTo>
                    <a:pt x="87675" y="2802"/>
                  </a:lnTo>
                  <a:lnTo>
                    <a:pt x="87014" y="5032"/>
                  </a:lnTo>
                  <a:lnTo>
                    <a:pt x="85515" y="6517"/>
                  </a:lnTo>
                  <a:lnTo>
                    <a:pt x="81026" y="8168"/>
                  </a:lnTo>
                  <a:lnTo>
                    <a:pt x="79407" y="9667"/>
                  </a:lnTo>
                  <a:lnTo>
                    <a:pt x="71537" y="22631"/>
                  </a:lnTo>
                  <a:lnTo>
                    <a:pt x="61061" y="34976"/>
                  </a:lnTo>
                  <a:lnTo>
                    <a:pt x="55073" y="47606"/>
                  </a:lnTo>
                  <a:lnTo>
                    <a:pt x="42031" y="63466"/>
                  </a:lnTo>
                  <a:lnTo>
                    <a:pt x="39241" y="72989"/>
                  </a:lnTo>
                  <a:lnTo>
                    <a:pt x="38112" y="98389"/>
                  </a:lnTo>
                  <a:lnTo>
                    <a:pt x="39155" y="100506"/>
                  </a:lnTo>
                  <a:lnTo>
                    <a:pt x="40908" y="101917"/>
                  </a:lnTo>
                  <a:lnTo>
                    <a:pt x="46271" y="104181"/>
                  </a:lnTo>
                  <a:lnTo>
                    <a:pt x="69947" y="104725"/>
                  </a:lnTo>
                  <a:lnTo>
                    <a:pt x="100691" y="95038"/>
                  </a:lnTo>
                  <a:lnTo>
                    <a:pt x="123739" y="78790"/>
                  </a:lnTo>
                  <a:lnTo>
                    <a:pt x="130118" y="76273"/>
                  </a:lnTo>
                  <a:lnTo>
                    <a:pt x="155540" y="53820"/>
                  </a:lnTo>
                  <a:lnTo>
                    <a:pt x="159069" y="47535"/>
                  </a:lnTo>
                  <a:lnTo>
                    <a:pt x="160009" y="44379"/>
                  </a:lnTo>
                  <a:lnTo>
                    <a:pt x="161695" y="42273"/>
                  </a:lnTo>
                  <a:lnTo>
                    <a:pt x="168064" y="38254"/>
                  </a:lnTo>
                  <a:lnTo>
                    <a:pt x="170974" y="30027"/>
                  </a:lnTo>
                  <a:lnTo>
                    <a:pt x="171412" y="19142"/>
                  </a:lnTo>
                  <a:lnTo>
                    <a:pt x="153806" y="36624"/>
                  </a:lnTo>
                  <a:lnTo>
                    <a:pt x="151592" y="45384"/>
                  </a:lnTo>
                  <a:lnTo>
                    <a:pt x="145904" y="54226"/>
                  </a:lnTo>
                  <a:lnTo>
                    <a:pt x="142691" y="63550"/>
                  </a:lnTo>
                  <a:lnTo>
                    <a:pt x="136565" y="73014"/>
                  </a:lnTo>
                  <a:lnTo>
                    <a:pt x="134279" y="82521"/>
                  </a:lnTo>
                  <a:lnTo>
                    <a:pt x="133328" y="104181"/>
                  </a:lnTo>
                  <a:lnTo>
                    <a:pt x="165115" y="104734"/>
                  </a:lnTo>
                  <a:lnTo>
                    <a:pt x="171438" y="101915"/>
                  </a:lnTo>
                  <a:lnTo>
                    <a:pt x="180941" y="95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SMARTInkShape-555"/>
            <p:cNvSpPr/>
            <p:nvPr>
              <p:custDataLst>
                <p:tags r:id="rId36"/>
              </p:custDataLst>
            </p:nvPr>
          </p:nvSpPr>
          <p:spPr>
            <a:xfrm>
              <a:off x="7429504" y="5276860"/>
              <a:ext cx="104772" cy="113849"/>
            </a:xfrm>
            <a:custGeom>
              <a:avLst/>
              <a:gdLst/>
              <a:ahLst/>
              <a:cxnLst/>
              <a:rect l="0" t="0" r="0" b="0"/>
              <a:pathLst>
                <a:path w="104772" h="113849">
                  <a:moveTo>
                    <a:pt x="19046" y="47615"/>
                  </a:moveTo>
                  <a:lnTo>
                    <a:pt x="19046" y="47615"/>
                  </a:lnTo>
                  <a:lnTo>
                    <a:pt x="10845" y="47615"/>
                  </a:lnTo>
                  <a:lnTo>
                    <a:pt x="423" y="56748"/>
                  </a:lnTo>
                  <a:lnTo>
                    <a:pt x="0" y="66546"/>
                  </a:lnTo>
                  <a:lnTo>
                    <a:pt x="23594" y="66665"/>
                  </a:lnTo>
                  <a:lnTo>
                    <a:pt x="29181" y="63843"/>
                  </a:lnTo>
                  <a:lnTo>
                    <a:pt x="35192" y="60120"/>
                  </a:lnTo>
                  <a:lnTo>
                    <a:pt x="44527" y="56964"/>
                  </a:lnTo>
                  <a:lnTo>
                    <a:pt x="66676" y="40716"/>
                  </a:lnTo>
                  <a:lnTo>
                    <a:pt x="73023" y="38199"/>
                  </a:lnTo>
                  <a:lnTo>
                    <a:pt x="82546" y="31890"/>
                  </a:lnTo>
                  <a:lnTo>
                    <a:pt x="88896" y="30043"/>
                  </a:lnTo>
                  <a:lnTo>
                    <a:pt x="91013" y="28492"/>
                  </a:lnTo>
                  <a:lnTo>
                    <a:pt x="92424" y="26399"/>
                  </a:lnTo>
                  <a:lnTo>
                    <a:pt x="95050" y="21252"/>
                  </a:lnTo>
                  <a:lnTo>
                    <a:pt x="104329" y="10036"/>
                  </a:lnTo>
                  <a:lnTo>
                    <a:pt x="104733" y="1359"/>
                  </a:lnTo>
                  <a:lnTo>
                    <a:pt x="103687" y="903"/>
                  </a:lnTo>
                  <a:lnTo>
                    <a:pt x="90306" y="0"/>
                  </a:lnTo>
                  <a:lnTo>
                    <a:pt x="84937" y="2817"/>
                  </a:lnTo>
                  <a:lnTo>
                    <a:pt x="79022" y="6538"/>
                  </a:lnTo>
                  <a:lnTo>
                    <a:pt x="72866" y="8192"/>
                  </a:lnTo>
                  <a:lnTo>
                    <a:pt x="70802" y="9691"/>
                  </a:lnTo>
                  <a:lnTo>
                    <a:pt x="69424" y="11749"/>
                  </a:lnTo>
                  <a:lnTo>
                    <a:pt x="66836" y="16858"/>
                  </a:lnTo>
                  <a:lnTo>
                    <a:pt x="51590" y="35002"/>
                  </a:lnTo>
                  <a:lnTo>
                    <a:pt x="45583" y="47632"/>
                  </a:lnTo>
                  <a:lnTo>
                    <a:pt x="43087" y="50801"/>
                  </a:lnTo>
                  <a:lnTo>
                    <a:pt x="40314" y="59967"/>
                  </a:lnTo>
                  <a:lnTo>
                    <a:pt x="37329" y="81658"/>
                  </a:lnTo>
                  <a:lnTo>
                    <a:pt x="33170" y="88498"/>
                  </a:lnTo>
                  <a:lnTo>
                    <a:pt x="32696" y="91803"/>
                  </a:lnTo>
                  <a:lnTo>
                    <a:pt x="33437" y="95065"/>
                  </a:lnTo>
                  <a:lnTo>
                    <a:pt x="37176" y="102849"/>
                  </a:lnTo>
                  <a:lnTo>
                    <a:pt x="37823" y="109253"/>
                  </a:lnTo>
                  <a:lnTo>
                    <a:pt x="38973" y="110932"/>
                  </a:lnTo>
                  <a:lnTo>
                    <a:pt x="40797" y="112052"/>
                  </a:lnTo>
                  <a:lnTo>
                    <a:pt x="46273" y="113848"/>
                  </a:lnTo>
                  <a:lnTo>
                    <a:pt x="56017" y="107657"/>
                  </a:lnTo>
                  <a:lnTo>
                    <a:pt x="70335" y="104564"/>
                  </a:lnTo>
                  <a:lnTo>
                    <a:pt x="104771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SMARTInkShape-556"/>
            <p:cNvSpPr/>
            <p:nvPr>
              <p:custDataLst>
                <p:tags r:id="rId37"/>
              </p:custDataLst>
            </p:nvPr>
          </p:nvSpPr>
          <p:spPr>
            <a:xfrm>
              <a:off x="7553325" y="5267325"/>
              <a:ext cx="104661" cy="152401"/>
            </a:xfrm>
            <a:custGeom>
              <a:avLst/>
              <a:gdLst/>
              <a:ahLst/>
              <a:cxnLst/>
              <a:rect l="0" t="0" r="0" b="0"/>
              <a:pathLst>
                <a:path w="104661" h="152401">
                  <a:moveTo>
                    <a:pt x="95250" y="0"/>
                  </a:moveTo>
                  <a:lnTo>
                    <a:pt x="95250" y="0"/>
                  </a:lnTo>
                  <a:lnTo>
                    <a:pt x="104660" y="0"/>
                  </a:lnTo>
                  <a:lnTo>
                    <a:pt x="96564" y="0"/>
                  </a:lnTo>
                  <a:lnTo>
                    <a:pt x="90584" y="5056"/>
                  </a:lnTo>
                  <a:lnTo>
                    <a:pt x="87884" y="10361"/>
                  </a:lnTo>
                  <a:lnTo>
                    <a:pt x="87164" y="13257"/>
                  </a:lnTo>
                  <a:lnTo>
                    <a:pt x="85626" y="15188"/>
                  </a:lnTo>
                  <a:lnTo>
                    <a:pt x="81095" y="17333"/>
                  </a:lnTo>
                  <a:lnTo>
                    <a:pt x="75553" y="23931"/>
                  </a:lnTo>
                  <a:lnTo>
                    <a:pt x="70620" y="32862"/>
                  </a:lnTo>
                  <a:lnTo>
                    <a:pt x="66786" y="43839"/>
                  </a:lnTo>
                  <a:lnTo>
                    <a:pt x="38047" y="86551"/>
                  </a:lnTo>
                  <a:lnTo>
                    <a:pt x="11816" y="130074"/>
                  </a:lnTo>
                  <a:lnTo>
                    <a:pt x="3971" y="139670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SMARTInkShape-557"/>
            <p:cNvSpPr/>
            <p:nvPr>
              <p:custDataLst>
                <p:tags r:id="rId38"/>
              </p:custDataLst>
            </p:nvPr>
          </p:nvSpPr>
          <p:spPr>
            <a:xfrm>
              <a:off x="7581900" y="5362575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3044"/>
                  </a:lnTo>
                  <a:lnTo>
                    <a:pt x="7540" y="27739"/>
                  </a:lnTo>
                  <a:lnTo>
                    <a:pt x="8201" y="24843"/>
                  </a:lnTo>
                  <a:lnTo>
                    <a:pt x="14190" y="15710"/>
                  </a:lnTo>
                  <a:lnTo>
                    <a:pt x="19713" y="12274"/>
                  </a:lnTo>
                  <a:lnTo>
                    <a:pt x="25694" y="9688"/>
                  </a:lnTo>
                  <a:lnTo>
                    <a:pt x="38099" y="0"/>
                  </a:lnTo>
                  <a:lnTo>
                    <a:pt x="38100" y="18623"/>
                  </a:lnTo>
                  <a:lnTo>
                    <a:pt x="60490" y="19039"/>
                  </a:lnTo>
                  <a:lnTo>
                    <a:pt x="66749" y="16223"/>
                  </a:lnTo>
                  <a:lnTo>
                    <a:pt x="73058" y="12502"/>
                  </a:lnTo>
                  <a:lnTo>
                    <a:pt x="82559" y="9349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558"/>
            <p:cNvSpPr/>
            <p:nvPr>
              <p:custDataLst>
                <p:tags r:id="rId39"/>
              </p:custDataLst>
            </p:nvPr>
          </p:nvSpPr>
          <p:spPr>
            <a:xfrm>
              <a:off x="7667663" y="5314972"/>
              <a:ext cx="47588" cy="104754"/>
            </a:xfrm>
            <a:custGeom>
              <a:avLst/>
              <a:gdLst/>
              <a:ahLst/>
              <a:cxnLst/>
              <a:rect l="0" t="0" r="0" b="0"/>
              <a:pathLst>
                <a:path w="47588" h="104754">
                  <a:moveTo>
                    <a:pt x="38062" y="38078"/>
                  </a:moveTo>
                  <a:lnTo>
                    <a:pt x="38062" y="38078"/>
                  </a:lnTo>
                  <a:lnTo>
                    <a:pt x="38062" y="33022"/>
                  </a:lnTo>
                  <a:lnTo>
                    <a:pt x="39120" y="31533"/>
                  </a:lnTo>
                  <a:lnTo>
                    <a:pt x="40884" y="30539"/>
                  </a:lnTo>
                  <a:lnTo>
                    <a:pt x="43118" y="29877"/>
                  </a:lnTo>
                  <a:lnTo>
                    <a:pt x="44609" y="28377"/>
                  </a:lnTo>
                  <a:lnTo>
                    <a:pt x="47196" y="20469"/>
                  </a:lnTo>
                  <a:lnTo>
                    <a:pt x="47587" y="0"/>
                  </a:lnTo>
                  <a:lnTo>
                    <a:pt x="47587" y="5041"/>
                  </a:lnTo>
                  <a:lnTo>
                    <a:pt x="46529" y="6528"/>
                  </a:lnTo>
                  <a:lnTo>
                    <a:pt x="42531" y="8181"/>
                  </a:lnTo>
                  <a:lnTo>
                    <a:pt x="41040" y="9680"/>
                  </a:lnTo>
                  <a:lnTo>
                    <a:pt x="35827" y="19690"/>
                  </a:lnTo>
                  <a:lnTo>
                    <a:pt x="31778" y="25671"/>
                  </a:lnTo>
                  <a:lnTo>
                    <a:pt x="28439" y="34990"/>
                  </a:lnTo>
                  <a:lnTo>
                    <a:pt x="12117" y="57133"/>
                  </a:lnTo>
                  <a:lnTo>
                    <a:pt x="9598" y="63480"/>
                  </a:lnTo>
                  <a:lnTo>
                    <a:pt x="3287" y="73003"/>
                  </a:lnTo>
                  <a:lnTo>
                    <a:pt x="947" y="82528"/>
                  </a:lnTo>
                  <a:lnTo>
                    <a:pt x="0" y="99727"/>
                  </a:lnTo>
                  <a:lnTo>
                    <a:pt x="1046" y="101403"/>
                  </a:lnTo>
                  <a:lnTo>
                    <a:pt x="2801" y="102519"/>
                  </a:lnTo>
                  <a:lnTo>
                    <a:pt x="9487" y="10475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559"/>
            <p:cNvSpPr/>
            <p:nvPr>
              <p:custDataLst>
                <p:tags r:id="rId40"/>
              </p:custDataLst>
            </p:nvPr>
          </p:nvSpPr>
          <p:spPr>
            <a:xfrm>
              <a:off x="7800981" y="5314953"/>
              <a:ext cx="95230" cy="123823"/>
            </a:xfrm>
            <a:custGeom>
              <a:avLst/>
              <a:gdLst/>
              <a:ahLst/>
              <a:cxnLst/>
              <a:rect l="0" t="0" r="0" b="0"/>
              <a:pathLst>
                <a:path w="95230" h="123823">
                  <a:moveTo>
                    <a:pt x="9519" y="47622"/>
                  </a:moveTo>
                  <a:lnTo>
                    <a:pt x="9519" y="47622"/>
                  </a:lnTo>
                  <a:lnTo>
                    <a:pt x="18653" y="47622"/>
                  </a:lnTo>
                  <a:lnTo>
                    <a:pt x="19010" y="39421"/>
                  </a:lnTo>
                  <a:lnTo>
                    <a:pt x="226" y="38107"/>
                  </a:lnTo>
                  <a:lnTo>
                    <a:pt x="0" y="47230"/>
                  </a:lnTo>
                  <a:lnTo>
                    <a:pt x="5052" y="47506"/>
                  </a:lnTo>
                  <a:lnTo>
                    <a:pt x="6541" y="48603"/>
                  </a:lnTo>
                  <a:lnTo>
                    <a:pt x="8195" y="52645"/>
                  </a:lnTo>
                  <a:lnTo>
                    <a:pt x="9695" y="53087"/>
                  </a:lnTo>
                  <a:lnTo>
                    <a:pt x="19142" y="48241"/>
                  </a:lnTo>
                  <a:lnTo>
                    <a:pt x="41753" y="46618"/>
                  </a:lnTo>
                  <a:lnTo>
                    <a:pt x="53171" y="40033"/>
                  </a:lnTo>
                  <a:lnTo>
                    <a:pt x="63258" y="32438"/>
                  </a:lnTo>
                  <a:lnTo>
                    <a:pt x="76147" y="26514"/>
                  </a:lnTo>
                  <a:lnTo>
                    <a:pt x="82524" y="22366"/>
                  </a:lnTo>
                  <a:lnTo>
                    <a:pt x="88885" y="20522"/>
                  </a:lnTo>
                  <a:lnTo>
                    <a:pt x="91005" y="18971"/>
                  </a:lnTo>
                  <a:lnTo>
                    <a:pt x="92419" y="16880"/>
                  </a:lnTo>
                  <a:lnTo>
                    <a:pt x="94686" y="10975"/>
                  </a:lnTo>
                  <a:lnTo>
                    <a:pt x="95229" y="427"/>
                  </a:lnTo>
                  <a:lnTo>
                    <a:pt x="63445" y="0"/>
                  </a:lnTo>
                  <a:lnTo>
                    <a:pt x="61345" y="1057"/>
                  </a:lnTo>
                  <a:lnTo>
                    <a:pt x="59944" y="2820"/>
                  </a:lnTo>
                  <a:lnTo>
                    <a:pt x="57329" y="7602"/>
                  </a:lnTo>
                  <a:lnTo>
                    <a:pt x="19028" y="50451"/>
                  </a:lnTo>
                  <a:lnTo>
                    <a:pt x="12337" y="64688"/>
                  </a:lnTo>
                  <a:lnTo>
                    <a:pt x="9766" y="88371"/>
                  </a:lnTo>
                  <a:lnTo>
                    <a:pt x="8571" y="98540"/>
                  </a:lnTo>
                  <a:lnTo>
                    <a:pt x="4511" y="106589"/>
                  </a:lnTo>
                  <a:lnTo>
                    <a:pt x="4064" y="109158"/>
                  </a:lnTo>
                  <a:lnTo>
                    <a:pt x="4824" y="110871"/>
                  </a:lnTo>
                  <a:lnTo>
                    <a:pt x="6389" y="112013"/>
                  </a:lnTo>
                  <a:lnTo>
                    <a:pt x="8128" y="116103"/>
                  </a:lnTo>
                  <a:lnTo>
                    <a:pt x="9519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" name="SMARTInkShape-560"/>
            <p:cNvSpPr/>
            <p:nvPr>
              <p:custDataLst>
                <p:tags r:id="rId41"/>
              </p:custDataLst>
            </p:nvPr>
          </p:nvSpPr>
          <p:spPr>
            <a:xfrm>
              <a:off x="7905750" y="5343955"/>
              <a:ext cx="161926" cy="151971"/>
            </a:xfrm>
            <a:custGeom>
              <a:avLst/>
              <a:gdLst/>
              <a:ahLst/>
              <a:cxnLst/>
              <a:rect l="0" t="0" r="0" b="0"/>
              <a:pathLst>
                <a:path w="161926" h="151971">
                  <a:moveTo>
                    <a:pt x="0" y="66245"/>
                  </a:moveTo>
                  <a:lnTo>
                    <a:pt x="0" y="66245"/>
                  </a:lnTo>
                  <a:lnTo>
                    <a:pt x="18623" y="47622"/>
                  </a:lnTo>
                  <a:lnTo>
                    <a:pt x="28540" y="28215"/>
                  </a:lnTo>
                  <a:lnTo>
                    <a:pt x="28565" y="33223"/>
                  </a:lnTo>
                  <a:lnTo>
                    <a:pt x="27509" y="34705"/>
                  </a:lnTo>
                  <a:lnTo>
                    <a:pt x="25748" y="35693"/>
                  </a:lnTo>
                  <a:lnTo>
                    <a:pt x="23516" y="36352"/>
                  </a:lnTo>
                  <a:lnTo>
                    <a:pt x="22027" y="37850"/>
                  </a:lnTo>
                  <a:lnTo>
                    <a:pt x="20373" y="42336"/>
                  </a:lnTo>
                  <a:lnTo>
                    <a:pt x="20990" y="43956"/>
                  </a:lnTo>
                  <a:lnTo>
                    <a:pt x="22461" y="45035"/>
                  </a:lnTo>
                  <a:lnTo>
                    <a:pt x="27367" y="46768"/>
                  </a:lnTo>
                  <a:lnTo>
                    <a:pt x="28039" y="49827"/>
                  </a:lnTo>
                  <a:lnTo>
                    <a:pt x="28218" y="52125"/>
                  </a:lnTo>
                  <a:lnTo>
                    <a:pt x="29394" y="53657"/>
                  </a:lnTo>
                  <a:lnTo>
                    <a:pt x="33526" y="55359"/>
                  </a:lnTo>
                  <a:lnTo>
                    <a:pt x="65787" y="56710"/>
                  </a:lnTo>
                  <a:lnTo>
                    <a:pt x="74395" y="53893"/>
                  </a:lnTo>
                  <a:lnTo>
                    <a:pt x="81748" y="50172"/>
                  </a:lnTo>
                  <a:lnTo>
                    <a:pt x="91837" y="47019"/>
                  </a:lnTo>
                  <a:lnTo>
                    <a:pt x="101530" y="40910"/>
                  </a:lnTo>
                  <a:lnTo>
                    <a:pt x="111105" y="37572"/>
                  </a:lnTo>
                  <a:lnTo>
                    <a:pt x="131861" y="20071"/>
                  </a:lnTo>
                  <a:lnTo>
                    <a:pt x="133219" y="10546"/>
                  </a:lnTo>
                  <a:lnTo>
                    <a:pt x="128255" y="4469"/>
                  </a:lnTo>
                  <a:lnTo>
                    <a:pt x="122972" y="1747"/>
                  </a:lnTo>
                  <a:lnTo>
                    <a:pt x="116012" y="0"/>
                  </a:lnTo>
                  <a:lnTo>
                    <a:pt x="104164" y="7166"/>
                  </a:lnTo>
                  <a:lnTo>
                    <a:pt x="86898" y="13771"/>
                  </a:lnTo>
                  <a:lnTo>
                    <a:pt x="63881" y="31452"/>
                  </a:lnTo>
                  <a:lnTo>
                    <a:pt x="34934" y="74088"/>
                  </a:lnTo>
                  <a:lnTo>
                    <a:pt x="30459" y="87030"/>
                  </a:lnTo>
                  <a:lnTo>
                    <a:pt x="29134" y="102625"/>
                  </a:lnTo>
                  <a:lnTo>
                    <a:pt x="31645" y="111695"/>
                  </a:lnTo>
                  <a:lnTo>
                    <a:pt x="41882" y="126140"/>
                  </a:lnTo>
                  <a:lnTo>
                    <a:pt x="50980" y="135967"/>
                  </a:lnTo>
                  <a:lnTo>
                    <a:pt x="70491" y="145583"/>
                  </a:lnTo>
                  <a:lnTo>
                    <a:pt x="98983" y="150708"/>
                  </a:lnTo>
                  <a:lnTo>
                    <a:pt x="143366" y="151804"/>
                  </a:lnTo>
                  <a:lnTo>
                    <a:pt x="161925" y="1519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" name="SMARTInkShape-561"/>
            <p:cNvSpPr/>
            <p:nvPr>
              <p:custDataLst>
                <p:tags r:id="rId42"/>
              </p:custDataLst>
            </p:nvPr>
          </p:nvSpPr>
          <p:spPr>
            <a:xfrm>
              <a:off x="8239139" y="5295934"/>
              <a:ext cx="114120" cy="199944"/>
            </a:xfrm>
            <a:custGeom>
              <a:avLst/>
              <a:gdLst/>
              <a:ahLst/>
              <a:cxnLst/>
              <a:rect l="0" t="0" r="0" b="0"/>
              <a:pathLst>
                <a:path w="114120" h="199944">
                  <a:moveTo>
                    <a:pt x="104761" y="9491"/>
                  </a:moveTo>
                  <a:lnTo>
                    <a:pt x="104761" y="9491"/>
                  </a:lnTo>
                  <a:lnTo>
                    <a:pt x="95627" y="358"/>
                  </a:lnTo>
                  <a:lnTo>
                    <a:pt x="82014" y="0"/>
                  </a:lnTo>
                  <a:lnTo>
                    <a:pt x="80070" y="1047"/>
                  </a:lnTo>
                  <a:lnTo>
                    <a:pt x="78776" y="2803"/>
                  </a:lnTo>
                  <a:lnTo>
                    <a:pt x="77911" y="5032"/>
                  </a:lnTo>
                  <a:lnTo>
                    <a:pt x="76278" y="6519"/>
                  </a:lnTo>
                  <a:lnTo>
                    <a:pt x="71641" y="8170"/>
                  </a:lnTo>
                  <a:lnTo>
                    <a:pt x="63080" y="9100"/>
                  </a:lnTo>
                  <a:lnTo>
                    <a:pt x="61099" y="10289"/>
                  </a:lnTo>
                  <a:lnTo>
                    <a:pt x="59778" y="12140"/>
                  </a:lnTo>
                  <a:lnTo>
                    <a:pt x="58898" y="14431"/>
                  </a:lnTo>
                  <a:lnTo>
                    <a:pt x="57252" y="15960"/>
                  </a:lnTo>
                  <a:lnTo>
                    <a:pt x="47007" y="21234"/>
                  </a:lnTo>
                  <a:lnTo>
                    <a:pt x="44034" y="23670"/>
                  </a:lnTo>
                  <a:lnTo>
                    <a:pt x="40730" y="29198"/>
                  </a:lnTo>
                  <a:lnTo>
                    <a:pt x="39849" y="32154"/>
                  </a:lnTo>
                  <a:lnTo>
                    <a:pt x="38202" y="34125"/>
                  </a:lnTo>
                  <a:lnTo>
                    <a:pt x="9459" y="54473"/>
                  </a:lnTo>
                  <a:lnTo>
                    <a:pt x="6301" y="55354"/>
                  </a:lnTo>
                  <a:lnTo>
                    <a:pt x="4195" y="57000"/>
                  </a:lnTo>
                  <a:lnTo>
                    <a:pt x="35" y="66511"/>
                  </a:lnTo>
                  <a:lnTo>
                    <a:pt x="0" y="71659"/>
                  </a:lnTo>
                  <a:lnTo>
                    <a:pt x="1053" y="72103"/>
                  </a:lnTo>
                  <a:lnTo>
                    <a:pt x="10349" y="68034"/>
                  </a:lnTo>
                  <a:lnTo>
                    <a:pt x="54768" y="66658"/>
                  </a:lnTo>
                  <a:lnTo>
                    <a:pt x="69958" y="67703"/>
                  </a:lnTo>
                  <a:lnTo>
                    <a:pt x="95057" y="78400"/>
                  </a:lnTo>
                  <a:lnTo>
                    <a:pt x="112394" y="93465"/>
                  </a:lnTo>
                  <a:lnTo>
                    <a:pt x="113444" y="97260"/>
                  </a:lnTo>
                  <a:lnTo>
                    <a:pt x="114119" y="108320"/>
                  </a:lnTo>
                  <a:lnTo>
                    <a:pt x="109180" y="122617"/>
                  </a:lnTo>
                  <a:lnTo>
                    <a:pt x="97804" y="142269"/>
                  </a:lnTo>
                  <a:lnTo>
                    <a:pt x="96948" y="145635"/>
                  </a:lnTo>
                  <a:lnTo>
                    <a:pt x="90353" y="152197"/>
                  </a:lnTo>
                  <a:lnTo>
                    <a:pt x="44295" y="187289"/>
                  </a:lnTo>
                  <a:lnTo>
                    <a:pt x="32634" y="195757"/>
                  </a:lnTo>
                  <a:lnTo>
                    <a:pt x="22478" y="198737"/>
                  </a:lnTo>
                  <a:lnTo>
                    <a:pt x="1878" y="199943"/>
                  </a:lnTo>
                  <a:lnTo>
                    <a:pt x="1247" y="198900"/>
                  </a:lnTo>
                  <a:lnTo>
                    <a:pt x="153" y="186729"/>
                  </a:lnTo>
                  <a:lnTo>
                    <a:pt x="19036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" name="SMARTInkShape-562"/>
            <p:cNvSpPr/>
            <p:nvPr>
              <p:custDataLst>
                <p:tags r:id="rId43"/>
              </p:custDataLst>
            </p:nvPr>
          </p:nvSpPr>
          <p:spPr>
            <a:xfrm>
              <a:off x="8286800" y="5296019"/>
              <a:ext cx="228551" cy="28457"/>
            </a:xfrm>
            <a:custGeom>
              <a:avLst/>
              <a:gdLst/>
              <a:ahLst/>
              <a:cxnLst/>
              <a:rect l="0" t="0" r="0" b="0"/>
              <a:pathLst>
                <a:path w="228551" h="28457">
                  <a:moveTo>
                    <a:pt x="47575" y="28456"/>
                  </a:moveTo>
                  <a:lnTo>
                    <a:pt x="47575" y="28456"/>
                  </a:lnTo>
                  <a:lnTo>
                    <a:pt x="1851" y="28456"/>
                  </a:lnTo>
                  <a:lnTo>
                    <a:pt x="1217" y="27398"/>
                  </a:lnTo>
                  <a:lnTo>
                    <a:pt x="0" y="19323"/>
                  </a:lnTo>
                  <a:lnTo>
                    <a:pt x="14111" y="12462"/>
                  </a:lnTo>
                  <a:lnTo>
                    <a:pt x="33832" y="10010"/>
                  </a:lnTo>
                  <a:lnTo>
                    <a:pt x="48875" y="8616"/>
                  </a:lnTo>
                  <a:lnTo>
                    <a:pt x="96289" y="787"/>
                  </a:lnTo>
                  <a:lnTo>
                    <a:pt x="142969" y="0"/>
                  </a:lnTo>
                  <a:lnTo>
                    <a:pt x="187646" y="7436"/>
                  </a:lnTo>
                  <a:lnTo>
                    <a:pt x="228550" y="9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" name="SMARTInkShape-563"/>
            <p:cNvSpPr/>
            <p:nvPr>
              <p:custDataLst>
                <p:tags r:id="rId44"/>
              </p:custDataLst>
            </p:nvPr>
          </p:nvSpPr>
          <p:spPr>
            <a:xfrm>
              <a:off x="8467856" y="5391542"/>
              <a:ext cx="62508" cy="113744"/>
            </a:xfrm>
            <a:custGeom>
              <a:avLst/>
              <a:gdLst/>
              <a:ahLst/>
              <a:cxnLst/>
              <a:rect l="0" t="0" r="0" b="0"/>
              <a:pathLst>
                <a:path w="62508" h="113744">
                  <a:moveTo>
                    <a:pt x="57019" y="9133"/>
                  </a:moveTo>
                  <a:lnTo>
                    <a:pt x="57019" y="9133"/>
                  </a:lnTo>
                  <a:lnTo>
                    <a:pt x="62075" y="4077"/>
                  </a:lnTo>
                  <a:lnTo>
                    <a:pt x="62507" y="2588"/>
                  </a:lnTo>
                  <a:lnTo>
                    <a:pt x="61736" y="1594"/>
                  </a:lnTo>
                  <a:lnTo>
                    <a:pt x="57950" y="0"/>
                  </a:lnTo>
                  <a:lnTo>
                    <a:pt x="57433" y="2605"/>
                  </a:lnTo>
                  <a:lnTo>
                    <a:pt x="57043" y="16952"/>
                  </a:lnTo>
                  <a:lnTo>
                    <a:pt x="50478" y="26983"/>
                  </a:lnTo>
                  <a:lnTo>
                    <a:pt x="47320" y="41351"/>
                  </a:lnTo>
                  <a:lnTo>
                    <a:pt x="37308" y="56223"/>
                  </a:lnTo>
                  <a:lnTo>
                    <a:pt x="13602" y="82137"/>
                  </a:lnTo>
                  <a:lnTo>
                    <a:pt x="7403" y="94854"/>
                  </a:lnTo>
                  <a:lnTo>
                    <a:pt x="3217" y="101206"/>
                  </a:lnTo>
                  <a:lnTo>
                    <a:pt x="0" y="113350"/>
                  </a:lnTo>
                  <a:lnTo>
                    <a:pt x="4964" y="113743"/>
                  </a:lnTo>
                  <a:lnTo>
                    <a:pt x="6441" y="112739"/>
                  </a:lnTo>
                  <a:lnTo>
                    <a:pt x="7426" y="111012"/>
                  </a:lnTo>
                  <a:lnTo>
                    <a:pt x="8082" y="108802"/>
                  </a:lnTo>
                  <a:lnTo>
                    <a:pt x="18919" y="94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564"/>
            <p:cNvSpPr/>
            <p:nvPr>
              <p:custDataLst>
                <p:tags r:id="rId45"/>
              </p:custDataLst>
            </p:nvPr>
          </p:nvSpPr>
          <p:spPr>
            <a:xfrm>
              <a:off x="8486813" y="5362579"/>
              <a:ext cx="104738" cy="57147"/>
            </a:xfrm>
            <a:custGeom>
              <a:avLst/>
              <a:gdLst/>
              <a:ahLst/>
              <a:cxnLst/>
              <a:rect l="0" t="0" r="0" b="0"/>
              <a:pathLst>
                <a:path w="104738" h="57147">
                  <a:moveTo>
                    <a:pt x="38062" y="57146"/>
                  </a:moveTo>
                  <a:lnTo>
                    <a:pt x="38062" y="57146"/>
                  </a:lnTo>
                  <a:lnTo>
                    <a:pt x="33006" y="52090"/>
                  </a:lnTo>
                  <a:lnTo>
                    <a:pt x="30523" y="46785"/>
                  </a:lnTo>
                  <a:lnTo>
                    <a:pt x="29860" y="43889"/>
                  </a:lnTo>
                  <a:lnTo>
                    <a:pt x="20453" y="30403"/>
                  </a:lnTo>
                  <a:lnTo>
                    <a:pt x="12751" y="21329"/>
                  </a:lnTo>
                  <a:lnTo>
                    <a:pt x="9395" y="12431"/>
                  </a:lnTo>
                  <a:lnTo>
                    <a:pt x="0" y="44"/>
                  </a:lnTo>
                  <a:lnTo>
                    <a:pt x="13222" y="0"/>
                  </a:lnTo>
                  <a:lnTo>
                    <a:pt x="19261" y="2820"/>
                  </a:lnTo>
                  <a:lnTo>
                    <a:pt x="25472" y="6543"/>
                  </a:lnTo>
                  <a:lnTo>
                    <a:pt x="34920" y="9697"/>
                  </a:lnTo>
                  <a:lnTo>
                    <a:pt x="45479" y="15806"/>
                  </a:lnTo>
                  <a:lnTo>
                    <a:pt x="60485" y="19144"/>
                  </a:lnTo>
                  <a:lnTo>
                    <a:pt x="75574" y="26396"/>
                  </a:lnTo>
                  <a:lnTo>
                    <a:pt x="91960" y="29343"/>
                  </a:lnTo>
                  <a:lnTo>
                    <a:pt x="104737" y="380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565"/>
            <p:cNvSpPr/>
            <p:nvPr>
              <p:custDataLst>
                <p:tags r:id="rId46"/>
              </p:custDataLst>
            </p:nvPr>
          </p:nvSpPr>
          <p:spPr>
            <a:xfrm>
              <a:off x="8572504" y="5391581"/>
              <a:ext cx="85684" cy="85256"/>
            </a:xfrm>
            <a:custGeom>
              <a:avLst/>
              <a:gdLst/>
              <a:ahLst/>
              <a:cxnLst/>
              <a:rect l="0" t="0" r="0" b="0"/>
              <a:pathLst>
                <a:path w="85684" h="85256">
                  <a:moveTo>
                    <a:pt x="38096" y="18619"/>
                  </a:moveTo>
                  <a:lnTo>
                    <a:pt x="38096" y="18619"/>
                  </a:lnTo>
                  <a:lnTo>
                    <a:pt x="19084" y="18619"/>
                  </a:lnTo>
                  <a:lnTo>
                    <a:pt x="9914" y="27752"/>
                  </a:lnTo>
                  <a:lnTo>
                    <a:pt x="9637" y="33084"/>
                  </a:lnTo>
                  <a:lnTo>
                    <a:pt x="6750" y="38453"/>
                  </a:lnTo>
                  <a:lnTo>
                    <a:pt x="1331" y="45468"/>
                  </a:lnTo>
                  <a:lnTo>
                    <a:pt x="260" y="54457"/>
                  </a:lnTo>
                  <a:lnTo>
                    <a:pt x="0" y="80278"/>
                  </a:lnTo>
                  <a:lnTo>
                    <a:pt x="1056" y="81950"/>
                  </a:lnTo>
                  <a:lnTo>
                    <a:pt x="2819" y="83065"/>
                  </a:lnTo>
                  <a:lnTo>
                    <a:pt x="9698" y="85001"/>
                  </a:lnTo>
                  <a:lnTo>
                    <a:pt x="22664" y="85255"/>
                  </a:lnTo>
                  <a:lnTo>
                    <a:pt x="28767" y="82455"/>
                  </a:lnTo>
                  <a:lnTo>
                    <a:pt x="35008" y="78741"/>
                  </a:lnTo>
                  <a:lnTo>
                    <a:pt x="41310" y="77089"/>
                  </a:lnTo>
                  <a:lnTo>
                    <a:pt x="43413" y="75591"/>
                  </a:lnTo>
                  <a:lnTo>
                    <a:pt x="44817" y="73533"/>
                  </a:lnTo>
                  <a:lnTo>
                    <a:pt x="47433" y="68425"/>
                  </a:lnTo>
                  <a:lnTo>
                    <a:pt x="60714" y="53413"/>
                  </a:lnTo>
                  <a:lnTo>
                    <a:pt x="66845" y="49958"/>
                  </a:lnTo>
                  <a:lnTo>
                    <a:pt x="69963" y="49037"/>
                  </a:lnTo>
                  <a:lnTo>
                    <a:pt x="72039" y="47363"/>
                  </a:lnTo>
                  <a:lnTo>
                    <a:pt x="83492" y="27968"/>
                  </a:lnTo>
                  <a:lnTo>
                    <a:pt x="85683" y="10580"/>
                  </a:lnTo>
                  <a:lnTo>
                    <a:pt x="77516" y="1024"/>
                  </a:lnTo>
                  <a:lnTo>
                    <a:pt x="73960" y="216"/>
                  </a:lnTo>
                  <a:lnTo>
                    <a:pt x="71531" y="0"/>
                  </a:lnTo>
                  <a:lnTo>
                    <a:pt x="66008" y="2583"/>
                  </a:lnTo>
                  <a:lnTo>
                    <a:pt x="58897" y="7808"/>
                  </a:lnTo>
                  <a:lnTo>
                    <a:pt x="52608" y="8713"/>
                  </a:lnTo>
                  <a:lnTo>
                    <a:pt x="50946" y="9899"/>
                  </a:lnTo>
                  <a:lnTo>
                    <a:pt x="49839" y="11747"/>
                  </a:lnTo>
                  <a:lnTo>
                    <a:pt x="49099" y="14038"/>
                  </a:lnTo>
                  <a:lnTo>
                    <a:pt x="40277" y="28377"/>
                  </a:lnTo>
                  <a:lnTo>
                    <a:pt x="38134" y="46641"/>
                  </a:lnTo>
                  <a:lnTo>
                    <a:pt x="66671" y="471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566"/>
            <p:cNvSpPr/>
            <p:nvPr>
              <p:custDataLst>
                <p:tags r:id="rId47"/>
              </p:custDataLst>
            </p:nvPr>
          </p:nvSpPr>
          <p:spPr>
            <a:xfrm>
              <a:off x="8659596" y="5391150"/>
              <a:ext cx="141065" cy="104776"/>
            </a:xfrm>
            <a:custGeom>
              <a:avLst/>
              <a:gdLst/>
              <a:ahLst/>
              <a:cxnLst/>
              <a:rect l="0" t="0" r="0" b="0"/>
              <a:pathLst>
                <a:path w="141065" h="104776">
                  <a:moveTo>
                    <a:pt x="74829" y="0"/>
                  </a:moveTo>
                  <a:lnTo>
                    <a:pt x="74829" y="0"/>
                  </a:lnTo>
                  <a:lnTo>
                    <a:pt x="56206" y="0"/>
                  </a:lnTo>
                  <a:lnTo>
                    <a:pt x="48259" y="6545"/>
                  </a:lnTo>
                  <a:lnTo>
                    <a:pt x="39557" y="9701"/>
                  </a:lnTo>
                  <a:lnTo>
                    <a:pt x="33400" y="14189"/>
                  </a:lnTo>
                  <a:lnTo>
                    <a:pt x="29957" y="19712"/>
                  </a:lnTo>
                  <a:lnTo>
                    <a:pt x="27369" y="25693"/>
                  </a:lnTo>
                  <a:lnTo>
                    <a:pt x="22692" y="31881"/>
                  </a:lnTo>
                  <a:lnTo>
                    <a:pt x="17084" y="35336"/>
                  </a:lnTo>
                  <a:lnTo>
                    <a:pt x="14108" y="36257"/>
                  </a:lnTo>
                  <a:lnTo>
                    <a:pt x="12123" y="37931"/>
                  </a:lnTo>
                  <a:lnTo>
                    <a:pt x="9917" y="42611"/>
                  </a:lnTo>
                  <a:lnTo>
                    <a:pt x="7445" y="54239"/>
                  </a:lnTo>
                  <a:lnTo>
                    <a:pt x="0" y="64828"/>
                  </a:lnTo>
                  <a:lnTo>
                    <a:pt x="601" y="66503"/>
                  </a:lnTo>
                  <a:lnTo>
                    <a:pt x="6950" y="74714"/>
                  </a:lnTo>
                  <a:lnTo>
                    <a:pt x="10441" y="75540"/>
                  </a:lnTo>
                  <a:lnTo>
                    <a:pt x="12854" y="75760"/>
                  </a:lnTo>
                  <a:lnTo>
                    <a:pt x="18356" y="73182"/>
                  </a:lnTo>
                  <a:lnTo>
                    <a:pt x="24330" y="69567"/>
                  </a:lnTo>
                  <a:lnTo>
                    <a:pt x="34701" y="67532"/>
                  </a:lnTo>
                  <a:lnTo>
                    <a:pt x="49651" y="65870"/>
                  </a:lnTo>
                  <a:lnTo>
                    <a:pt x="61255" y="59146"/>
                  </a:lnTo>
                  <a:lnTo>
                    <a:pt x="99323" y="32778"/>
                  </a:lnTo>
                  <a:lnTo>
                    <a:pt x="112750" y="26583"/>
                  </a:lnTo>
                  <a:lnTo>
                    <a:pt x="130088" y="11289"/>
                  </a:lnTo>
                  <a:lnTo>
                    <a:pt x="133961" y="10308"/>
                  </a:lnTo>
                  <a:lnTo>
                    <a:pt x="141064" y="9571"/>
                  </a:lnTo>
                  <a:lnTo>
                    <a:pt x="133263" y="9529"/>
                  </a:lnTo>
                  <a:lnTo>
                    <a:pt x="112731" y="26000"/>
                  </a:lnTo>
                  <a:lnTo>
                    <a:pt x="106491" y="28490"/>
                  </a:lnTo>
                  <a:lnTo>
                    <a:pt x="90692" y="41682"/>
                  </a:lnTo>
                  <a:lnTo>
                    <a:pt x="60012" y="82296"/>
                  </a:lnTo>
                  <a:lnTo>
                    <a:pt x="56336" y="93335"/>
                  </a:lnTo>
                  <a:lnTo>
                    <a:pt x="5577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567"/>
            <p:cNvSpPr/>
            <p:nvPr>
              <p:custDataLst>
                <p:tags r:id="rId48"/>
              </p:custDataLst>
            </p:nvPr>
          </p:nvSpPr>
          <p:spPr>
            <a:xfrm>
              <a:off x="8772656" y="5429261"/>
              <a:ext cx="113732" cy="93751"/>
            </a:xfrm>
            <a:custGeom>
              <a:avLst/>
              <a:gdLst/>
              <a:ahLst/>
              <a:cxnLst/>
              <a:rect l="0" t="0" r="0" b="0"/>
              <a:pathLst>
                <a:path w="113732" h="93751">
                  <a:moveTo>
                    <a:pt x="18919" y="47614"/>
                  </a:moveTo>
                  <a:lnTo>
                    <a:pt x="18919" y="47614"/>
                  </a:lnTo>
                  <a:lnTo>
                    <a:pt x="18919" y="39413"/>
                  </a:lnTo>
                  <a:lnTo>
                    <a:pt x="9446" y="47567"/>
                  </a:lnTo>
                  <a:lnTo>
                    <a:pt x="9403" y="47605"/>
                  </a:lnTo>
                  <a:lnTo>
                    <a:pt x="9394" y="56746"/>
                  </a:lnTo>
                  <a:lnTo>
                    <a:pt x="42507" y="57139"/>
                  </a:lnTo>
                  <a:lnTo>
                    <a:pt x="48099" y="54317"/>
                  </a:lnTo>
                  <a:lnTo>
                    <a:pt x="51072" y="52083"/>
                  </a:lnTo>
                  <a:lnTo>
                    <a:pt x="60020" y="49600"/>
                  </a:lnTo>
                  <a:lnTo>
                    <a:pt x="69995" y="47438"/>
                  </a:lnTo>
                  <a:lnTo>
                    <a:pt x="77956" y="42950"/>
                  </a:lnTo>
                  <a:lnTo>
                    <a:pt x="82199" y="37427"/>
                  </a:lnTo>
                  <a:lnTo>
                    <a:pt x="83331" y="34473"/>
                  </a:lnTo>
                  <a:lnTo>
                    <a:pt x="85144" y="32503"/>
                  </a:lnTo>
                  <a:lnTo>
                    <a:pt x="102868" y="20517"/>
                  </a:lnTo>
                  <a:lnTo>
                    <a:pt x="112689" y="10967"/>
                  </a:lnTo>
                  <a:lnTo>
                    <a:pt x="113731" y="4888"/>
                  </a:lnTo>
                  <a:lnTo>
                    <a:pt x="112819" y="3255"/>
                  </a:lnTo>
                  <a:lnTo>
                    <a:pt x="111152" y="2166"/>
                  </a:lnTo>
                  <a:lnTo>
                    <a:pt x="105928" y="419"/>
                  </a:lnTo>
                  <a:lnTo>
                    <a:pt x="82286" y="0"/>
                  </a:lnTo>
                  <a:lnTo>
                    <a:pt x="76010" y="2816"/>
                  </a:lnTo>
                  <a:lnTo>
                    <a:pt x="69694" y="6537"/>
                  </a:lnTo>
                  <a:lnTo>
                    <a:pt x="44121" y="16857"/>
                  </a:lnTo>
                  <a:lnTo>
                    <a:pt x="15859" y="41303"/>
                  </a:lnTo>
                  <a:lnTo>
                    <a:pt x="12267" y="47631"/>
                  </a:lnTo>
                  <a:lnTo>
                    <a:pt x="9613" y="53971"/>
                  </a:lnTo>
                  <a:lnTo>
                    <a:pt x="3226" y="63491"/>
                  </a:lnTo>
                  <a:lnTo>
                    <a:pt x="864" y="73014"/>
                  </a:lnTo>
                  <a:lnTo>
                    <a:pt x="0" y="83833"/>
                  </a:lnTo>
                  <a:lnTo>
                    <a:pt x="4966" y="90213"/>
                  </a:lnTo>
                  <a:lnTo>
                    <a:pt x="10247" y="93005"/>
                  </a:lnTo>
                  <a:lnTo>
                    <a:pt x="13137" y="93750"/>
                  </a:lnTo>
                  <a:lnTo>
                    <a:pt x="37969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568"/>
            <p:cNvSpPr/>
            <p:nvPr>
              <p:custDataLst>
                <p:tags r:id="rId49"/>
              </p:custDataLst>
            </p:nvPr>
          </p:nvSpPr>
          <p:spPr>
            <a:xfrm>
              <a:off x="8848845" y="5438813"/>
              <a:ext cx="133231" cy="114259"/>
            </a:xfrm>
            <a:custGeom>
              <a:avLst/>
              <a:gdLst/>
              <a:ahLst/>
              <a:cxnLst/>
              <a:rect l="0" t="0" r="0" b="0"/>
              <a:pathLst>
                <a:path w="133231" h="114259">
                  <a:moveTo>
                    <a:pt x="66555" y="19012"/>
                  </a:moveTo>
                  <a:lnTo>
                    <a:pt x="66555" y="19012"/>
                  </a:lnTo>
                  <a:lnTo>
                    <a:pt x="71612" y="19012"/>
                  </a:lnTo>
                  <a:lnTo>
                    <a:pt x="73101" y="17954"/>
                  </a:lnTo>
                  <a:lnTo>
                    <a:pt x="74093" y="16190"/>
                  </a:lnTo>
                  <a:lnTo>
                    <a:pt x="75820" y="9311"/>
                  </a:lnTo>
                  <a:lnTo>
                    <a:pt x="76079" y="0"/>
                  </a:lnTo>
                  <a:lnTo>
                    <a:pt x="71023" y="5030"/>
                  </a:lnTo>
                  <a:lnTo>
                    <a:pt x="68542" y="10328"/>
                  </a:lnTo>
                  <a:lnTo>
                    <a:pt x="67878" y="13222"/>
                  </a:lnTo>
                  <a:lnTo>
                    <a:pt x="66378" y="15152"/>
                  </a:lnTo>
                  <a:lnTo>
                    <a:pt x="61889" y="17296"/>
                  </a:lnTo>
                  <a:lnTo>
                    <a:pt x="60270" y="18927"/>
                  </a:lnTo>
                  <a:lnTo>
                    <a:pt x="49681" y="38243"/>
                  </a:lnTo>
                  <a:lnTo>
                    <a:pt x="48955" y="41358"/>
                  </a:lnTo>
                  <a:lnTo>
                    <a:pt x="42879" y="50798"/>
                  </a:lnTo>
                  <a:lnTo>
                    <a:pt x="32401" y="63469"/>
                  </a:lnTo>
                  <a:lnTo>
                    <a:pt x="30210" y="69815"/>
                  </a:lnTo>
                  <a:lnTo>
                    <a:pt x="28567" y="71930"/>
                  </a:lnTo>
                  <a:lnTo>
                    <a:pt x="15352" y="80661"/>
                  </a:lnTo>
                  <a:lnTo>
                    <a:pt x="12049" y="86275"/>
                  </a:lnTo>
                  <a:lnTo>
                    <a:pt x="9928" y="93447"/>
                  </a:lnTo>
                  <a:lnTo>
                    <a:pt x="8696" y="94035"/>
                  </a:lnTo>
                  <a:lnTo>
                    <a:pt x="1250" y="95057"/>
                  </a:lnTo>
                  <a:lnTo>
                    <a:pt x="792" y="96167"/>
                  </a:lnTo>
                  <a:lnTo>
                    <a:pt x="0" y="103399"/>
                  </a:lnTo>
                  <a:lnTo>
                    <a:pt x="1018" y="103845"/>
                  </a:lnTo>
                  <a:lnTo>
                    <a:pt x="4973" y="104341"/>
                  </a:lnTo>
                  <a:lnTo>
                    <a:pt x="6450" y="103414"/>
                  </a:lnTo>
                  <a:lnTo>
                    <a:pt x="7435" y="101738"/>
                  </a:lnTo>
                  <a:lnTo>
                    <a:pt x="8093" y="99563"/>
                  </a:lnTo>
                  <a:lnTo>
                    <a:pt x="9588" y="98113"/>
                  </a:lnTo>
                  <a:lnTo>
                    <a:pt x="14074" y="96501"/>
                  </a:lnTo>
                  <a:lnTo>
                    <a:pt x="25575" y="94408"/>
                  </a:lnTo>
                  <a:lnTo>
                    <a:pt x="35951" y="88741"/>
                  </a:lnTo>
                  <a:lnTo>
                    <a:pt x="62506" y="84897"/>
                  </a:lnTo>
                  <a:lnTo>
                    <a:pt x="75909" y="75379"/>
                  </a:lnTo>
                  <a:lnTo>
                    <a:pt x="92832" y="60432"/>
                  </a:lnTo>
                  <a:lnTo>
                    <a:pt x="104500" y="57150"/>
                  </a:lnTo>
                  <a:lnTo>
                    <a:pt x="81987" y="57112"/>
                  </a:lnTo>
                  <a:lnTo>
                    <a:pt x="75884" y="59934"/>
                  </a:lnTo>
                  <a:lnTo>
                    <a:pt x="72775" y="62168"/>
                  </a:lnTo>
                  <a:lnTo>
                    <a:pt x="69318" y="67473"/>
                  </a:lnTo>
                  <a:lnTo>
                    <a:pt x="68398" y="70369"/>
                  </a:lnTo>
                  <a:lnTo>
                    <a:pt x="66725" y="72300"/>
                  </a:lnTo>
                  <a:lnTo>
                    <a:pt x="53459" y="80710"/>
                  </a:lnTo>
                  <a:lnTo>
                    <a:pt x="50151" y="86297"/>
                  </a:lnTo>
                  <a:lnTo>
                    <a:pt x="49269" y="89269"/>
                  </a:lnTo>
                  <a:lnTo>
                    <a:pt x="47623" y="91249"/>
                  </a:lnTo>
                  <a:lnTo>
                    <a:pt x="42972" y="93451"/>
                  </a:lnTo>
                  <a:lnTo>
                    <a:pt x="41308" y="95096"/>
                  </a:lnTo>
                  <a:lnTo>
                    <a:pt x="39459" y="99747"/>
                  </a:lnTo>
                  <a:lnTo>
                    <a:pt x="38109" y="112500"/>
                  </a:lnTo>
                  <a:lnTo>
                    <a:pt x="39124" y="113087"/>
                  </a:lnTo>
                  <a:lnTo>
                    <a:pt x="75193" y="114258"/>
                  </a:lnTo>
                  <a:lnTo>
                    <a:pt x="83800" y="111438"/>
                  </a:lnTo>
                  <a:lnTo>
                    <a:pt x="121673" y="88436"/>
                  </a:lnTo>
                  <a:lnTo>
                    <a:pt x="133230" y="85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569"/>
            <p:cNvSpPr/>
            <p:nvPr>
              <p:custDataLst>
                <p:tags r:id="rId50"/>
              </p:custDataLst>
            </p:nvPr>
          </p:nvSpPr>
          <p:spPr>
            <a:xfrm>
              <a:off x="8915400" y="5318997"/>
              <a:ext cx="152401" cy="376954"/>
            </a:xfrm>
            <a:custGeom>
              <a:avLst/>
              <a:gdLst/>
              <a:ahLst/>
              <a:cxnLst/>
              <a:rect l="0" t="0" r="0" b="0"/>
              <a:pathLst>
                <a:path w="152401" h="376954">
                  <a:moveTo>
                    <a:pt x="142875" y="53103"/>
                  </a:moveTo>
                  <a:lnTo>
                    <a:pt x="142875" y="53103"/>
                  </a:lnTo>
                  <a:lnTo>
                    <a:pt x="142875" y="48047"/>
                  </a:lnTo>
                  <a:lnTo>
                    <a:pt x="145699" y="42742"/>
                  </a:lnTo>
                  <a:lnTo>
                    <a:pt x="149421" y="36856"/>
                  </a:lnTo>
                  <a:lnTo>
                    <a:pt x="151812" y="24455"/>
                  </a:lnTo>
                  <a:lnTo>
                    <a:pt x="152400" y="436"/>
                  </a:lnTo>
                  <a:lnTo>
                    <a:pt x="151342" y="0"/>
                  </a:lnTo>
                  <a:lnTo>
                    <a:pt x="142698" y="4858"/>
                  </a:lnTo>
                  <a:lnTo>
                    <a:pt x="138209" y="5202"/>
                  </a:lnTo>
                  <a:lnTo>
                    <a:pt x="136590" y="6352"/>
                  </a:lnTo>
                  <a:lnTo>
                    <a:pt x="135511" y="8177"/>
                  </a:lnTo>
                  <a:lnTo>
                    <a:pt x="133991" y="15803"/>
                  </a:lnTo>
                  <a:lnTo>
                    <a:pt x="133354" y="60648"/>
                  </a:lnTo>
                  <a:lnTo>
                    <a:pt x="132293" y="69156"/>
                  </a:lnTo>
                  <a:lnTo>
                    <a:pt x="125149" y="97994"/>
                  </a:lnTo>
                  <a:lnTo>
                    <a:pt x="132546" y="142029"/>
                  </a:lnTo>
                  <a:lnTo>
                    <a:pt x="133331" y="189453"/>
                  </a:lnTo>
                  <a:lnTo>
                    <a:pt x="133350" y="236253"/>
                  </a:lnTo>
                  <a:lnTo>
                    <a:pt x="132292" y="246687"/>
                  </a:lnTo>
                  <a:lnTo>
                    <a:pt x="117103" y="275262"/>
                  </a:lnTo>
                  <a:lnTo>
                    <a:pt x="82546" y="321616"/>
                  </a:lnTo>
                  <a:lnTo>
                    <a:pt x="36640" y="351517"/>
                  </a:lnTo>
                  <a:lnTo>
                    <a:pt x="0" y="37695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1" name="SMARTInkShape-Group116"/>
          <p:cNvGrpSpPr/>
          <p:nvPr/>
        </p:nvGrpSpPr>
        <p:grpSpPr>
          <a:xfrm>
            <a:off x="4953000" y="5600710"/>
            <a:ext cx="133351" cy="171429"/>
            <a:chOff x="4953000" y="5600710"/>
            <a:chExt cx="133351" cy="171429"/>
          </a:xfrm>
        </p:grpSpPr>
        <p:sp>
          <p:nvSpPr>
            <p:cNvPr id="319" name="SMARTInkShape-570"/>
            <p:cNvSpPr/>
            <p:nvPr>
              <p:custDataLst>
                <p:tags r:id="rId31"/>
              </p:custDataLst>
            </p:nvPr>
          </p:nvSpPr>
          <p:spPr>
            <a:xfrm>
              <a:off x="4953000" y="5600710"/>
              <a:ext cx="133351" cy="171429"/>
            </a:xfrm>
            <a:custGeom>
              <a:avLst/>
              <a:gdLst/>
              <a:ahLst/>
              <a:cxnLst/>
              <a:rect l="0" t="0" r="0" b="0"/>
              <a:pathLst>
                <a:path w="133351" h="171429">
                  <a:moveTo>
                    <a:pt x="47625" y="57140"/>
                  </a:moveTo>
                  <a:lnTo>
                    <a:pt x="47625" y="57140"/>
                  </a:lnTo>
                  <a:lnTo>
                    <a:pt x="47625" y="39448"/>
                  </a:lnTo>
                  <a:lnTo>
                    <a:pt x="55826" y="30008"/>
                  </a:lnTo>
                  <a:lnTo>
                    <a:pt x="57034" y="20491"/>
                  </a:lnTo>
                  <a:lnTo>
                    <a:pt x="58131" y="20007"/>
                  </a:lnTo>
                  <a:lnTo>
                    <a:pt x="62173" y="19470"/>
                  </a:lnTo>
                  <a:lnTo>
                    <a:pt x="63674" y="18268"/>
                  </a:lnTo>
                  <a:lnTo>
                    <a:pt x="66641" y="9635"/>
                  </a:lnTo>
                  <a:lnTo>
                    <a:pt x="66675" y="25"/>
                  </a:lnTo>
                  <a:lnTo>
                    <a:pt x="71731" y="0"/>
                  </a:lnTo>
                  <a:lnTo>
                    <a:pt x="72163" y="1055"/>
                  </a:lnTo>
                  <a:lnTo>
                    <a:pt x="67296" y="9691"/>
                  </a:lnTo>
                  <a:lnTo>
                    <a:pt x="66757" y="22656"/>
                  </a:lnTo>
                  <a:lnTo>
                    <a:pt x="63889" y="28761"/>
                  </a:lnTo>
                  <a:lnTo>
                    <a:pt x="61642" y="31871"/>
                  </a:lnTo>
                  <a:lnTo>
                    <a:pt x="45443" y="78839"/>
                  </a:lnTo>
                  <a:lnTo>
                    <a:pt x="40275" y="93203"/>
                  </a:lnTo>
                  <a:lnTo>
                    <a:pt x="35922" y="106983"/>
                  </a:lnTo>
                  <a:lnTo>
                    <a:pt x="27930" y="121650"/>
                  </a:lnTo>
                  <a:lnTo>
                    <a:pt x="22997" y="129202"/>
                  </a:lnTo>
                  <a:lnTo>
                    <a:pt x="14514" y="150970"/>
                  </a:lnTo>
                  <a:lnTo>
                    <a:pt x="11793" y="154618"/>
                  </a:lnTo>
                  <a:lnTo>
                    <a:pt x="3964" y="160812"/>
                  </a:lnTo>
                  <a:lnTo>
                    <a:pt x="4" y="171428"/>
                  </a:lnTo>
                  <a:lnTo>
                    <a:pt x="0" y="158182"/>
                  </a:lnTo>
                  <a:lnTo>
                    <a:pt x="2822" y="152142"/>
                  </a:lnTo>
                  <a:lnTo>
                    <a:pt x="26569" y="120434"/>
                  </a:lnTo>
                  <a:lnTo>
                    <a:pt x="53102" y="97618"/>
                  </a:lnTo>
                  <a:lnTo>
                    <a:pt x="63241" y="83479"/>
                  </a:lnTo>
                  <a:lnTo>
                    <a:pt x="110861" y="51795"/>
                  </a:lnTo>
                  <a:lnTo>
                    <a:pt x="121909" y="48165"/>
                  </a:lnTo>
                  <a:lnTo>
                    <a:pt x="125796" y="50683"/>
                  </a:lnTo>
                  <a:lnTo>
                    <a:pt x="13335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571"/>
            <p:cNvSpPr/>
            <p:nvPr>
              <p:custDataLst>
                <p:tags r:id="rId32"/>
              </p:custDataLst>
            </p:nvPr>
          </p:nvSpPr>
          <p:spPr>
            <a:xfrm>
              <a:off x="5019675" y="56959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10859"/>
                  </a:lnTo>
                  <a:lnTo>
                    <a:pt x="8467" y="10414"/>
                  </a:lnTo>
                  <a:lnTo>
                    <a:pt x="0" y="9525"/>
                  </a:lnTo>
                  <a:lnTo>
                    <a:pt x="0" y="0"/>
                  </a:lnTo>
                  <a:lnTo>
                    <a:pt x="5056" y="5056"/>
                  </a:lnTo>
                  <a:lnTo>
                    <a:pt x="5488" y="6545"/>
                  </a:lnTo>
                  <a:lnTo>
                    <a:pt x="4716" y="7539"/>
                  </a:lnTo>
                  <a:lnTo>
                    <a:pt x="82" y="9491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1" name="SMARTInkShape-Group117"/>
          <p:cNvGrpSpPr/>
          <p:nvPr/>
        </p:nvGrpSpPr>
        <p:grpSpPr>
          <a:xfrm>
            <a:off x="5029771" y="5581661"/>
            <a:ext cx="3256980" cy="321792"/>
            <a:chOff x="5029771" y="5581661"/>
            <a:chExt cx="3256980" cy="321792"/>
          </a:xfrm>
        </p:grpSpPr>
        <p:sp>
          <p:nvSpPr>
            <p:cNvPr id="322" name="SMARTInkShape-572"/>
            <p:cNvSpPr/>
            <p:nvPr>
              <p:custDataLst>
                <p:tags r:id="rId12"/>
              </p:custDataLst>
            </p:nvPr>
          </p:nvSpPr>
          <p:spPr>
            <a:xfrm>
              <a:off x="5029771" y="5648328"/>
              <a:ext cx="132780" cy="255125"/>
            </a:xfrm>
            <a:custGeom>
              <a:avLst/>
              <a:gdLst/>
              <a:ahLst/>
              <a:cxnLst/>
              <a:rect l="0" t="0" r="0" b="0"/>
              <a:pathLst>
                <a:path w="132780" h="255125">
                  <a:moveTo>
                    <a:pt x="123254" y="47622"/>
                  </a:moveTo>
                  <a:lnTo>
                    <a:pt x="123254" y="47622"/>
                  </a:lnTo>
                  <a:lnTo>
                    <a:pt x="123254" y="427"/>
                  </a:lnTo>
                  <a:lnTo>
                    <a:pt x="132663" y="0"/>
                  </a:lnTo>
                  <a:lnTo>
                    <a:pt x="132779" y="31795"/>
                  </a:lnTo>
                  <a:lnTo>
                    <a:pt x="127723" y="46343"/>
                  </a:lnTo>
                  <a:lnTo>
                    <a:pt x="104131" y="89207"/>
                  </a:lnTo>
                  <a:lnTo>
                    <a:pt x="96763" y="105263"/>
                  </a:lnTo>
                  <a:lnTo>
                    <a:pt x="69101" y="152358"/>
                  </a:lnTo>
                  <a:lnTo>
                    <a:pt x="30630" y="199834"/>
                  </a:lnTo>
                  <a:lnTo>
                    <a:pt x="2320" y="246806"/>
                  </a:lnTo>
                  <a:lnTo>
                    <a:pt x="0" y="255124"/>
                  </a:lnTo>
                  <a:lnTo>
                    <a:pt x="868" y="254749"/>
                  </a:lnTo>
                  <a:lnTo>
                    <a:pt x="45777" y="210822"/>
                  </a:lnTo>
                  <a:lnTo>
                    <a:pt x="56579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573"/>
            <p:cNvSpPr/>
            <p:nvPr>
              <p:custDataLst>
                <p:tags r:id="rId13"/>
              </p:custDataLst>
            </p:nvPr>
          </p:nvSpPr>
          <p:spPr>
            <a:xfrm>
              <a:off x="5153152" y="5640161"/>
              <a:ext cx="114174" cy="111174"/>
            </a:xfrm>
            <a:custGeom>
              <a:avLst/>
              <a:gdLst/>
              <a:ahLst/>
              <a:cxnLst/>
              <a:rect l="0" t="0" r="0" b="0"/>
              <a:pathLst>
                <a:path w="114174" h="111174">
                  <a:moveTo>
                    <a:pt x="37973" y="8164"/>
                  </a:moveTo>
                  <a:lnTo>
                    <a:pt x="37973" y="8164"/>
                  </a:lnTo>
                  <a:lnTo>
                    <a:pt x="32917" y="8164"/>
                  </a:lnTo>
                  <a:lnTo>
                    <a:pt x="27612" y="10986"/>
                  </a:lnTo>
                  <a:lnTo>
                    <a:pt x="20640" y="16365"/>
                  </a:lnTo>
                  <a:lnTo>
                    <a:pt x="14376" y="17297"/>
                  </a:lnTo>
                  <a:lnTo>
                    <a:pt x="12717" y="18485"/>
                  </a:lnTo>
                  <a:lnTo>
                    <a:pt x="11610" y="20337"/>
                  </a:lnTo>
                  <a:lnTo>
                    <a:pt x="10872" y="22629"/>
                  </a:lnTo>
                  <a:lnTo>
                    <a:pt x="9322" y="24158"/>
                  </a:lnTo>
                  <a:lnTo>
                    <a:pt x="304" y="27095"/>
                  </a:lnTo>
                  <a:lnTo>
                    <a:pt x="0" y="32235"/>
                  </a:lnTo>
                  <a:lnTo>
                    <a:pt x="1017" y="33736"/>
                  </a:lnTo>
                  <a:lnTo>
                    <a:pt x="2752" y="34738"/>
                  </a:lnTo>
                  <a:lnTo>
                    <a:pt x="8085" y="36344"/>
                  </a:lnTo>
                  <a:lnTo>
                    <a:pt x="16743" y="30115"/>
                  </a:lnTo>
                  <a:lnTo>
                    <a:pt x="25568" y="28074"/>
                  </a:lnTo>
                  <a:lnTo>
                    <a:pt x="31754" y="27596"/>
                  </a:lnTo>
                  <a:lnTo>
                    <a:pt x="38031" y="24561"/>
                  </a:lnTo>
                  <a:lnTo>
                    <a:pt x="44349" y="20743"/>
                  </a:lnTo>
                  <a:lnTo>
                    <a:pt x="85010" y="8805"/>
                  </a:lnTo>
                  <a:lnTo>
                    <a:pt x="88381" y="8591"/>
                  </a:lnTo>
                  <a:lnTo>
                    <a:pt x="94948" y="5532"/>
                  </a:lnTo>
                  <a:lnTo>
                    <a:pt x="102732" y="0"/>
                  </a:lnTo>
                  <a:lnTo>
                    <a:pt x="104429" y="605"/>
                  </a:lnTo>
                  <a:lnTo>
                    <a:pt x="113731" y="7807"/>
                  </a:lnTo>
                  <a:lnTo>
                    <a:pt x="107540" y="15698"/>
                  </a:lnTo>
                  <a:lnTo>
                    <a:pt x="105934" y="21390"/>
                  </a:lnTo>
                  <a:lnTo>
                    <a:pt x="104447" y="23332"/>
                  </a:lnTo>
                  <a:lnTo>
                    <a:pt x="91503" y="31759"/>
                  </a:lnTo>
                  <a:lnTo>
                    <a:pt x="70755" y="61336"/>
                  </a:lnTo>
                  <a:lnTo>
                    <a:pt x="64557" y="74680"/>
                  </a:lnTo>
                  <a:lnTo>
                    <a:pt x="60372" y="81118"/>
                  </a:lnTo>
                  <a:lnTo>
                    <a:pt x="57464" y="91998"/>
                  </a:lnTo>
                  <a:lnTo>
                    <a:pt x="57154" y="98385"/>
                  </a:lnTo>
                  <a:lnTo>
                    <a:pt x="59903" y="104002"/>
                  </a:lnTo>
                  <a:lnTo>
                    <a:pt x="62118" y="106981"/>
                  </a:lnTo>
                  <a:lnTo>
                    <a:pt x="67402" y="110290"/>
                  </a:lnTo>
                  <a:lnTo>
                    <a:pt x="70292" y="111173"/>
                  </a:lnTo>
                  <a:lnTo>
                    <a:pt x="73277" y="110703"/>
                  </a:lnTo>
                  <a:lnTo>
                    <a:pt x="83593" y="106044"/>
                  </a:lnTo>
                  <a:lnTo>
                    <a:pt x="98527" y="103135"/>
                  </a:lnTo>
                  <a:lnTo>
                    <a:pt x="114173" y="93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574"/>
            <p:cNvSpPr/>
            <p:nvPr>
              <p:custDataLst>
                <p:tags r:id="rId14"/>
              </p:custDataLst>
            </p:nvPr>
          </p:nvSpPr>
          <p:spPr>
            <a:xfrm>
              <a:off x="5305829" y="5676900"/>
              <a:ext cx="161522" cy="66665"/>
            </a:xfrm>
            <a:custGeom>
              <a:avLst/>
              <a:gdLst/>
              <a:ahLst/>
              <a:cxnLst/>
              <a:rect l="0" t="0" r="0" b="0"/>
              <a:pathLst>
                <a:path w="161522" h="66665">
                  <a:moveTo>
                    <a:pt x="47221" y="0"/>
                  </a:moveTo>
                  <a:lnTo>
                    <a:pt x="47221" y="0"/>
                  </a:lnTo>
                  <a:lnTo>
                    <a:pt x="39020" y="8201"/>
                  </a:lnTo>
                  <a:lnTo>
                    <a:pt x="33032" y="9133"/>
                  </a:lnTo>
                  <a:lnTo>
                    <a:pt x="31411" y="10321"/>
                  </a:lnTo>
                  <a:lnTo>
                    <a:pt x="29611" y="14465"/>
                  </a:lnTo>
                  <a:lnTo>
                    <a:pt x="28073" y="15994"/>
                  </a:lnTo>
                  <a:lnTo>
                    <a:pt x="23541" y="17692"/>
                  </a:lnTo>
                  <a:lnTo>
                    <a:pt x="21909" y="19202"/>
                  </a:lnTo>
                  <a:lnTo>
                    <a:pt x="20097" y="23704"/>
                  </a:lnTo>
                  <a:lnTo>
                    <a:pt x="18555" y="25328"/>
                  </a:lnTo>
                  <a:lnTo>
                    <a:pt x="14018" y="27132"/>
                  </a:lnTo>
                  <a:lnTo>
                    <a:pt x="12386" y="28671"/>
                  </a:lnTo>
                  <a:lnTo>
                    <a:pt x="10572" y="33203"/>
                  </a:lnTo>
                  <a:lnTo>
                    <a:pt x="8349" y="44737"/>
                  </a:lnTo>
                  <a:lnTo>
                    <a:pt x="958" y="55306"/>
                  </a:lnTo>
                  <a:lnTo>
                    <a:pt x="0" y="61660"/>
                  </a:lnTo>
                  <a:lnTo>
                    <a:pt x="923" y="63331"/>
                  </a:lnTo>
                  <a:lnTo>
                    <a:pt x="2599" y="64446"/>
                  </a:lnTo>
                  <a:lnTo>
                    <a:pt x="7833" y="66235"/>
                  </a:lnTo>
                  <a:lnTo>
                    <a:pt x="26421" y="66664"/>
                  </a:lnTo>
                  <a:lnTo>
                    <a:pt x="41975" y="59068"/>
                  </a:lnTo>
                  <a:lnTo>
                    <a:pt x="66150" y="40849"/>
                  </a:lnTo>
                  <a:lnTo>
                    <a:pt x="72567" y="38263"/>
                  </a:lnTo>
                  <a:lnTo>
                    <a:pt x="104370" y="12295"/>
                  </a:lnTo>
                  <a:lnTo>
                    <a:pt x="107545" y="11372"/>
                  </a:lnTo>
                  <a:lnTo>
                    <a:pt x="109662" y="9697"/>
                  </a:lnTo>
                  <a:lnTo>
                    <a:pt x="113848" y="131"/>
                  </a:lnTo>
                  <a:lnTo>
                    <a:pt x="99706" y="14193"/>
                  </a:lnTo>
                  <a:lnTo>
                    <a:pt x="94184" y="16891"/>
                  </a:lnTo>
                  <a:lnTo>
                    <a:pt x="91229" y="17610"/>
                  </a:lnTo>
                  <a:lnTo>
                    <a:pt x="89260" y="19149"/>
                  </a:lnTo>
                  <a:lnTo>
                    <a:pt x="78012" y="38292"/>
                  </a:lnTo>
                  <a:lnTo>
                    <a:pt x="75834" y="55664"/>
                  </a:lnTo>
                  <a:lnTo>
                    <a:pt x="80864" y="61767"/>
                  </a:lnTo>
                  <a:lnTo>
                    <a:pt x="86162" y="64493"/>
                  </a:lnTo>
                  <a:lnTo>
                    <a:pt x="89057" y="65220"/>
                  </a:lnTo>
                  <a:lnTo>
                    <a:pt x="92045" y="64647"/>
                  </a:lnTo>
                  <a:lnTo>
                    <a:pt x="104444" y="58945"/>
                  </a:lnTo>
                  <a:lnTo>
                    <a:pt x="116740" y="54860"/>
                  </a:lnTo>
                  <a:lnTo>
                    <a:pt x="149424" y="37899"/>
                  </a:lnTo>
                  <a:lnTo>
                    <a:pt x="16152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575"/>
            <p:cNvSpPr/>
            <p:nvPr>
              <p:custDataLst>
                <p:tags r:id="rId15"/>
              </p:custDataLst>
            </p:nvPr>
          </p:nvSpPr>
          <p:spPr>
            <a:xfrm>
              <a:off x="5477051" y="5581661"/>
              <a:ext cx="161712" cy="199562"/>
            </a:xfrm>
            <a:custGeom>
              <a:avLst/>
              <a:gdLst/>
              <a:ahLst/>
              <a:cxnLst/>
              <a:rect l="0" t="0" r="0" b="0"/>
              <a:pathLst>
                <a:path w="161712" h="199562">
                  <a:moveTo>
                    <a:pt x="95074" y="57139"/>
                  </a:moveTo>
                  <a:lnTo>
                    <a:pt x="95074" y="57139"/>
                  </a:lnTo>
                  <a:lnTo>
                    <a:pt x="104565" y="47648"/>
                  </a:lnTo>
                  <a:lnTo>
                    <a:pt x="95465" y="47614"/>
                  </a:lnTo>
                  <a:lnTo>
                    <a:pt x="95190" y="52670"/>
                  </a:lnTo>
                  <a:lnTo>
                    <a:pt x="94093" y="54159"/>
                  </a:lnTo>
                  <a:lnTo>
                    <a:pt x="85944" y="57023"/>
                  </a:lnTo>
                  <a:lnTo>
                    <a:pt x="108298" y="57139"/>
                  </a:lnTo>
                  <a:lnTo>
                    <a:pt x="114357" y="54317"/>
                  </a:lnTo>
                  <a:lnTo>
                    <a:pt x="130030" y="41951"/>
                  </a:lnTo>
                  <a:lnTo>
                    <a:pt x="142705" y="36030"/>
                  </a:lnTo>
                  <a:lnTo>
                    <a:pt x="145878" y="33541"/>
                  </a:lnTo>
                  <a:lnTo>
                    <a:pt x="149404" y="27954"/>
                  </a:lnTo>
                  <a:lnTo>
                    <a:pt x="152029" y="21943"/>
                  </a:lnTo>
                  <a:lnTo>
                    <a:pt x="160260" y="11360"/>
                  </a:lnTo>
                  <a:lnTo>
                    <a:pt x="161711" y="429"/>
                  </a:lnTo>
                  <a:lnTo>
                    <a:pt x="139358" y="0"/>
                  </a:lnTo>
                  <a:lnTo>
                    <a:pt x="133101" y="2816"/>
                  </a:lnTo>
                  <a:lnTo>
                    <a:pt x="87234" y="31787"/>
                  </a:lnTo>
                  <a:lnTo>
                    <a:pt x="55550" y="58994"/>
                  </a:lnTo>
                  <a:lnTo>
                    <a:pt x="25130" y="105255"/>
                  </a:lnTo>
                  <a:lnTo>
                    <a:pt x="2827" y="149410"/>
                  </a:lnTo>
                  <a:lnTo>
                    <a:pt x="0" y="182640"/>
                  </a:lnTo>
                  <a:lnTo>
                    <a:pt x="1000" y="185257"/>
                  </a:lnTo>
                  <a:lnTo>
                    <a:pt x="2725" y="187000"/>
                  </a:lnTo>
                  <a:lnTo>
                    <a:pt x="4932" y="188163"/>
                  </a:lnTo>
                  <a:lnTo>
                    <a:pt x="6405" y="189996"/>
                  </a:lnTo>
                  <a:lnTo>
                    <a:pt x="8039" y="194856"/>
                  </a:lnTo>
                  <a:lnTo>
                    <a:pt x="9535" y="196575"/>
                  </a:lnTo>
                  <a:lnTo>
                    <a:pt x="14018" y="198485"/>
                  </a:lnTo>
                  <a:lnTo>
                    <a:pt x="22491" y="199561"/>
                  </a:lnTo>
                  <a:lnTo>
                    <a:pt x="36762" y="194824"/>
                  </a:lnTo>
                  <a:lnTo>
                    <a:pt x="40324" y="192320"/>
                  </a:lnTo>
                  <a:lnTo>
                    <a:pt x="47454" y="183741"/>
                  </a:lnTo>
                  <a:lnTo>
                    <a:pt x="88633" y="149209"/>
                  </a:lnTo>
                  <a:lnTo>
                    <a:pt x="92211" y="142862"/>
                  </a:lnTo>
                  <a:lnTo>
                    <a:pt x="93166" y="139687"/>
                  </a:lnTo>
                  <a:lnTo>
                    <a:pt x="94860" y="137571"/>
                  </a:lnTo>
                  <a:lnTo>
                    <a:pt x="101243" y="133535"/>
                  </a:lnTo>
                  <a:lnTo>
                    <a:pt x="103108" y="128840"/>
                  </a:lnTo>
                  <a:lnTo>
                    <a:pt x="104561" y="114812"/>
                  </a:lnTo>
                  <a:lnTo>
                    <a:pt x="96394" y="114335"/>
                  </a:lnTo>
                  <a:lnTo>
                    <a:pt x="71486" y="137888"/>
                  </a:lnTo>
                  <a:lnTo>
                    <a:pt x="68715" y="143475"/>
                  </a:lnTo>
                  <a:lnTo>
                    <a:pt x="66629" y="165125"/>
                  </a:lnTo>
                  <a:lnTo>
                    <a:pt x="67644" y="167230"/>
                  </a:lnTo>
                  <a:lnTo>
                    <a:pt x="69379" y="168632"/>
                  </a:lnTo>
                  <a:lnTo>
                    <a:pt x="74128" y="170191"/>
                  </a:lnTo>
                  <a:lnTo>
                    <a:pt x="79768" y="170885"/>
                  </a:lnTo>
                  <a:lnTo>
                    <a:pt x="85802" y="174015"/>
                  </a:lnTo>
                  <a:lnTo>
                    <a:pt x="88893" y="176331"/>
                  </a:lnTo>
                  <a:lnTo>
                    <a:pt x="92011" y="176817"/>
                  </a:lnTo>
                  <a:lnTo>
                    <a:pt x="95149" y="176083"/>
                  </a:lnTo>
                  <a:lnTo>
                    <a:pt x="102515" y="173503"/>
                  </a:lnTo>
                  <a:lnTo>
                    <a:pt x="124492" y="169025"/>
                  </a:lnTo>
                  <a:lnTo>
                    <a:pt x="142699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576"/>
            <p:cNvSpPr/>
            <p:nvPr>
              <p:custDataLst>
                <p:tags r:id="rId16"/>
              </p:custDataLst>
            </p:nvPr>
          </p:nvSpPr>
          <p:spPr>
            <a:xfrm>
              <a:off x="5667506" y="5648729"/>
              <a:ext cx="152270" cy="138086"/>
            </a:xfrm>
            <a:custGeom>
              <a:avLst/>
              <a:gdLst/>
              <a:ahLst/>
              <a:cxnLst/>
              <a:rect l="0" t="0" r="0" b="0"/>
              <a:pathLst>
                <a:path w="152270" h="138086">
                  <a:moveTo>
                    <a:pt x="47494" y="37696"/>
                  </a:moveTo>
                  <a:lnTo>
                    <a:pt x="47494" y="37696"/>
                  </a:lnTo>
                  <a:lnTo>
                    <a:pt x="56903" y="37696"/>
                  </a:lnTo>
                  <a:lnTo>
                    <a:pt x="48807" y="37696"/>
                  </a:lnTo>
                  <a:lnTo>
                    <a:pt x="48370" y="38754"/>
                  </a:lnTo>
                  <a:lnTo>
                    <a:pt x="47884" y="42752"/>
                  </a:lnTo>
                  <a:lnTo>
                    <a:pt x="46696" y="44241"/>
                  </a:lnTo>
                  <a:lnTo>
                    <a:pt x="39327" y="46829"/>
                  </a:lnTo>
                  <a:lnTo>
                    <a:pt x="38573" y="49869"/>
                  </a:lnTo>
                  <a:lnTo>
                    <a:pt x="38371" y="52161"/>
                  </a:lnTo>
                  <a:lnTo>
                    <a:pt x="37179" y="53690"/>
                  </a:lnTo>
                  <a:lnTo>
                    <a:pt x="33031" y="55388"/>
                  </a:lnTo>
                  <a:lnTo>
                    <a:pt x="31503" y="56898"/>
                  </a:lnTo>
                  <a:lnTo>
                    <a:pt x="29802" y="61400"/>
                  </a:lnTo>
                  <a:lnTo>
                    <a:pt x="30408" y="63024"/>
                  </a:lnTo>
                  <a:lnTo>
                    <a:pt x="31870" y="64106"/>
                  </a:lnTo>
                  <a:lnTo>
                    <a:pt x="36764" y="65843"/>
                  </a:lnTo>
                  <a:lnTo>
                    <a:pt x="60626" y="66268"/>
                  </a:lnTo>
                  <a:lnTo>
                    <a:pt x="66736" y="63448"/>
                  </a:lnTo>
                  <a:lnTo>
                    <a:pt x="72980" y="59724"/>
                  </a:lnTo>
                  <a:lnTo>
                    <a:pt x="82444" y="56570"/>
                  </a:lnTo>
                  <a:lnTo>
                    <a:pt x="104645" y="40322"/>
                  </a:lnTo>
                  <a:lnTo>
                    <a:pt x="107820" y="39447"/>
                  </a:lnTo>
                  <a:lnTo>
                    <a:pt x="109936" y="37805"/>
                  </a:lnTo>
                  <a:lnTo>
                    <a:pt x="122205" y="20408"/>
                  </a:lnTo>
                  <a:lnTo>
                    <a:pt x="123563" y="10600"/>
                  </a:lnTo>
                  <a:lnTo>
                    <a:pt x="122548" y="10107"/>
                  </a:lnTo>
                  <a:lnTo>
                    <a:pt x="118599" y="9559"/>
                  </a:lnTo>
                  <a:lnTo>
                    <a:pt x="117122" y="8355"/>
                  </a:lnTo>
                  <a:lnTo>
                    <a:pt x="115481" y="4195"/>
                  </a:lnTo>
                  <a:lnTo>
                    <a:pt x="113985" y="2661"/>
                  </a:lnTo>
                  <a:lnTo>
                    <a:pt x="109501" y="959"/>
                  </a:lnTo>
                  <a:lnTo>
                    <a:pt x="101027" y="0"/>
                  </a:lnTo>
                  <a:lnTo>
                    <a:pt x="94923" y="2599"/>
                  </a:lnTo>
                  <a:lnTo>
                    <a:pt x="88682" y="6222"/>
                  </a:lnTo>
                  <a:lnTo>
                    <a:pt x="63166" y="16471"/>
                  </a:lnTo>
                  <a:lnTo>
                    <a:pt x="51549" y="24233"/>
                  </a:lnTo>
                  <a:lnTo>
                    <a:pt x="44711" y="26421"/>
                  </a:lnTo>
                  <a:lnTo>
                    <a:pt x="38144" y="33037"/>
                  </a:lnTo>
                  <a:lnTo>
                    <a:pt x="12221" y="66150"/>
                  </a:lnTo>
                  <a:lnTo>
                    <a:pt x="310" y="107152"/>
                  </a:lnTo>
                  <a:lnTo>
                    <a:pt x="0" y="116954"/>
                  </a:lnTo>
                  <a:lnTo>
                    <a:pt x="1015" y="119110"/>
                  </a:lnTo>
                  <a:lnTo>
                    <a:pt x="2749" y="120547"/>
                  </a:lnTo>
                  <a:lnTo>
                    <a:pt x="7500" y="122144"/>
                  </a:lnTo>
                  <a:lnTo>
                    <a:pt x="22263" y="123253"/>
                  </a:lnTo>
                  <a:lnTo>
                    <a:pt x="28519" y="120524"/>
                  </a:lnTo>
                  <a:lnTo>
                    <a:pt x="34827" y="116842"/>
                  </a:lnTo>
                  <a:lnTo>
                    <a:pt x="78303" y="102188"/>
                  </a:lnTo>
                  <a:lnTo>
                    <a:pt x="87645" y="97051"/>
                  </a:lnTo>
                  <a:lnTo>
                    <a:pt x="93964" y="89266"/>
                  </a:lnTo>
                  <a:lnTo>
                    <a:pt x="113635" y="76234"/>
                  </a:lnTo>
                  <a:lnTo>
                    <a:pt x="122322" y="67634"/>
                  </a:lnTo>
                  <a:lnTo>
                    <a:pt x="118232" y="71731"/>
                  </a:lnTo>
                  <a:lnTo>
                    <a:pt x="113153" y="73990"/>
                  </a:lnTo>
                  <a:lnTo>
                    <a:pt x="110316" y="74591"/>
                  </a:lnTo>
                  <a:lnTo>
                    <a:pt x="108425" y="76051"/>
                  </a:lnTo>
                  <a:lnTo>
                    <a:pt x="97325" y="95047"/>
                  </a:lnTo>
                  <a:lnTo>
                    <a:pt x="95176" y="115887"/>
                  </a:lnTo>
                  <a:lnTo>
                    <a:pt x="95130" y="126989"/>
                  </a:lnTo>
                  <a:lnTo>
                    <a:pt x="96184" y="128975"/>
                  </a:lnTo>
                  <a:lnTo>
                    <a:pt x="97946" y="130298"/>
                  </a:lnTo>
                  <a:lnTo>
                    <a:pt x="100179" y="131181"/>
                  </a:lnTo>
                  <a:lnTo>
                    <a:pt x="101667" y="132827"/>
                  </a:lnTo>
                  <a:lnTo>
                    <a:pt x="103321" y="137480"/>
                  </a:lnTo>
                  <a:lnTo>
                    <a:pt x="104820" y="138085"/>
                  </a:lnTo>
                  <a:lnTo>
                    <a:pt x="106878" y="137431"/>
                  </a:lnTo>
                  <a:lnTo>
                    <a:pt x="111987" y="134939"/>
                  </a:lnTo>
                  <a:lnTo>
                    <a:pt x="127000" y="133208"/>
                  </a:lnTo>
                  <a:lnTo>
                    <a:pt x="152269" y="1138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577"/>
            <p:cNvSpPr/>
            <p:nvPr>
              <p:custDataLst>
                <p:tags r:id="rId17"/>
              </p:custDataLst>
            </p:nvPr>
          </p:nvSpPr>
          <p:spPr>
            <a:xfrm>
              <a:off x="5868734" y="5676946"/>
              <a:ext cx="246317" cy="103500"/>
            </a:xfrm>
            <a:custGeom>
              <a:avLst/>
              <a:gdLst/>
              <a:ahLst/>
              <a:cxnLst/>
              <a:rect l="0" t="0" r="0" b="0"/>
              <a:pathLst>
                <a:path w="246317" h="103500">
                  <a:moveTo>
                    <a:pt x="17716" y="57104"/>
                  </a:moveTo>
                  <a:lnTo>
                    <a:pt x="17716" y="57104"/>
                  </a:lnTo>
                  <a:lnTo>
                    <a:pt x="17716" y="66237"/>
                  </a:lnTo>
                  <a:lnTo>
                    <a:pt x="12660" y="66513"/>
                  </a:lnTo>
                  <a:lnTo>
                    <a:pt x="11171" y="67610"/>
                  </a:lnTo>
                  <a:lnTo>
                    <a:pt x="8584" y="74820"/>
                  </a:lnTo>
                  <a:lnTo>
                    <a:pt x="8307" y="80815"/>
                  </a:lnTo>
                  <a:lnTo>
                    <a:pt x="7210" y="82437"/>
                  </a:lnTo>
                  <a:lnTo>
                    <a:pt x="5420" y="83517"/>
                  </a:lnTo>
                  <a:lnTo>
                    <a:pt x="3168" y="84238"/>
                  </a:lnTo>
                  <a:lnTo>
                    <a:pt x="1667" y="85777"/>
                  </a:lnTo>
                  <a:lnTo>
                    <a:pt x="0" y="90308"/>
                  </a:lnTo>
                  <a:lnTo>
                    <a:pt x="614" y="91940"/>
                  </a:lnTo>
                  <a:lnTo>
                    <a:pt x="2081" y="93029"/>
                  </a:lnTo>
                  <a:lnTo>
                    <a:pt x="7833" y="95077"/>
                  </a:lnTo>
                  <a:lnTo>
                    <a:pt x="25516" y="95201"/>
                  </a:lnTo>
                  <a:lnTo>
                    <a:pt x="34504" y="88657"/>
                  </a:lnTo>
                  <a:lnTo>
                    <a:pt x="59267" y="78336"/>
                  </a:lnTo>
                  <a:lnTo>
                    <a:pt x="106607" y="34876"/>
                  </a:lnTo>
                  <a:lnTo>
                    <a:pt x="126990" y="14505"/>
                  </a:lnTo>
                  <a:lnTo>
                    <a:pt x="129782" y="8891"/>
                  </a:lnTo>
                  <a:lnTo>
                    <a:pt x="130527" y="5912"/>
                  </a:lnTo>
                  <a:lnTo>
                    <a:pt x="129965" y="3925"/>
                  </a:lnTo>
                  <a:lnTo>
                    <a:pt x="128531" y="2602"/>
                  </a:lnTo>
                  <a:lnTo>
                    <a:pt x="122844" y="109"/>
                  </a:lnTo>
                  <a:lnTo>
                    <a:pt x="117539" y="0"/>
                  </a:lnTo>
                  <a:lnTo>
                    <a:pt x="116015" y="1043"/>
                  </a:lnTo>
                  <a:lnTo>
                    <a:pt x="114998" y="2796"/>
                  </a:lnTo>
                  <a:lnTo>
                    <a:pt x="114321" y="5024"/>
                  </a:lnTo>
                  <a:lnTo>
                    <a:pt x="105605" y="19254"/>
                  </a:lnTo>
                  <a:lnTo>
                    <a:pt x="104884" y="22345"/>
                  </a:lnTo>
                  <a:lnTo>
                    <a:pt x="97181" y="35970"/>
                  </a:lnTo>
                  <a:lnTo>
                    <a:pt x="94346" y="58959"/>
                  </a:lnTo>
                  <a:lnTo>
                    <a:pt x="102155" y="82358"/>
                  </a:lnTo>
                  <a:lnTo>
                    <a:pt x="113173" y="94808"/>
                  </a:lnTo>
                  <a:lnTo>
                    <a:pt x="121172" y="100320"/>
                  </a:lnTo>
                  <a:lnTo>
                    <a:pt x="130371" y="102769"/>
                  </a:lnTo>
                  <a:lnTo>
                    <a:pt x="173787" y="103499"/>
                  </a:lnTo>
                  <a:lnTo>
                    <a:pt x="211763" y="94334"/>
                  </a:lnTo>
                  <a:lnTo>
                    <a:pt x="246316" y="856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SMARTInkShape-578"/>
            <p:cNvSpPr/>
            <p:nvPr>
              <p:custDataLst>
                <p:tags r:id="rId18"/>
              </p:custDataLst>
            </p:nvPr>
          </p:nvSpPr>
          <p:spPr>
            <a:xfrm>
              <a:off x="6316568" y="5619750"/>
              <a:ext cx="189008" cy="47601"/>
            </a:xfrm>
            <a:custGeom>
              <a:avLst/>
              <a:gdLst/>
              <a:ahLst/>
              <a:cxnLst/>
              <a:rect l="0" t="0" r="0" b="0"/>
              <a:pathLst>
                <a:path w="189008" h="47601">
                  <a:moveTo>
                    <a:pt x="93757" y="0"/>
                  </a:moveTo>
                  <a:lnTo>
                    <a:pt x="93757" y="0"/>
                  </a:lnTo>
                  <a:lnTo>
                    <a:pt x="88701" y="0"/>
                  </a:lnTo>
                  <a:lnTo>
                    <a:pt x="83396" y="2822"/>
                  </a:lnTo>
                  <a:lnTo>
                    <a:pt x="77511" y="6545"/>
                  </a:lnTo>
                  <a:lnTo>
                    <a:pt x="68247" y="9701"/>
                  </a:lnTo>
                  <a:lnTo>
                    <a:pt x="57741" y="15810"/>
                  </a:lnTo>
                  <a:lnTo>
                    <a:pt x="20993" y="20024"/>
                  </a:lnTo>
                  <a:lnTo>
                    <a:pt x="9948" y="27240"/>
                  </a:lnTo>
                  <a:lnTo>
                    <a:pt x="3544" y="28180"/>
                  </a:lnTo>
                  <a:lnTo>
                    <a:pt x="1864" y="29370"/>
                  </a:lnTo>
                  <a:lnTo>
                    <a:pt x="745" y="31221"/>
                  </a:lnTo>
                  <a:lnTo>
                    <a:pt x="0" y="33514"/>
                  </a:lnTo>
                  <a:lnTo>
                    <a:pt x="561" y="35043"/>
                  </a:lnTo>
                  <a:lnTo>
                    <a:pt x="1993" y="36062"/>
                  </a:lnTo>
                  <a:lnTo>
                    <a:pt x="4006" y="36742"/>
                  </a:lnTo>
                  <a:lnTo>
                    <a:pt x="5348" y="38252"/>
                  </a:lnTo>
                  <a:lnTo>
                    <a:pt x="6838" y="42754"/>
                  </a:lnTo>
                  <a:lnTo>
                    <a:pt x="8294" y="44378"/>
                  </a:lnTo>
                  <a:lnTo>
                    <a:pt x="12735" y="46182"/>
                  </a:lnTo>
                  <a:lnTo>
                    <a:pt x="59230" y="47600"/>
                  </a:lnTo>
                  <a:lnTo>
                    <a:pt x="87133" y="44798"/>
                  </a:lnTo>
                  <a:lnTo>
                    <a:pt x="131275" y="38688"/>
                  </a:lnTo>
                  <a:lnTo>
                    <a:pt x="143239" y="37303"/>
                  </a:lnTo>
                  <a:lnTo>
                    <a:pt x="162367" y="30612"/>
                  </a:lnTo>
                  <a:lnTo>
                    <a:pt x="172934" y="28423"/>
                  </a:lnTo>
                  <a:lnTo>
                    <a:pt x="18900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" name="SMARTInkShape-579"/>
            <p:cNvSpPr/>
            <p:nvPr>
              <p:custDataLst>
                <p:tags r:id="rId19"/>
              </p:custDataLst>
            </p:nvPr>
          </p:nvSpPr>
          <p:spPr>
            <a:xfrm>
              <a:off x="6677025" y="5629285"/>
              <a:ext cx="161915" cy="236587"/>
            </a:xfrm>
            <a:custGeom>
              <a:avLst/>
              <a:gdLst/>
              <a:ahLst/>
              <a:cxnLst/>
              <a:rect l="0" t="0" r="0" b="0"/>
              <a:pathLst>
                <a:path w="161915" h="236587">
                  <a:moveTo>
                    <a:pt x="0" y="28565"/>
                  </a:moveTo>
                  <a:lnTo>
                    <a:pt x="0" y="28565"/>
                  </a:lnTo>
                  <a:lnTo>
                    <a:pt x="19040" y="9525"/>
                  </a:lnTo>
                  <a:lnTo>
                    <a:pt x="27250" y="9515"/>
                  </a:lnTo>
                  <a:lnTo>
                    <a:pt x="36660" y="17716"/>
                  </a:lnTo>
                  <a:lnTo>
                    <a:pt x="42730" y="18648"/>
                  </a:lnTo>
                  <a:lnTo>
                    <a:pt x="84444" y="19037"/>
                  </a:lnTo>
                  <a:lnTo>
                    <a:pt x="93270" y="16217"/>
                  </a:lnTo>
                  <a:lnTo>
                    <a:pt x="101778" y="12493"/>
                  </a:lnTo>
                  <a:lnTo>
                    <a:pt x="139416" y="8534"/>
                  </a:lnTo>
                  <a:lnTo>
                    <a:pt x="150481" y="1324"/>
                  </a:lnTo>
                  <a:lnTo>
                    <a:pt x="161794" y="0"/>
                  </a:lnTo>
                  <a:lnTo>
                    <a:pt x="161914" y="13248"/>
                  </a:lnTo>
                  <a:lnTo>
                    <a:pt x="160859" y="15179"/>
                  </a:lnTo>
                  <a:lnTo>
                    <a:pt x="159098" y="16465"/>
                  </a:lnTo>
                  <a:lnTo>
                    <a:pt x="156865" y="17324"/>
                  </a:lnTo>
                  <a:lnTo>
                    <a:pt x="155377" y="20012"/>
                  </a:lnTo>
                  <a:lnTo>
                    <a:pt x="152224" y="32852"/>
                  </a:lnTo>
                  <a:lnTo>
                    <a:pt x="142213" y="47207"/>
                  </a:lnTo>
                  <a:lnTo>
                    <a:pt x="111461" y="90761"/>
                  </a:lnTo>
                  <a:lnTo>
                    <a:pt x="86312" y="132947"/>
                  </a:lnTo>
                  <a:lnTo>
                    <a:pt x="63535" y="177767"/>
                  </a:lnTo>
                  <a:lnTo>
                    <a:pt x="51866" y="196640"/>
                  </a:lnTo>
                  <a:lnTo>
                    <a:pt x="45641" y="216831"/>
                  </a:lnTo>
                  <a:lnTo>
                    <a:pt x="39589" y="226266"/>
                  </a:lnTo>
                  <a:lnTo>
                    <a:pt x="38231" y="236586"/>
                  </a:lnTo>
                  <a:lnTo>
                    <a:pt x="38100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SMARTInkShape-580"/>
            <p:cNvSpPr/>
            <p:nvPr>
              <p:custDataLst>
                <p:tags r:id="rId20"/>
              </p:custDataLst>
            </p:nvPr>
          </p:nvSpPr>
          <p:spPr>
            <a:xfrm>
              <a:off x="6686704" y="5734050"/>
              <a:ext cx="171297" cy="57151"/>
            </a:xfrm>
            <a:custGeom>
              <a:avLst/>
              <a:gdLst/>
              <a:ahLst/>
              <a:cxnLst/>
              <a:rect l="0" t="0" r="0" b="0"/>
              <a:pathLst>
                <a:path w="171297" h="57151">
                  <a:moveTo>
                    <a:pt x="56996" y="57150"/>
                  </a:moveTo>
                  <a:lnTo>
                    <a:pt x="56996" y="57150"/>
                  </a:lnTo>
                  <a:lnTo>
                    <a:pt x="56996" y="52094"/>
                  </a:lnTo>
                  <a:lnTo>
                    <a:pt x="54174" y="46789"/>
                  </a:lnTo>
                  <a:lnTo>
                    <a:pt x="50451" y="40903"/>
                  </a:lnTo>
                  <a:lnTo>
                    <a:pt x="47864" y="30407"/>
                  </a:lnTo>
                  <a:lnTo>
                    <a:pt x="42531" y="24062"/>
                  </a:lnTo>
                  <a:lnTo>
                    <a:pt x="37162" y="21278"/>
                  </a:lnTo>
                  <a:lnTo>
                    <a:pt x="19061" y="19137"/>
                  </a:lnTo>
                  <a:lnTo>
                    <a:pt x="14383" y="19089"/>
                  </a:lnTo>
                  <a:lnTo>
                    <a:pt x="8776" y="21889"/>
                  </a:lnTo>
                  <a:lnTo>
                    <a:pt x="1609" y="27255"/>
                  </a:lnTo>
                  <a:lnTo>
                    <a:pt x="630" y="30811"/>
                  </a:lnTo>
                  <a:lnTo>
                    <a:pt x="0" y="36660"/>
                  </a:lnTo>
                  <a:lnTo>
                    <a:pt x="1007" y="37140"/>
                  </a:lnTo>
                  <a:lnTo>
                    <a:pt x="36703" y="38089"/>
                  </a:lnTo>
                  <a:lnTo>
                    <a:pt x="80392" y="28399"/>
                  </a:lnTo>
                  <a:lnTo>
                    <a:pt x="125973" y="13464"/>
                  </a:lnTo>
                  <a:lnTo>
                    <a:pt x="1712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" name="SMARTInkShape-581"/>
            <p:cNvSpPr/>
            <p:nvPr>
              <p:custDataLst>
                <p:tags r:id="rId21"/>
              </p:custDataLst>
            </p:nvPr>
          </p:nvSpPr>
          <p:spPr>
            <a:xfrm>
              <a:off x="6916624" y="5724525"/>
              <a:ext cx="84252" cy="15014"/>
            </a:xfrm>
            <a:custGeom>
              <a:avLst/>
              <a:gdLst/>
              <a:ahLst/>
              <a:cxnLst/>
              <a:rect l="0" t="0" r="0" b="0"/>
              <a:pathLst>
                <a:path w="84252" h="15014">
                  <a:moveTo>
                    <a:pt x="27101" y="0"/>
                  </a:moveTo>
                  <a:lnTo>
                    <a:pt x="27101" y="0"/>
                  </a:lnTo>
                  <a:lnTo>
                    <a:pt x="22045" y="0"/>
                  </a:lnTo>
                  <a:lnTo>
                    <a:pt x="16740" y="2822"/>
                  </a:lnTo>
                  <a:lnTo>
                    <a:pt x="9768" y="8201"/>
                  </a:lnTo>
                  <a:lnTo>
                    <a:pt x="0" y="9409"/>
                  </a:lnTo>
                  <a:lnTo>
                    <a:pt x="21203" y="9525"/>
                  </a:lnTo>
                  <a:lnTo>
                    <a:pt x="27302" y="12347"/>
                  </a:lnTo>
                  <a:lnTo>
                    <a:pt x="30409" y="14581"/>
                  </a:lnTo>
                  <a:lnTo>
                    <a:pt x="32482" y="15013"/>
                  </a:lnTo>
                  <a:lnTo>
                    <a:pt x="33863" y="14241"/>
                  </a:lnTo>
                  <a:lnTo>
                    <a:pt x="34784" y="12669"/>
                  </a:lnTo>
                  <a:lnTo>
                    <a:pt x="41452" y="10922"/>
                  </a:lnTo>
                  <a:lnTo>
                    <a:pt x="8425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SMARTInkShape-582"/>
            <p:cNvSpPr/>
            <p:nvPr>
              <p:custDataLst>
                <p:tags r:id="rId22"/>
              </p:custDataLst>
            </p:nvPr>
          </p:nvSpPr>
          <p:spPr>
            <a:xfrm>
              <a:off x="7081484" y="5610225"/>
              <a:ext cx="128942" cy="228029"/>
            </a:xfrm>
            <a:custGeom>
              <a:avLst/>
              <a:gdLst/>
              <a:ahLst/>
              <a:cxnLst/>
              <a:rect l="0" t="0" r="0" b="0"/>
              <a:pathLst>
                <a:path w="128942" h="228029">
                  <a:moveTo>
                    <a:pt x="128941" y="0"/>
                  </a:moveTo>
                  <a:lnTo>
                    <a:pt x="128941" y="0"/>
                  </a:lnTo>
                  <a:lnTo>
                    <a:pt x="105343" y="0"/>
                  </a:lnTo>
                  <a:lnTo>
                    <a:pt x="103684" y="1058"/>
                  </a:lnTo>
                  <a:lnTo>
                    <a:pt x="102577" y="2822"/>
                  </a:lnTo>
                  <a:lnTo>
                    <a:pt x="100802" y="8201"/>
                  </a:lnTo>
                  <a:lnTo>
                    <a:pt x="93906" y="16868"/>
                  </a:lnTo>
                  <a:lnTo>
                    <a:pt x="79136" y="59401"/>
                  </a:lnTo>
                  <a:lnTo>
                    <a:pt x="58963" y="101732"/>
                  </a:lnTo>
                  <a:lnTo>
                    <a:pt x="40030" y="147912"/>
                  </a:lnTo>
                  <a:lnTo>
                    <a:pt x="17816" y="192540"/>
                  </a:lnTo>
                  <a:lnTo>
                    <a:pt x="9349" y="205098"/>
                  </a:lnTo>
                  <a:lnTo>
                    <a:pt x="3129" y="218823"/>
                  </a:lnTo>
                  <a:lnTo>
                    <a:pt x="617" y="222081"/>
                  </a:lnTo>
                  <a:lnTo>
                    <a:pt x="0" y="224255"/>
                  </a:lnTo>
                  <a:lnTo>
                    <a:pt x="647" y="225703"/>
                  </a:lnTo>
                  <a:lnTo>
                    <a:pt x="4233" y="228028"/>
                  </a:lnTo>
                  <a:lnTo>
                    <a:pt x="1464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SMARTInkShape-583"/>
            <p:cNvSpPr/>
            <p:nvPr>
              <p:custDataLst>
                <p:tags r:id="rId23"/>
              </p:custDataLst>
            </p:nvPr>
          </p:nvSpPr>
          <p:spPr>
            <a:xfrm>
              <a:off x="7220114" y="5610225"/>
              <a:ext cx="85562" cy="180405"/>
            </a:xfrm>
            <a:custGeom>
              <a:avLst/>
              <a:gdLst/>
              <a:ahLst/>
              <a:cxnLst/>
              <a:rect l="0" t="0" r="0" b="0"/>
              <a:pathLst>
                <a:path w="85562" h="180405">
                  <a:moveTo>
                    <a:pt x="85561" y="9525"/>
                  </a:moveTo>
                  <a:lnTo>
                    <a:pt x="85561" y="9525"/>
                  </a:lnTo>
                  <a:lnTo>
                    <a:pt x="85561" y="0"/>
                  </a:lnTo>
                  <a:lnTo>
                    <a:pt x="85561" y="14189"/>
                  </a:lnTo>
                  <a:lnTo>
                    <a:pt x="82739" y="19712"/>
                  </a:lnTo>
                  <a:lnTo>
                    <a:pt x="79014" y="25693"/>
                  </a:lnTo>
                  <a:lnTo>
                    <a:pt x="76918" y="36071"/>
                  </a:lnTo>
                  <a:lnTo>
                    <a:pt x="75238" y="51022"/>
                  </a:lnTo>
                  <a:lnTo>
                    <a:pt x="50533" y="97661"/>
                  </a:lnTo>
                  <a:lnTo>
                    <a:pt x="22059" y="145261"/>
                  </a:lnTo>
                  <a:lnTo>
                    <a:pt x="2658" y="171218"/>
                  </a:lnTo>
                  <a:lnTo>
                    <a:pt x="0" y="180404"/>
                  </a:lnTo>
                  <a:lnTo>
                    <a:pt x="936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SMARTInkShape-584"/>
            <p:cNvSpPr/>
            <p:nvPr>
              <p:custDataLst>
                <p:tags r:id="rId24"/>
              </p:custDataLst>
            </p:nvPr>
          </p:nvSpPr>
          <p:spPr>
            <a:xfrm>
              <a:off x="7439063" y="5676903"/>
              <a:ext cx="66638" cy="123773"/>
            </a:xfrm>
            <a:custGeom>
              <a:avLst/>
              <a:gdLst/>
              <a:ahLst/>
              <a:cxnLst/>
              <a:rect l="0" t="0" r="0" b="0"/>
              <a:pathLst>
                <a:path w="66638" h="123773">
                  <a:moveTo>
                    <a:pt x="66637" y="9522"/>
                  </a:moveTo>
                  <a:lnTo>
                    <a:pt x="66637" y="9522"/>
                  </a:lnTo>
                  <a:lnTo>
                    <a:pt x="66637" y="0"/>
                  </a:lnTo>
                  <a:lnTo>
                    <a:pt x="52447" y="14187"/>
                  </a:lnTo>
                  <a:lnTo>
                    <a:pt x="49747" y="19709"/>
                  </a:lnTo>
                  <a:lnTo>
                    <a:pt x="48014" y="26821"/>
                  </a:lnTo>
                  <a:lnTo>
                    <a:pt x="42657" y="33110"/>
                  </a:lnTo>
                  <a:lnTo>
                    <a:pt x="40105" y="41525"/>
                  </a:lnTo>
                  <a:lnTo>
                    <a:pt x="37912" y="51262"/>
                  </a:lnTo>
                  <a:lnTo>
                    <a:pt x="30702" y="66137"/>
                  </a:lnTo>
                  <a:lnTo>
                    <a:pt x="23909" y="84322"/>
                  </a:lnTo>
                  <a:lnTo>
                    <a:pt x="12119" y="104169"/>
                  </a:lnTo>
                  <a:lnTo>
                    <a:pt x="9598" y="110854"/>
                  </a:lnTo>
                  <a:lnTo>
                    <a:pt x="0" y="123772"/>
                  </a:lnTo>
                  <a:lnTo>
                    <a:pt x="9487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SMARTInkShape-585"/>
            <p:cNvSpPr/>
            <p:nvPr>
              <p:custDataLst>
                <p:tags r:id="rId25"/>
              </p:custDataLst>
            </p:nvPr>
          </p:nvSpPr>
          <p:spPr>
            <a:xfrm>
              <a:off x="7430023" y="5676900"/>
              <a:ext cx="123303" cy="28576"/>
            </a:xfrm>
            <a:custGeom>
              <a:avLst/>
              <a:gdLst/>
              <a:ahLst/>
              <a:cxnLst/>
              <a:rect l="0" t="0" r="0" b="0"/>
              <a:pathLst>
                <a:path w="123303" h="28576">
                  <a:moveTo>
                    <a:pt x="56627" y="28575"/>
                  </a:moveTo>
                  <a:lnTo>
                    <a:pt x="56627" y="28575"/>
                  </a:lnTo>
                  <a:lnTo>
                    <a:pt x="56627" y="15318"/>
                  </a:lnTo>
                  <a:lnTo>
                    <a:pt x="55569" y="13387"/>
                  </a:lnTo>
                  <a:lnTo>
                    <a:pt x="53805" y="12100"/>
                  </a:lnTo>
                  <a:lnTo>
                    <a:pt x="51571" y="11242"/>
                  </a:lnTo>
                  <a:lnTo>
                    <a:pt x="50080" y="9612"/>
                  </a:lnTo>
                  <a:lnTo>
                    <a:pt x="47493" y="1475"/>
                  </a:lnTo>
                  <a:lnTo>
                    <a:pt x="44454" y="655"/>
                  </a:lnTo>
                  <a:lnTo>
                    <a:pt x="0" y="0"/>
                  </a:lnTo>
                  <a:lnTo>
                    <a:pt x="12781" y="0"/>
                  </a:lnTo>
                  <a:lnTo>
                    <a:pt x="18796" y="2822"/>
                  </a:lnTo>
                  <a:lnTo>
                    <a:pt x="24996" y="6545"/>
                  </a:lnTo>
                  <a:lnTo>
                    <a:pt x="37601" y="8937"/>
                  </a:lnTo>
                  <a:lnTo>
                    <a:pt x="60001" y="10506"/>
                  </a:lnTo>
                  <a:lnTo>
                    <a:pt x="77912" y="17049"/>
                  </a:lnTo>
                  <a:lnTo>
                    <a:pt x="12330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SMARTInkShape-586"/>
            <p:cNvSpPr/>
            <p:nvPr>
              <p:custDataLst>
                <p:tags r:id="rId26"/>
              </p:custDataLst>
            </p:nvPr>
          </p:nvSpPr>
          <p:spPr>
            <a:xfrm>
              <a:off x="7524786" y="5686425"/>
              <a:ext cx="104620" cy="85687"/>
            </a:xfrm>
            <a:custGeom>
              <a:avLst/>
              <a:gdLst/>
              <a:ahLst/>
              <a:cxnLst/>
              <a:rect l="0" t="0" r="0" b="0"/>
              <a:pathLst>
                <a:path w="104620" h="85687">
                  <a:moveTo>
                    <a:pt x="57114" y="0"/>
                  </a:moveTo>
                  <a:lnTo>
                    <a:pt x="57114" y="0"/>
                  </a:lnTo>
                  <a:lnTo>
                    <a:pt x="47980" y="9133"/>
                  </a:lnTo>
                  <a:lnTo>
                    <a:pt x="42649" y="9409"/>
                  </a:lnTo>
                  <a:lnTo>
                    <a:pt x="37280" y="12296"/>
                  </a:lnTo>
                  <a:lnTo>
                    <a:pt x="20850" y="26855"/>
                  </a:lnTo>
                  <a:lnTo>
                    <a:pt x="17008" y="27811"/>
                  </a:lnTo>
                  <a:lnTo>
                    <a:pt x="14502" y="28065"/>
                  </a:lnTo>
                  <a:lnTo>
                    <a:pt x="12831" y="29293"/>
                  </a:lnTo>
                  <a:lnTo>
                    <a:pt x="11718" y="31171"/>
                  </a:lnTo>
                  <a:lnTo>
                    <a:pt x="10149" y="38870"/>
                  </a:lnTo>
                  <a:lnTo>
                    <a:pt x="9929" y="41788"/>
                  </a:lnTo>
                  <a:lnTo>
                    <a:pt x="8725" y="43733"/>
                  </a:lnTo>
                  <a:lnTo>
                    <a:pt x="6863" y="45031"/>
                  </a:lnTo>
                  <a:lnTo>
                    <a:pt x="4563" y="45895"/>
                  </a:lnTo>
                  <a:lnTo>
                    <a:pt x="3030" y="47530"/>
                  </a:lnTo>
                  <a:lnTo>
                    <a:pt x="1327" y="52169"/>
                  </a:lnTo>
                  <a:lnTo>
                    <a:pt x="0" y="74354"/>
                  </a:lnTo>
                  <a:lnTo>
                    <a:pt x="8168" y="84239"/>
                  </a:lnTo>
                  <a:lnTo>
                    <a:pt x="11725" y="85065"/>
                  </a:lnTo>
                  <a:lnTo>
                    <a:pt x="31845" y="85686"/>
                  </a:lnTo>
                  <a:lnTo>
                    <a:pt x="38122" y="82886"/>
                  </a:lnTo>
                  <a:lnTo>
                    <a:pt x="44440" y="79172"/>
                  </a:lnTo>
                  <a:lnTo>
                    <a:pt x="53946" y="76022"/>
                  </a:lnTo>
                  <a:lnTo>
                    <a:pt x="85689" y="50389"/>
                  </a:lnTo>
                  <a:lnTo>
                    <a:pt x="88864" y="49468"/>
                  </a:lnTo>
                  <a:lnTo>
                    <a:pt x="90981" y="47794"/>
                  </a:lnTo>
                  <a:lnTo>
                    <a:pt x="93332" y="43114"/>
                  </a:lnTo>
                  <a:lnTo>
                    <a:pt x="95902" y="31486"/>
                  </a:lnTo>
                  <a:lnTo>
                    <a:pt x="104333" y="19597"/>
                  </a:lnTo>
                  <a:lnTo>
                    <a:pt x="104619" y="14156"/>
                  </a:lnTo>
                  <a:lnTo>
                    <a:pt x="103600" y="12612"/>
                  </a:lnTo>
                  <a:lnTo>
                    <a:pt x="101862" y="11583"/>
                  </a:lnTo>
                  <a:lnTo>
                    <a:pt x="95032" y="9796"/>
                  </a:lnTo>
                  <a:lnTo>
                    <a:pt x="72858" y="9535"/>
                  </a:lnTo>
                  <a:lnTo>
                    <a:pt x="66581" y="12352"/>
                  </a:lnTo>
                  <a:lnTo>
                    <a:pt x="60263" y="16073"/>
                  </a:lnTo>
                  <a:lnTo>
                    <a:pt x="50757" y="19226"/>
                  </a:lnTo>
                  <a:lnTo>
                    <a:pt x="44411" y="23715"/>
                  </a:lnTo>
                  <a:lnTo>
                    <a:pt x="40885" y="29237"/>
                  </a:lnTo>
                  <a:lnTo>
                    <a:pt x="38259" y="35218"/>
                  </a:lnTo>
                  <a:lnTo>
                    <a:pt x="30028" y="45782"/>
                  </a:lnTo>
                  <a:lnTo>
                    <a:pt x="28670" y="55664"/>
                  </a:lnTo>
                  <a:lnTo>
                    <a:pt x="29685" y="56159"/>
                  </a:lnTo>
                  <a:lnTo>
                    <a:pt x="6663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SMARTInkShape-587"/>
            <p:cNvSpPr/>
            <p:nvPr>
              <p:custDataLst>
                <p:tags r:id="rId27"/>
              </p:custDataLst>
            </p:nvPr>
          </p:nvSpPr>
          <p:spPr>
            <a:xfrm>
              <a:off x="7696200" y="5676900"/>
              <a:ext cx="104776" cy="81586"/>
            </a:xfrm>
            <a:custGeom>
              <a:avLst/>
              <a:gdLst/>
              <a:ahLst/>
              <a:cxnLst/>
              <a:rect l="0" t="0" r="0" b="0"/>
              <a:pathLst>
                <a:path w="104776" h="81586">
                  <a:moveTo>
                    <a:pt x="38100" y="0"/>
                  </a:moveTo>
                  <a:lnTo>
                    <a:pt x="38100" y="0"/>
                  </a:lnTo>
                  <a:lnTo>
                    <a:pt x="20490" y="0"/>
                  </a:lnTo>
                  <a:lnTo>
                    <a:pt x="10975" y="8201"/>
                  </a:lnTo>
                  <a:lnTo>
                    <a:pt x="4898" y="9133"/>
                  </a:lnTo>
                  <a:lnTo>
                    <a:pt x="3265" y="10321"/>
                  </a:lnTo>
                  <a:lnTo>
                    <a:pt x="2177" y="12173"/>
                  </a:lnTo>
                  <a:lnTo>
                    <a:pt x="287" y="19202"/>
                  </a:lnTo>
                  <a:lnTo>
                    <a:pt x="0" y="64390"/>
                  </a:lnTo>
                  <a:lnTo>
                    <a:pt x="0" y="70246"/>
                  </a:lnTo>
                  <a:lnTo>
                    <a:pt x="1058" y="72230"/>
                  </a:lnTo>
                  <a:lnTo>
                    <a:pt x="2822" y="73554"/>
                  </a:lnTo>
                  <a:lnTo>
                    <a:pt x="8201" y="75678"/>
                  </a:lnTo>
                  <a:lnTo>
                    <a:pt x="14190" y="81102"/>
                  </a:lnTo>
                  <a:lnTo>
                    <a:pt x="16868" y="81585"/>
                  </a:lnTo>
                  <a:lnTo>
                    <a:pt x="19713" y="80848"/>
                  </a:lnTo>
                  <a:lnTo>
                    <a:pt x="25694" y="78265"/>
                  </a:lnTo>
                  <a:lnTo>
                    <a:pt x="35013" y="75754"/>
                  </a:lnTo>
                  <a:lnTo>
                    <a:pt x="44476" y="69836"/>
                  </a:lnTo>
                  <a:lnTo>
                    <a:pt x="53982" y="66553"/>
                  </a:lnTo>
                  <a:lnTo>
                    <a:pt x="64560" y="60406"/>
                  </a:lnTo>
                  <a:lnTo>
                    <a:pt x="79572" y="57057"/>
                  </a:lnTo>
                  <a:lnTo>
                    <a:pt x="94662" y="49802"/>
                  </a:lnTo>
                  <a:lnTo>
                    <a:pt x="10477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" name="SMARTInkShape-588"/>
            <p:cNvSpPr/>
            <p:nvPr>
              <p:custDataLst>
                <p:tags r:id="rId28"/>
              </p:custDataLst>
            </p:nvPr>
          </p:nvSpPr>
          <p:spPr>
            <a:xfrm>
              <a:off x="7743825" y="5705475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66675" y="0"/>
                  </a:moveTo>
                  <a:lnTo>
                    <a:pt x="66675" y="0"/>
                  </a:lnTo>
                  <a:lnTo>
                    <a:pt x="58474" y="8201"/>
                  </a:lnTo>
                  <a:lnTo>
                    <a:pt x="52485" y="9133"/>
                  </a:lnTo>
                  <a:lnTo>
                    <a:pt x="50866" y="10321"/>
                  </a:lnTo>
                  <a:lnTo>
                    <a:pt x="40276" y="28808"/>
                  </a:lnTo>
                  <a:lnTo>
                    <a:pt x="39550" y="31905"/>
                  </a:lnTo>
                  <a:lnTo>
                    <a:pt x="38008" y="33970"/>
                  </a:lnTo>
                  <a:lnTo>
                    <a:pt x="35923" y="35346"/>
                  </a:lnTo>
                  <a:lnTo>
                    <a:pt x="30782" y="37935"/>
                  </a:lnTo>
                  <a:lnTo>
                    <a:pt x="24970" y="42613"/>
                  </a:lnTo>
                  <a:lnTo>
                    <a:pt x="21682" y="51042"/>
                  </a:lnTo>
                  <a:lnTo>
                    <a:pt x="18338" y="72220"/>
                  </a:lnTo>
                  <a:lnTo>
                    <a:pt x="11580" y="85566"/>
                  </a:lnTo>
                  <a:lnTo>
                    <a:pt x="10895" y="88794"/>
                  </a:lnTo>
                  <a:lnTo>
                    <a:pt x="9380" y="90946"/>
                  </a:lnTo>
                  <a:lnTo>
                    <a:pt x="7311" y="92380"/>
                  </a:lnTo>
                  <a:lnTo>
                    <a:pt x="4874" y="93337"/>
                  </a:lnTo>
                  <a:lnTo>
                    <a:pt x="3249" y="95033"/>
                  </a:lnTo>
                  <a:lnTo>
                    <a:pt x="1444" y="9974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" name="SMARTInkShape-589"/>
            <p:cNvSpPr/>
            <p:nvPr>
              <p:custDataLst>
                <p:tags r:id="rId29"/>
              </p:custDataLst>
            </p:nvPr>
          </p:nvSpPr>
          <p:spPr>
            <a:xfrm>
              <a:off x="7843490" y="5716369"/>
              <a:ext cx="109885" cy="121899"/>
            </a:xfrm>
            <a:custGeom>
              <a:avLst/>
              <a:gdLst/>
              <a:ahLst/>
              <a:cxnLst/>
              <a:rect l="0" t="0" r="0" b="0"/>
              <a:pathLst>
                <a:path w="109885" h="121899">
                  <a:moveTo>
                    <a:pt x="90835" y="55781"/>
                  </a:moveTo>
                  <a:lnTo>
                    <a:pt x="90835" y="55781"/>
                  </a:lnTo>
                  <a:lnTo>
                    <a:pt x="82634" y="47580"/>
                  </a:lnTo>
                  <a:lnTo>
                    <a:pt x="73225" y="46372"/>
                  </a:lnTo>
                  <a:lnTo>
                    <a:pt x="72745" y="45275"/>
                  </a:lnTo>
                  <a:lnTo>
                    <a:pt x="71911" y="38065"/>
                  </a:lnTo>
                  <a:lnTo>
                    <a:pt x="69019" y="40146"/>
                  </a:lnTo>
                  <a:lnTo>
                    <a:pt x="62655" y="45898"/>
                  </a:lnTo>
                  <a:lnTo>
                    <a:pt x="62294" y="54425"/>
                  </a:lnTo>
                  <a:lnTo>
                    <a:pt x="61224" y="54877"/>
                  </a:lnTo>
                  <a:lnTo>
                    <a:pt x="57214" y="55379"/>
                  </a:lnTo>
                  <a:lnTo>
                    <a:pt x="55721" y="56572"/>
                  </a:lnTo>
                  <a:lnTo>
                    <a:pt x="52851" y="64904"/>
                  </a:lnTo>
                  <a:lnTo>
                    <a:pt x="52769" y="70244"/>
                  </a:lnTo>
                  <a:lnTo>
                    <a:pt x="53816" y="71772"/>
                  </a:lnTo>
                  <a:lnTo>
                    <a:pt x="55572" y="72792"/>
                  </a:lnTo>
                  <a:lnTo>
                    <a:pt x="57801" y="73473"/>
                  </a:lnTo>
                  <a:lnTo>
                    <a:pt x="59287" y="72867"/>
                  </a:lnTo>
                  <a:lnTo>
                    <a:pt x="60278" y="71405"/>
                  </a:lnTo>
                  <a:lnTo>
                    <a:pt x="61869" y="66511"/>
                  </a:lnTo>
                  <a:lnTo>
                    <a:pt x="64908" y="65841"/>
                  </a:lnTo>
                  <a:lnTo>
                    <a:pt x="67200" y="65663"/>
                  </a:lnTo>
                  <a:lnTo>
                    <a:pt x="72569" y="62643"/>
                  </a:lnTo>
                  <a:lnTo>
                    <a:pt x="88573" y="49503"/>
                  </a:lnTo>
                  <a:lnTo>
                    <a:pt x="94415" y="47699"/>
                  </a:lnTo>
                  <a:lnTo>
                    <a:pt x="96397" y="46159"/>
                  </a:lnTo>
                  <a:lnTo>
                    <a:pt x="108407" y="28960"/>
                  </a:lnTo>
                  <a:lnTo>
                    <a:pt x="109447" y="22669"/>
                  </a:lnTo>
                  <a:lnTo>
                    <a:pt x="109884" y="0"/>
                  </a:lnTo>
                  <a:lnTo>
                    <a:pt x="99524" y="6350"/>
                  </a:lnTo>
                  <a:lnTo>
                    <a:pt x="96628" y="6952"/>
                  </a:lnTo>
                  <a:lnTo>
                    <a:pt x="81236" y="15536"/>
                  </a:lnTo>
                  <a:lnTo>
                    <a:pt x="78086" y="16250"/>
                  </a:lnTo>
                  <a:lnTo>
                    <a:pt x="68595" y="22314"/>
                  </a:lnTo>
                  <a:lnTo>
                    <a:pt x="21377" y="68100"/>
                  </a:lnTo>
                  <a:lnTo>
                    <a:pt x="9421" y="81105"/>
                  </a:lnTo>
                  <a:lnTo>
                    <a:pt x="3139" y="93867"/>
                  </a:lnTo>
                  <a:lnTo>
                    <a:pt x="621" y="97047"/>
                  </a:lnTo>
                  <a:lnTo>
                    <a:pt x="0" y="100225"/>
                  </a:lnTo>
                  <a:lnTo>
                    <a:pt x="645" y="103402"/>
                  </a:lnTo>
                  <a:lnTo>
                    <a:pt x="6610" y="112930"/>
                  </a:lnTo>
                  <a:lnTo>
                    <a:pt x="13050" y="120575"/>
                  </a:lnTo>
                  <a:lnTo>
                    <a:pt x="24279" y="121898"/>
                  </a:lnTo>
                  <a:lnTo>
                    <a:pt x="32327" y="119386"/>
                  </a:lnTo>
                  <a:lnTo>
                    <a:pt x="62260" y="103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SMARTInkShape-590"/>
            <p:cNvSpPr/>
            <p:nvPr>
              <p:custDataLst>
                <p:tags r:id="rId30"/>
              </p:custDataLst>
            </p:nvPr>
          </p:nvSpPr>
          <p:spPr>
            <a:xfrm>
              <a:off x="7972461" y="5695984"/>
              <a:ext cx="314290" cy="151926"/>
            </a:xfrm>
            <a:custGeom>
              <a:avLst/>
              <a:gdLst/>
              <a:ahLst/>
              <a:cxnLst/>
              <a:rect l="0" t="0" r="0" b="0"/>
              <a:pathLst>
                <a:path w="314290" h="151926">
                  <a:moveTo>
                    <a:pt x="114264" y="9491"/>
                  </a:moveTo>
                  <a:lnTo>
                    <a:pt x="114264" y="9491"/>
                  </a:lnTo>
                  <a:lnTo>
                    <a:pt x="106063" y="9491"/>
                  </a:lnTo>
                  <a:lnTo>
                    <a:pt x="105621" y="8433"/>
                  </a:lnTo>
                  <a:lnTo>
                    <a:pt x="105130" y="4435"/>
                  </a:lnTo>
                  <a:lnTo>
                    <a:pt x="103941" y="2946"/>
                  </a:lnTo>
                  <a:lnTo>
                    <a:pt x="99799" y="1290"/>
                  </a:lnTo>
                  <a:lnTo>
                    <a:pt x="81144" y="0"/>
                  </a:lnTo>
                  <a:lnTo>
                    <a:pt x="79484" y="1047"/>
                  </a:lnTo>
                  <a:lnTo>
                    <a:pt x="78378" y="2803"/>
                  </a:lnTo>
                  <a:lnTo>
                    <a:pt x="77640" y="5032"/>
                  </a:lnTo>
                  <a:lnTo>
                    <a:pt x="76090" y="6519"/>
                  </a:lnTo>
                  <a:lnTo>
                    <a:pt x="71545" y="8170"/>
                  </a:lnTo>
                  <a:lnTo>
                    <a:pt x="69909" y="9669"/>
                  </a:lnTo>
                  <a:lnTo>
                    <a:pt x="50221" y="45664"/>
                  </a:lnTo>
                  <a:lnTo>
                    <a:pt x="43053" y="64967"/>
                  </a:lnTo>
                  <a:lnTo>
                    <a:pt x="32504" y="82616"/>
                  </a:lnTo>
                  <a:lnTo>
                    <a:pt x="26500" y="102566"/>
                  </a:lnTo>
                  <a:lnTo>
                    <a:pt x="12133" y="123600"/>
                  </a:lnTo>
                  <a:lnTo>
                    <a:pt x="10011" y="131397"/>
                  </a:lnTo>
                  <a:lnTo>
                    <a:pt x="0" y="142803"/>
                  </a:lnTo>
                  <a:lnTo>
                    <a:pt x="5031" y="142830"/>
                  </a:lnTo>
                  <a:lnTo>
                    <a:pt x="6517" y="141776"/>
                  </a:lnTo>
                  <a:lnTo>
                    <a:pt x="7508" y="140014"/>
                  </a:lnTo>
                  <a:lnTo>
                    <a:pt x="8168" y="137781"/>
                  </a:lnTo>
                  <a:lnTo>
                    <a:pt x="9667" y="136293"/>
                  </a:lnTo>
                  <a:lnTo>
                    <a:pt x="19677" y="131082"/>
                  </a:lnTo>
                  <a:lnTo>
                    <a:pt x="61552" y="98365"/>
                  </a:lnTo>
                  <a:lnTo>
                    <a:pt x="107771" y="69816"/>
                  </a:lnTo>
                  <a:lnTo>
                    <a:pt x="129848" y="51824"/>
                  </a:lnTo>
                  <a:lnTo>
                    <a:pt x="139578" y="48845"/>
                  </a:lnTo>
                  <a:lnTo>
                    <a:pt x="152197" y="47605"/>
                  </a:lnTo>
                  <a:lnTo>
                    <a:pt x="116348" y="82549"/>
                  </a:lnTo>
                  <a:lnTo>
                    <a:pt x="73516" y="114266"/>
                  </a:lnTo>
                  <a:lnTo>
                    <a:pt x="64403" y="120616"/>
                  </a:lnTo>
                  <a:lnTo>
                    <a:pt x="49197" y="140960"/>
                  </a:lnTo>
                  <a:lnTo>
                    <a:pt x="49720" y="142645"/>
                  </a:lnTo>
                  <a:lnTo>
                    <a:pt x="53123" y="147340"/>
                  </a:lnTo>
                  <a:lnTo>
                    <a:pt x="58163" y="150132"/>
                  </a:lnTo>
                  <a:lnTo>
                    <a:pt x="70021" y="151925"/>
                  </a:lnTo>
                  <a:lnTo>
                    <a:pt x="114844" y="142640"/>
                  </a:lnTo>
                  <a:lnTo>
                    <a:pt x="153904" y="134753"/>
                  </a:lnTo>
                  <a:lnTo>
                    <a:pt x="197314" y="127054"/>
                  </a:lnTo>
                  <a:lnTo>
                    <a:pt x="240383" y="121613"/>
                  </a:lnTo>
                  <a:lnTo>
                    <a:pt x="276869" y="113621"/>
                  </a:lnTo>
                  <a:lnTo>
                    <a:pt x="314289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6926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Вычисление размеров малых тел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764704"/>
          <a:ext cx="6912770" cy="560832"/>
        </p:xfrm>
        <a:graphic>
          <a:graphicData uri="http://schemas.openxmlformats.org/drawingml/2006/table">
            <a:tbl>
              <a:tblPr/>
              <a:tblGrid>
                <a:gridCol w="627646"/>
                <a:gridCol w="628368"/>
                <a:gridCol w="628368"/>
                <a:gridCol w="628368"/>
                <a:gridCol w="628368"/>
                <a:gridCol w="628368"/>
                <a:gridCol w="628368"/>
                <a:gridCol w="628368"/>
                <a:gridCol w="628368"/>
                <a:gridCol w="629090"/>
                <a:gridCol w="62909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178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34" name="Picture 2" descr="J:\Документы\Созвездие\9 класс 2023 СВЕЖЕЕ (6 уроков, 3 последние мои)\Занятие_6_Псевдоэксперимент\Миллиметровка.jpg"/>
          <p:cNvPicPr>
            <a:picLocks noChangeAspect="1" noChangeArrowheads="1"/>
          </p:cNvPicPr>
          <p:nvPr/>
        </p:nvPicPr>
        <p:blipFill>
          <a:blip r:embed="rId183" cstate="print"/>
          <a:srcRect/>
          <a:stretch>
            <a:fillRect/>
          </a:stretch>
        </p:blipFill>
        <p:spPr bwMode="auto">
          <a:xfrm>
            <a:off x="72875" y="1556792"/>
            <a:ext cx="7307437" cy="5166744"/>
          </a:xfrm>
          <a:prstGeom prst="rect">
            <a:avLst/>
          </a:prstGeom>
          <a:noFill/>
        </p:spPr>
      </p:pic>
      <p:grpSp>
        <p:nvGrpSpPr>
          <p:cNvPr id="19" name="SMARTInkShape-Group118"/>
          <p:cNvGrpSpPr/>
          <p:nvPr/>
        </p:nvGrpSpPr>
        <p:grpSpPr>
          <a:xfrm>
            <a:off x="7448584" y="809625"/>
            <a:ext cx="1362042" cy="438151"/>
            <a:chOff x="7448584" y="809625"/>
            <a:chExt cx="1362042" cy="438151"/>
          </a:xfrm>
        </p:grpSpPr>
        <p:sp>
          <p:nvSpPr>
            <p:cNvPr id="3" name="SMARTInkShape-591"/>
            <p:cNvSpPr/>
            <p:nvPr>
              <p:custDataLst>
                <p:tags r:id="rId167"/>
              </p:custDataLst>
            </p:nvPr>
          </p:nvSpPr>
          <p:spPr>
            <a:xfrm>
              <a:off x="8105775" y="1019175"/>
              <a:ext cx="85726" cy="114291"/>
            </a:xfrm>
            <a:custGeom>
              <a:avLst/>
              <a:gdLst/>
              <a:ahLst/>
              <a:cxnLst/>
              <a:rect l="0" t="0" r="0" b="0"/>
              <a:pathLst>
                <a:path w="85726" h="114291">
                  <a:moveTo>
                    <a:pt x="38100" y="38100"/>
                  </a:moveTo>
                  <a:lnTo>
                    <a:pt x="38100" y="38100"/>
                  </a:lnTo>
                  <a:lnTo>
                    <a:pt x="28575" y="38100"/>
                  </a:lnTo>
                  <a:lnTo>
                    <a:pt x="43156" y="38100"/>
                  </a:lnTo>
                  <a:lnTo>
                    <a:pt x="44647" y="37042"/>
                  </a:lnTo>
                  <a:lnTo>
                    <a:pt x="45640" y="35278"/>
                  </a:lnTo>
                  <a:lnTo>
                    <a:pt x="47591" y="28691"/>
                  </a:lnTo>
                  <a:lnTo>
                    <a:pt x="57140" y="28575"/>
                  </a:lnTo>
                  <a:lnTo>
                    <a:pt x="57150" y="19166"/>
                  </a:lnTo>
                  <a:lnTo>
                    <a:pt x="65351" y="19060"/>
                  </a:lnTo>
                  <a:lnTo>
                    <a:pt x="65793" y="17998"/>
                  </a:lnTo>
                  <a:lnTo>
                    <a:pt x="66665" y="9641"/>
                  </a:lnTo>
                  <a:lnTo>
                    <a:pt x="74875" y="9535"/>
                  </a:lnTo>
                  <a:lnTo>
                    <a:pt x="75316" y="8473"/>
                  </a:lnTo>
                  <a:lnTo>
                    <a:pt x="76200" y="0"/>
                  </a:lnTo>
                  <a:lnTo>
                    <a:pt x="76200" y="14465"/>
                  </a:lnTo>
                  <a:lnTo>
                    <a:pt x="75142" y="15994"/>
                  </a:lnTo>
                  <a:lnTo>
                    <a:pt x="73378" y="17012"/>
                  </a:lnTo>
                  <a:lnTo>
                    <a:pt x="71144" y="17692"/>
                  </a:lnTo>
                  <a:lnTo>
                    <a:pt x="69653" y="19203"/>
                  </a:lnTo>
                  <a:lnTo>
                    <a:pt x="65877" y="28671"/>
                  </a:lnTo>
                  <a:lnTo>
                    <a:pt x="20501" y="74749"/>
                  </a:lnTo>
                  <a:lnTo>
                    <a:pt x="14423" y="75770"/>
                  </a:lnTo>
                  <a:lnTo>
                    <a:pt x="12790" y="76972"/>
                  </a:lnTo>
                  <a:lnTo>
                    <a:pt x="10170" y="83682"/>
                  </a:lnTo>
                  <a:lnTo>
                    <a:pt x="9652" y="85321"/>
                  </a:lnTo>
                  <a:lnTo>
                    <a:pt x="395" y="85714"/>
                  </a:lnTo>
                  <a:lnTo>
                    <a:pt x="0" y="95250"/>
                  </a:lnTo>
                  <a:lnTo>
                    <a:pt x="0" y="87049"/>
                  </a:lnTo>
                  <a:lnTo>
                    <a:pt x="8201" y="94042"/>
                  </a:lnTo>
                  <a:lnTo>
                    <a:pt x="18623" y="95219"/>
                  </a:lnTo>
                  <a:lnTo>
                    <a:pt x="27213" y="95247"/>
                  </a:lnTo>
                  <a:lnTo>
                    <a:pt x="37672" y="104382"/>
                  </a:lnTo>
                  <a:lnTo>
                    <a:pt x="46263" y="104741"/>
                  </a:lnTo>
                  <a:lnTo>
                    <a:pt x="46717" y="105810"/>
                  </a:lnTo>
                  <a:lnTo>
                    <a:pt x="47222" y="109821"/>
                  </a:lnTo>
                  <a:lnTo>
                    <a:pt x="48415" y="111314"/>
                  </a:lnTo>
                  <a:lnTo>
                    <a:pt x="56748" y="114184"/>
                  </a:lnTo>
                  <a:lnTo>
                    <a:pt x="65316" y="114290"/>
                  </a:lnTo>
                  <a:lnTo>
                    <a:pt x="65769" y="113235"/>
                  </a:lnTo>
                  <a:lnTo>
                    <a:pt x="66665" y="104891"/>
                  </a:lnTo>
                  <a:lnTo>
                    <a:pt x="75807" y="104778"/>
                  </a:lnTo>
                  <a:lnTo>
                    <a:pt x="76084" y="99719"/>
                  </a:lnTo>
                  <a:lnTo>
                    <a:pt x="77181" y="98230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592"/>
            <p:cNvSpPr/>
            <p:nvPr>
              <p:custDataLst>
                <p:tags r:id="rId168"/>
              </p:custDataLst>
            </p:nvPr>
          </p:nvSpPr>
          <p:spPr>
            <a:xfrm>
              <a:off x="8143875" y="10477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593"/>
            <p:cNvSpPr/>
            <p:nvPr>
              <p:custDataLst>
                <p:tags r:id="rId169"/>
              </p:custDataLst>
            </p:nvPr>
          </p:nvSpPr>
          <p:spPr>
            <a:xfrm>
              <a:off x="7505819" y="1133475"/>
              <a:ext cx="142757" cy="95251"/>
            </a:xfrm>
            <a:custGeom>
              <a:avLst/>
              <a:gdLst/>
              <a:ahLst/>
              <a:cxnLst/>
              <a:rect l="0" t="0" r="0" b="0"/>
              <a:pathLst>
                <a:path w="142757" h="95251">
                  <a:moveTo>
                    <a:pt x="133231" y="9525"/>
                  </a:moveTo>
                  <a:lnTo>
                    <a:pt x="133231" y="9525"/>
                  </a:lnTo>
                  <a:lnTo>
                    <a:pt x="133231" y="1324"/>
                  </a:lnTo>
                  <a:lnTo>
                    <a:pt x="132173" y="883"/>
                  </a:lnTo>
                  <a:lnTo>
                    <a:pt x="114181" y="0"/>
                  </a:lnTo>
                  <a:lnTo>
                    <a:pt x="123591" y="9409"/>
                  </a:lnTo>
                  <a:lnTo>
                    <a:pt x="114571" y="9522"/>
                  </a:lnTo>
                  <a:lnTo>
                    <a:pt x="114296" y="14581"/>
                  </a:lnTo>
                  <a:lnTo>
                    <a:pt x="113200" y="16070"/>
                  </a:lnTo>
                  <a:lnTo>
                    <a:pt x="104487" y="19847"/>
                  </a:lnTo>
                  <a:lnTo>
                    <a:pt x="97316" y="25519"/>
                  </a:lnTo>
                  <a:lnTo>
                    <a:pt x="88487" y="27669"/>
                  </a:lnTo>
                  <a:lnTo>
                    <a:pt x="82300" y="28173"/>
                  </a:lnTo>
                  <a:lnTo>
                    <a:pt x="76023" y="31218"/>
                  </a:lnTo>
                  <a:lnTo>
                    <a:pt x="69705" y="35042"/>
                  </a:lnTo>
                  <a:lnTo>
                    <a:pt x="57026" y="37496"/>
                  </a:lnTo>
                  <a:lnTo>
                    <a:pt x="53853" y="37697"/>
                  </a:lnTo>
                  <a:lnTo>
                    <a:pt x="47505" y="40743"/>
                  </a:lnTo>
                  <a:lnTo>
                    <a:pt x="39863" y="46266"/>
                  </a:lnTo>
                  <a:lnTo>
                    <a:pt x="21744" y="47506"/>
                  </a:lnTo>
                  <a:lnTo>
                    <a:pt x="20807" y="48604"/>
                  </a:lnTo>
                  <a:lnTo>
                    <a:pt x="19764" y="52646"/>
                  </a:lnTo>
                  <a:lnTo>
                    <a:pt x="18429" y="54147"/>
                  </a:lnTo>
                  <a:lnTo>
                    <a:pt x="9820" y="57033"/>
                  </a:lnTo>
                  <a:lnTo>
                    <a:pt x="0" y="66558"/>
                  </a:lnTo>
                  <a:lnTo>
                    <a:pt x="4973" y="66640"/>
                  </a:lnTo>
                  <a:lnTo>
                    <a:pt x="6450" y="67710"/>
                  </a:lnTo>
                  <a:lnTo>
                    <a:pt x="9016" y="74873"/>
                  </a:lnTo>
                  <a:lnTo>
                    <a:pt x="12056" y="75610"/>
                  </a:lnTo>
                  <a:lnTo>
                    <a:pt x="58895" y="76197"/>
                  </a:lnTo>
                  <a:lnTo>
                    <a:pt x="104852" y="87959"/>
                  </a:lnTo>
                  <a:lnTo>
                    <a:pt x="123764" y="93090"/>
                  </a:lnTo>
                  <a:lnTo>
                    <a:pt x="142756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594"/>
            <p:cNvSpPr/>
            <p:nvPr>
              <p:custDataLst>
                <p:tags r:id="rId170"/>
              </p:custDataLst>
            </p:nvPr>
          </p:nvSpPr>
          <p:spPr>
            <a:xfrm>
              <a:off x="7505704" y="1152525"/>
              <a:ext cx="1190619" cy="95251"/>
            </a:xfrm>
            <a:custGeom>
              <a:avLst/>
              <a:gdLst/>
              <a:ahLst/>
              <a:cxnLst/>
              <a:rect l="0" t="0" r="0" b="0"/>
              <a:pathLst>
                <a:path w="1190619" h="95251">
                  <a:moveTo>
                    <a:pt x="28571" y="19050"/>
                  </a:moveTo>
                  <a:lnTo>
                    <a:pt x="28571" y="19050"/>
                  </a:lnTo>
                  <a:lnTo>
                    <a:pt x="19161" y="19050"/>
                  </a:lnTo>
                  <a:lnTo>
                    <a:pt x="9638" y="9641"/>
                  </a:lnTo>
                  <a:lnTo>
                    <a:pt x="9521" y="35"/>
                  </a:lnTo>
                  <a:lnTo>
                    <a:pt x="0" y="0"/>
                  </a:lnTo>
                  <a:lnTo>
                    <a:pt x="23675" y="0"/>
                  </a:lnTo>
                  <a:lnTo>
                    <a:pt x="29218" y="2822"/>
                  </a:lnTo>
                  <a:lnTo>
                    <a:pt x="32177" y="5056"/>
                  </a:lnTo>
                  <a:lnTo>
                    <a:pt x="41110" y="7539"/>
                  </a:lnTo>
                  <a:lnTo>
                    <a:pt x="86388" y="9473"/>
                  </a:lnTo>
                  <a:lnTo>
                    <a:pt x="117559" y="10576"/>
                  </a:lnTo>
                  <a:lnTo>
                    <a:pt x="155578" y="18167"/>
                  </a:lnTo>
                  <a:lnTo>
                    <a:pt x="200217" y="18972"/>
                  </a:lnTo>
                  <a:lnTo>
                    <a:pt x="239610" y="19040"/>
                  </a:lnTo>
                  <a:lnTo>
                    <a:pt x="285942" y="19049"/>
                  </a:lnTo>
                  <a:lnTo>
                    <a:pt x="328941" y="19050"/>
                  </a:lnTo>
                  <a:lnTo>
                    <a:pt x="370597" y="19050"/>
                  </a:lnTo>
                  <a:lnTo>
                    <a:pt x="412221" y="19050"/>
                  </a:lnTo>
                  <a:lnTo>
                    <a:pt x="448456" y="19050"/>
                  </a:lnTo>
                  <a:lnTo>
                    <a:pt x="493570" y="19050"/>
                  </a:lnTo>
                  <a:lnTo>
                    <a:pt x="539601" y="19050"/>
                  </a:lnTo>
                  <a:lnTo>
                    <a:pt x="580364" y="19050"/>
                  </a:lnTo>
                  <a:lnTo>
                    <a:pt x="618992" y="19050"/>
                  </a:lnTo>
                  <a:lnTo>
                    <a:pt x="657195" y="25596"/>
                  </a:lnTo>
                  <a:lnTo>
                    <a:pt x="695316" y="27987"/>
                  </a:lnTo>
                  <a:lnTo>
                    <a:pt x="736400" y="28497"/>
                  </a:lnTo>
                  <a:lnTo>
                    <a:pt x="781437" y="28565"/>
                  </a:lnTo>
                  <a:lnTo>
                    <a:pt x="825900" y="28574"/>
                  </a:lnTo>
                  <a:lnTo>
                    <a:pt x="866603" y="28575"/>
                  </a:lnTo>
                  <a:lnTo>
                    <a:pt x="906313" y="28575"/>
                  </a:lnTo>
                  <a:lnTo>
                    <a:pt x="948889" y="28575"/>
                  </a:lnTo>
                  <a:lnTo>
                    <a:pt x="992271" y="28575"/>
                  </a:lnTo>
                  <a:lnTo>
                    <a:pt x="999455" y="31397"/>
                  </a:lnTo>
                  <a:lnTo>
                    <a:pt x="1006176" y="35121"/>
                  </a:lnTo>
                  <a:lnTo>
                    <a:pt x="1019111" y="37512"/>
                  </a:lnTo>
                  <a:lnTo>
                    <a:pt x="1051114" y="39135"/>
                  </a:lnTo>
                  <a:lnTo>
                    <a:pt x="1066339" y="46740"/>
                  </a:lnTo>
                  <a:lnTo>
                    <a:pt x="1112433" y="47622"/>
                  </a:lnTo>
                  <a:lnTo>
                    <a:pt x="1136759" y="47625"/>
                  </a:lnTo>
                  <a:lnTo>
                    <a:pt x="1143047" y="44803"/>
                  </a:lnTo>
                  <a:lnTo>
                    <a:pt x="1151967" y="38492"/>
                  </a:lnTo>
                  <a:lnTo>
                    <a:pt x="1162046" y="38100"/>
                  </a:lnTo>
                  <a:lnTo>
                    <a:pt x="1162046" y="33044"/>
                  </a:lnTo>
                  <a:lnTo>
                    <a:pt x="1160988" y="31554"/>
                  </a:lnTo>
                  <a:lnTo>
                    <a:pt x="1159223" y="30561"/>
                  </a:lnTo>
                  <a:lnTo>
                    <a:pt x="1152344" y="28837"/>
                  </a:lnTo>
                  <a:lnTo>
                    <a:pt x="1124099" y="28575"/>
                  </a:lnTo>
                  <a:lnTo>
                    <a:pt x="1114456" y="19084"/>
                  </a:lnTo>
                  <a:lnTo>
                    <a:pt x="1122625" y="27254"/>
                  </a:lnTo>
                  <a:lnTo>
                    <a:pt x="1132032" y="28459"/>
                  </a:lnTo>
                  <a:lnTo>
                    <a:pt x="1150768" y="28572"/>
                  </a:lnTo>
                  <a:lnTo>
                    <a:pt x="1160568" y="36776"/>
                  </a:lnTo>
                  <a:lnTo>
                    <a:pt x="1169358" y="38897"/>
                  </a:lnTo>
                  <a:lnTo>
                    <a:pt x="1180576" y="47223"/>
                  </a:lnTo>
                  <a:lnTo>
                    <a:pt x="1189251" y="47590"/>
                  </a:lnTo>
                  <a:lnTo>
                    <a:pt x="1189709" y="48660"/>
                  </a:lnTo>
                  <a:lnTo>
                    <a:pt x="1190618" y="62172"/>
                  </a:lnTo>
                  <a:lnTo>
                    <a:pt x="1189561" y="63673"/>
                  </a:lnTo>
                  <a:lnTo>
                    <a:pt x="1187797" y="64674"/>
                  </a:lnTo>
                  <a:lnTo>
                    <a:pt x="1185563" y="65341"/>
                  </a:lnTo>
                  <a:lnTo>
                    <a:pt x="1184075" y="66844"/>
                  </a:lnTo>
                  <a:lnTo>
                    <a:pt x="1182419" y="71336"/>
                  </a:lnTo>
                  <a:lnTo>
                    <a:pt x="1180919" y="72957"/>
                  </a:lnTo>
                  <a:lnTo>
                    <a:pt x="1176430" y="74759"/>
                  </a:lnTo>
                  <a:lnTo>
                    <a:pt x="1158380" y="76974"/>
                  </a:lnTo>
                  <a:lnTo>
                    <a:pt x="1144849" y="82662"/>
                  </a:lnTo>
                  <a:lnTo>
                    <a:pt x="1101243" y="92002"/>
                  </a:lnTo>
                  <a:lnTo>
                    <a:pt x="1066796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595"/>
            <p:cNvSpPr/>
            <p:nvPr>
              <p:custDataLst>
                <p:tags r:id="rId171"/>
              </p:custDataLst>
            </p:nvPr>
          </p:nvSpPr>
          <p:spPr>
            <a:xfrm>
              <a:off x="8767044" y="1047750"/>
              <a:ext cx="43582" cy="180976"/>
            </a:xfrm>
            <a:custGeom>
              <a:avLst/>
              <a:gdLst/>
              <a:ahLst/>
              <a:cxnLst/>
              <a:rect l="0" t="0" r="0" b="0"/>
              <a:pathLst>
                <a:path w="43582" h="180976">
                  <a:moveTo>
                    <a:pt x="5481" y="9525"/>
                  </a:moveTo>
                  <a:lnTo>
                    <a:pt x="5481" y="9525"/>
                  </a:lnTo>
                  <a:lnTo>
                    <a:pt x="5481" y="3"/>
                  </a:lnTo>
                  <a:lnTo>
                    <a:pt x="15003" y="0"/>
                  </a:lnTo>
                  <a:lnTo>
                    <a:pt x="15006" y="31881"/>
                  </a:lnTo>
                  <a:lnTo>
                    <a:pt x="12182" y="38158"/>
                  </a:lnTo>
                  <a:lnTo>
                    <a:pt x="8460" y="44476"/>
                  </a:lnTo>
                  <a:lnTo>
                    <a:pt x="6069" y="57155"/>
                  </a:lnTo>
                  <a:lnTo>
                    <a:pt x="4446" y="83609"/>
                  </a:lnTo>
                  <a:lnTo>
                    <a:pt x="436" y="93957"/>
                  </a:lnTo>
                  <a:lnTo>
                    <a:pt x="0" y="98621"/>
                  </a:lnTo>
                  <a:lnTo>
                    <a:pt x="6355" y="130097"/>
                  </a:lnTo>
                  <a:lnTo>
                    <a:pt x="12982" y="142860"/>
                  </a:lnTo>
                  <a:lnTo>
                    <a:pt x="13657" y="146040"/>
                  </a:lnTo>
                  <a:lnTo>
                    <a:pt x="29161" y="174625"/>
                  </a:lnTo>
                  <a:lnTo>
                    <a:pt x="34703" y="178152"/>
                  </a:lnTo>
                  <a:lnTo>
                    <a:pt x="4358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596"/>
            <p:cNvSpPr/>
            <p:nvPr>
              <p:custDataLst>
                <p:tags r:id="rId172"/>
              </p:custDataLst>
            </p:nvPr>
          </p:nvSpPr>
          <p:spPr>
            <a:xfrm>
              <a:off x="7448584" y="1009650"/>
              <a:ext cx="38067" cy="171451"/>
            </a:xfrm>
            <a:custGeom>
              <a:avLst/>
              <a:gdLst/>
              <a:ahLst/>
              <a:cxnLst/>
              <a:rect l="0" t="0" r="0" b="0"/>
              <a:pathLst>
                <a:path w="38067" h="171451">
                  <a:moveTo>
                    <a:pt x="28541" y="19050"/>
                  </a:moveTo>
                  <a:lnTo>
                    <a:pt x="28541" y="19050"/>
                  </a:lnTo>
                  <a:lnTo>
                    <a:pt x="23485" y="19050"/>
                  </a:lnTo>
                  <a:lnTo>
                    <a:pt x="21994" y="17992"/>
                  </a:lnTo>
                  <a:lnTo>
                    <a:pt x="21001" y="16228"/>
                  </a:lnTo>
                  <a:lnTo>
                    <a:pt x="19026" y="9559"/>
                  </a:lnTo>
                  <a:lnTo>
                    <a:pt x="19016" y="0"/>
                  </a:lnTo>
                  <a:lnTo>
                    <a:pt x="19016" y="23680"/>
                  </a:lnTo>
                  <a:lnTo>
                    <a:pt x="16194" y="29222"/>
                  </a:lnTo>
                  <a:lnTo>
                    <a:pt x="12469" y="35212"/>
                  </a:lnTo>
                  <a:lnTo>
                    <a:pt x="10079" y="47682"/>
                  </a:lnTo>
                  <a:lnTo>
                    <a:pt x="8510" y="64566"/>
                  </a:lnTo>
                  <a:lnTo>
                    <a:pt x="1301" y="87577"/>
                  </a:lnTo>
                  <a:lnTo>
                    <a:pt x="0" y="117441"/>
                  </a:lnTo>
                  <a:lnTo>
                    <a:pt x="8169" y="144723"/>
                  </a:lnTo>
                  <a:lnTo>
                    <a:pt x="9669" y="147282"/>
                  </a:lnTo>
                  <a:lnTo>
                    <a:pt x="11726" y="148988"/>
                  </a:lnTo>
                  <a:lnTo>
                    <a:pt x="16834" y="151942"/>
                  </a:lnTo>
                  <a:lnTo>
                    <a:pt x="22633" y="156783"/>
                  </a:lnTo>
                  <a:lnTo>
                    <a:pt x="25915" y="162462"/>
                  </a:lnTo>
                  <a:lnTo>
                    <a:pt x="26790" y="165458"/>
                  </a:lnTo>
                  <a:lnTo>
                    <a:pt x="28433" y="167455"/>
                  </a:lnTo>
                  <a:lnTo>
                    <a:pt x="3806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597"/>
            <p:cNvSpPr/>
            <p:nvPr>
              <p:custDataLst>
                <p:tags r:id="rId173"/>
              </p:custDataLst>
            </p:nvPr>
          </p:nvSpPr>
          <p:spPr>
            <a:xfrm>
              <a:off x="8620125" y="857261"/>
              <a:ext cx="152280" cy="104765"/>
            </a:xfrm>
            <a:custGeom>
              <a:avLst/>
              <a:gdLst/>
              <a:ahLst/>
              <a:cxnLst/>
              <a:rect l="0" t="0" r="0" b="0"/>
              <a:pathLst>
                <a:path w="152280" h="104765">
                  <a:moveTo>
                    <a:pt x="19050" y="47614"/>
                  </a:moveTo>
                  <a:lnTo>
                    <a:pt x="19050" y="47614"/>
                  </a:lnTo>
                  <a:lnTo>
                    <a:pt x="19050" y="38205"/>
                  </a:lnTo>
                  <a:lnTo>
                    <a:pt x="27252" y="29898"/>
                  </a:lnTo>
                  <a:lnTo>
                    <a:pt x="36659" y="28681"/>
                  </a:lnTo>
                  <a:lnTo>
                    <a:pt x="42730" y="28599"/>
                  </a:lnTo>
                  <a:lnTo>
                    <a:pt x="44361" y="27529"/>
                  </a:lnTo>
                  <a:lnTo>
                    <a:pt x="45449" y="25757"/>
                  </a:lnTo>
                  <a:lnTo>
                    <a:pt x="47624" y="19044"/>
                  </a:lnTo>
                  <a:lnTo>
                    <a:pt x="47624" y="19042"/>
                  </a:lnTo>
                  <a:lnTo>
                    <a:pt x="47625" y="19039"/>
                  </a:lnTo>
                  <a:lnTo>
                    <a:pt x="42569" y="19039"/>
                  </a:lnTo>
                  <a:lnTo>
                    <a:pt x="41079" y="20097"/>
                  </a:lnTo>
                  <a:lnTo>
                    <a:pt x="40086" y="21861"/>
                  </a:lnTo>
                  <a:lnTo>
                    <a:pt x="38360" y="28740"/>
                  </a:lnTo>
                  <a:lnTo>
                    <a:pt x="38216" y="33228"/>
                  </a:lnTo>
                  <a:lnTo>
                    <a:pt x="37119" y="34848"/>
                  </a:lnTo>
                  <a:lnTo>
                    <a:pt x="35329" y="35929"/>
                  </a:lnTo>
                  <a:lnTo>
                    <a:pt x="33078" y="36649"/>
                  </a:lnTo>
                  <a:lnTo>
                    <a:pt x="31577" y="38187"/>
                  </a:lnTo>
                  <a:lnTo>
                    <a:pt x="27780" y="47705"/>
                  </a:lnTo>
                  <a:lnTo>
                    <a:pt x="22108" y="54932"/>
                  </a:lnTo>
                  <a:lnTo>
                    <a:pt x="19170" y="66144"/>
                  </a:lnTo>
                  <a:lnTo>
                    <a:pt x="19060" y="74819"/>
                  </a:lnTo>
                  <a:lnTo>
                    <a:pt x="27252" y="84270"/>
                  </a:lnTo>
                  <a:lnTo>
                    <a:pt x="36659" y="85587"/>
                  </a:lnTo>
                  <a:lnTo>
                    <a:pt x="45420" y="92235"/>
                  </a:lnTo>
                  <a:lnTo>
                    <a:pt x="51232" y="93904"/>
                  </a:lnTo>
                  <a:lnTo>
                    <a:pt x="54263" y="93291"/>
                  </a:lnTo>
                  <a:lnTo>
                    <a:pt x="66732" y="87524"/>
                  </a:lnTo>
                  <a:lnTo>
                    <a:pt x="82559" y="84894"/>
                  </a:lnTo>
                  <a:lnTo>
                    <a:pt x="95251" y="78222"/>
                  </a:lnTo>
                  <a:lnTo>
                    <a:pt x="121838" y="73545"/>
                  </a:lnTo>
                  <a:lnTo>
                    <a:pt x="140877" y="58866"/>
                  </a:lnTo>
                  <a:lnTo>
                    <a:pt x="141986" y="55084"/>
                  </a:lnTo>
                  <a:lnTo>
                    <a:pt x="142283" y="52594"/>
                  </a:lnTo>
                  <a:lnTo>
                    <a:pt x="143538" y="50934"/>
                  </a:lnTo>
                  <a:lnTo>
                    <a:pt x="147756" y="49090"/>
                  </a:lnTo>
                  <a:lnTo>
                    <a:pt x="149303" y="47539"/>
                  </a:lnTo>
                  <a:lnTo>
                    <a:pt x="151024" y="42995"/>
                  </a:lnTo>
                  <a:lnTo>
                    <a:pt x="152279" y="30319"/>
                  </a:lnTo>
                  <a:lnTo>
                    <a:pt x="145830" y="21306"/>
                  </a:lnTo>
                  <a:lnTo>
                    <a:pt x="144187" y="15461"/>
                  </a:lnTo>
                  <a:lnTo>
                    <a:pt x="142692" y="13478"/>
                  </a:lnTo>
                  <a:lnTo>
                    <a:pt x="126705" y="3316"/>
                  </a:lnTo>
                  <a:lnTo>
                    <a:pt x="117388" y="975"/>
                  </a:lnTo>
                  <a:lnTo>
                    <a:pt x="74348" y="0"/>
                  </a:lnTo>
                  <a:lnTo>
                    <a:pt x="42235" y="9690"/>
                  </a:lnTo>
                  <a:lnTo>
                    <a:pt x="35351" y="14178"/>
                  </a:lnTo>
                  <a:lnTo>
                    <a:pt x="13784" y="43644"/>
                  </a:lnTo>
                  <a:lnTo>
                    <a:pt x="2236" y="76979"/>
                  </a:lnTo>
                  <a:lnTo>
                    <a:pt x="0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598"/>
            <p:cNvSpPr/>
            <p:nvPr>
              <p:custDataLst>
                <p:tags r:id="rId174"/>
              </p:custDataLst>
            </p:nvPr>
          </p:nvSpPr>
          <p:spPr>
            <a:xfrm>
              <a:off x="8507184" y="866821"/>
              <a:ext cx="111453" cy="95194"/>
            </a:xfrm>
            <a:custGeom>
              <a:avLst/>
              <a:gdLst/>
              <a:ahLst/>
              <a:cxnLst/>
              <a:rect l="0" t="0" r="0" b="0"/>
              <a:pathLst>
                <a:path w="111453" h="95194">
                  <a:moveTo>
                    <a:pt x="46266" y="38054"/>
                  </a:moveTo>
                  <a:lnTo>
                    <a:pt x="46266" y="38054"/>
                  </a:lnTo>
                  <a:lnTo>
                    <a:pt x="38064" y="38054"/>
                  </a:lnTo>
                  <a:lnTo>
                    <a:pt x="37624" y="39112"/>
                  </a:lnTo>
                  <a:lnTo>
                    <a:pt x="36751" y="47463"/>
                  </a:lnTo>
                  <a:lnTo>
                    <a:pt x="27609" y="56709"/>
                  </a:lnTo>
                  <a:lnTo>
                    <a:pt x="18093" y="57094"/>
                  </a:lnTo>
                  <a:lnTo>
                    <a:pt x="17811" y="62157"/>
                  </a:lnTo>
                  <a:lnTo>
                    <a:pt x="16712" y="63648"/>
                  </a:lnTo>
                  <a:lnTo>
                    <a:pt x="9501" y="66236"/>
                  </a:lnTo>
                  <a:lnTo>
                    <a:pt x="8759" y="69277"/>
                  </a:lnTo>
                  <a:lnTo>
                    <a:pt x="8561" y="71569"/>
                  </a:lnTo>
                  <a:lnTo>
                    <a:pt x="5520" y="76939"/>
                  </a:lnTo>
                  <a:lnTo>
                    <a:pt x="0" y="83952"/>
                  </a:lnTo>
                  <a:lnTo>
                    <a:pt x="604" y="85586"/>
                  </a:lnTo>
                  <a:lnTo>
                    <a:pt x="6961" y="93728"/>
                  </a:lnTo>
                  <a:lnTo>
                    <a:pt x="10453" y="94548"/>
                  </a:lnTo>
                  <a:lnTo>
                    <a:pt x="39955" y="95193"/>
                  </a:lnTo>
                  <a:lnTo>
                    <a:pt x="46284" y="92377"/>
                  </a:lnTo>
                  <a:lnTo>
                    <a:pt x="52624" y="88656"/>
                  </a:lnTo>
                  <a:lnTo>
                    <a:pt x="62143" y="85503"/>
                  </a:lnTo>
                  <a:lnTo>
                    <a:pt x="71665" y="79394"/>
                  </a:lnTo>
                  <a:lnTo>
                    <a:pt x="81190" y="76056"/>
                  </a:lnTo>
                  <a:lnTo>
                    <a:pt x="97067" y="63023"/>
                  </a:lnTo>
                  <a:lnTo>
                    <a:pt x="100593" y="56912"/>
                  </a:lnTo>
                  <a:lnTo>
                    <a:pt x="103220" y="50669"/>
                  </a:lnTo>
                  <a:lnTo>
                    <a:pt x="109590" y="41204"/>
                  </a:lnTo>
                  <a:lnTo>
                    <a:pt x="111452" y="34868"/>
                  </a:lnTo>
                  <a:lnTo>
                    <a:pt x="110890" y="31697"/>
                  </a:lnTo>
                  <a:lnTo>
                    <a:pt x="104211" y="19199"/>
                  </a:lnTo>
                  <a:lnTo>
                    <a:pt x="103769" y="14505"/>
                  </a:lnTo>
                  <a:lnTo>
                    <a:pt x="100751" y="8890"/>
                  </a:lnTo>
                  <a:lnTo>
                    <a:pt x="98464" y="5912"/>
                  </a:lnTo>
                  <a:lnTo>
                    <a:pt x="93101" y="2602"/>
                  </a:lnTo>
                  <a:lnTo>
                    <a:pt x="81035" y="477"/>
                  </a:lnTo>
                  <a:lnTo>
                    <a:pt x="67185" y="0"/>
                  </a:lnTo>
                  <a:lnTo>
                    <a:pt x="58080" y="6509"/>
                  </a:lnTo>
                  <a:lnTo>
                    <a:pt x="49178" y="9657"/>
                  </a:lnTo>
                  <a:lnTo>
                    <a:pt x="33532" y="22621"/>
                  </a:lnTo>
                  <a:lnTo>
                    <a:pt x="30023" y="28725"/>
                  </a:lnTo>
                  <a:lnTo>
                    <a:pt x="27770" y="41268"/>
                  </a:lnTo>
                  <a:lnTo>
                    <a:pt x="27265" y="60282"/>
                  </a:lnTo>
                  <a:lnTo>
                    <a:pt x="30060" y="66631"/>
                  </a:lnTo>
                  <a:lnTo>
                    <a:pt x="32286" y="69805"/>
                  </a:lnTo>
                  <a:lnTo>
                    <a:pt x="37583" y="73332"/>
                  </a:lnTo>
                  <a:lnTo>
                    <a:pt x="43466" y="75958"/>
                  </a:lnTo>
                  <a:lnTo>
                    <a:pt x="55791" y="856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599"/>
            <p:cNvSpPr/>
            <p:nvPr>
              <p:custDataLst>
                <p:tags r:id="rId175"/>
              </p:custDataLst>
            </p:nvPr>
          </p:nvSpPr>
          <p:spPr>
            <a:xfrm>
              <a:off x="8353425" y="876346"/>
              <a:ext cx="133347" cy="114255"/>
            </a:xfrm>
            <a:custGeom>
              <a:avLst/>
              <a:gdLst/>
              <a:ahLst/>
              <a:cxnLst/>
              <a:rect l="0" t="0" r="0" b="0"/>
              <a:pathLst>
                <a:path w="133347" h="114255">
                  <a:moveTo>
                    <a:pt x="38100" y="38054"/>
                  </a:moveTo>
                  <a:lnTo>
                    <a:pt x="38100" y="38054"/>
                  </a:lnTo>
                  <a:lnTo>
                    <a:pt x="38100" y="20362"/>
                  </a:lnTo>
                  <a:lnTo>
                    <a:pt x="38100" y="28498"/>
                  </a:lnTo>
                  <a:lnTo>
                    <a:pt x="29898" y="28526"/>
                  </a:lnTo>
                  <a:lnTo>
                    <a:pt x="29458" y="29585"/>
                  </a:lnTo>
                  <a:lnTo>
                    <a:pt x="28966" y="33585"/>
                  </a:lnTo>
                  <a:lnTo>
                    <a:pt x="27777" y="35074"/>
                  </a:lnTo>
                  <a:lnTo>
                    <a:pt x="23635" y="36730"/>
                  </a:lnTo>
                  <a:lnTo>
                    <a:pt x="22106" y="38229"/>
                  </a:lnTo>
                  <a:lnTo>
                    <a:pt x="18259" y="47677"/>
                  </a:lnTo>
                  <a:lnTo>
                    <a:pt x="10884" y="55654"/>
                  </a:lnTo>
                  <a:lnTo>
                    <a:pt x="11488" y="57195"/>
                  </a:lnTo>
                  <a:lnTo>
                    <a:pt x="23750" y="71255"/>
                  </a:lnTo>
                  <a:lnTo>
                    <a:pt x="29252" y="73977"/>
                  </a:lnTo>
                  <a:lnTo>
                    <a:pt x="50839" y="76027"/>
                  </a:lnTo>
                  <a:lnTo>
                    <a:pt x="97376" y="76153"/>
                  </a:lnTo>
                  <a:lnTo>
                    <a:pt x="107640" y="76154"/>
                  </a:lnTo>
                  <a:lnTo>
                    <a:pt x="114163" y="73332"/>
                  </a:lnTo>
                  <a:lnTo>
                    <a:pt x="128317" y="61965"/>
                  </a:lnTo>
                  <a:lnTo>
                    <a:pt x="131113" y="56442"/>
                  </a:lnTo>
                  <a:lnTo>
                    <a:pt x="133219" y="43041"/>
                  </a:lnTo>
                  <a:lnTo>
                    <a:pt x="133346" y="20850"/>
                  </a:lnTo>
                  <a:lnTo>
                    <a:pt x="126804" y="11764"/>
                  </a:lnTo>
                  <a:lnTo>
                    <a:pt x="125148" y="5909"/>
                  </a:lnTo>
                  <a:lnTo>
                    <a:pt x="123648" y="3924"/>
                  </a:lnTo>
                  <a:lnTo>
                    <a:pt x="119160" y="1718"/>
                  </a:lnTo>
                  <a:lnTo>
                    <a:pt x="92036" y="0"/>
                  </a:lnTo>
                  <a:lnTo>
                    <a:pt x="85707" y="2797"/>
                  </a:lnTo>
                  <a:lnTo>
                    <a:pt x="69848" y="15145"/>
                  </a:lnTo>
                  <a:lnTo>
                    <a:pt x="59266" y="19977"/>
                  </a:lnTo>
                  <a:lnTo>
                    <a:pt x="36249" y="40312"/>
                  </a:lnTo>
                  <a:lnTo>
                    <a:pt x="31985" y="49994"/>
                  </a:lnTo>
                  <a:lnTo>
                    <a:pt x="21421" y="79647"/>
                  </a:lnTo>
                  <a:lnTo>
                    <a:pt x="0" y="1142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600"/>
            <p:cNvSpPr/>
            <p:nvPr>
              <p:custDataLst>
                <p:tags r:id="rId176"/>
              </p:custDataLst>
            </p:nvPr>
          </p:nvSpPr>
          <p:spPr>
            <a:xfrm>
              <a:off x="8229612" y="866895"/>
              <a:ext cx="104359" cy="103321"/>
            </a:xfrm>
            <a:custGeom>
              <a:avLst/>
              <a:gdLst/>
              <a:ahLst/>
              <a:cxnLst/>
              <a:rect l="0" t="0" r="0" b="0"/>
              <a:pathLst>
                <a:path w="104359" h="103321">
                  <a:moveTo>
                    <a:pt x="66663" y="28455"/>
                  </a:moveTo>
                  <a:lnTo>
                    <a:pt x="66663" y="28455"/>
                  </a:lnTo>
                  <a:lnTo>
                    <a:pt x="66663" y="23398"/>
                  </a:lnTo>
                  <a:lnTo>
                    <a:pt x="65605" y="21909"/>
                  </a:lnTo>
                  <a:lnTo>
                    <a:pt x="63840" y="20916"/>
                  </a:lnTo>
                  <a:lnTo>
                    <a:pt x="58461" y="19322"/>
                  </a:lnTo>
                  <a:lnTo>
                    <a:pt x="57726" y="16282"/>
                  </a:lnTo>
                  <a:lnTo>
                    <a:pt x="57142" y="9440"/>
                  </a:lnTo>
                  <a:lnTo>
                    <a:pt x="48938" y="9408"/>
                  </a:lnTo>
                  <a:lnTo>
                    <a:pt x="40270" y="15952"/>
                  </a:lnTo>
                  <a:lnTo>
                    <a:pt x="31444" y="19106"/>
                  </a:lnTo>
                  <a:lnTo>
                    <a:pt x="1443" y="46054"/>
                  </a:lnTo>
                  <a:lnTo>
                    <a:pt x="116" y="55579"/>
                  </a:lnTo>
                  <a:lnTo>
                    <a:pt x="0" y="65104"/>
                  </a:lnTo>
                  <a:lnTo>
                    <a:pt x="8190" y="74629"/>
                  </a:lnTo>
                  <a:lnTo>
                    <a:pt x="9122" y="80706"/>
                  </a:lnTo>
                  <a:lnTo>
                    <a:pt x="10311" y="82339"/>
                  </a:lnTo>
                  <a:lnTo>
                    <a:pt x="12160" y="83428"/>
                  </a:lnTo>
                  <a:lnTo>
                    <a:pt x="14453" y="84154"/>
                  </a:lnTo>
                  <a:lnTo>
                    <a:pt x="15982" y="85696"/>
                  </a:lnTo>
                  <a:lnTo>
                    <a:pt x="17679" y="90231"/>
                  </a:lnTo>
                  <a:lnTo>
                    <a:pt x="19191" y="91864"/>
                  </a:lnTo>
                  <a:lnTo>
                    <a:pt x="23691" y="93679"/>
                  </a:lnTo>
                  <a:lnTo>
                    <a:pt x="36337" y="95003"/>
                  </a:lnTo>
                  <a:lnTo>
                    <a:pt x="45346" y="101651"/>
                  </a:lnTo>
                  <a:lnTo>
                    <a:pt x="51190" y="103320"/>
                  </a:lnTo>
                  <a:lnTo>
                    <a:pt x="54231" y="102707"/>
                  </a:lnTo>
                  <a:lnTo>
                    <a:pt x="66715" y="96940"/>
                  </a:lnTo>
                  <a:lnTo>
                    <a:pt x="74318" y="95488"/>
                  </a:lnTo>
                  <a:lnTo>
                    <a:pt x="83422" y="88655"/>
                  </a:lnTo>
                  <a:lnTo>
                    <a:pt x="89281" y="86960"/>
                  </a:lnTo>
                  <a:lnTo>
                    <a:pt x="91267" y="85450"/>
                  </a:lnTo>
                  <a:lnTo>
                    <a:pt x="93473" y="80950"/>
                  </a:lnTo>
                  <a:lnTo>
                    <a:pt x="95947" y="69438"/>
                  </a:lnTo>
                  <a:lnTo>
                    <a:pt x="101679" y="60118"/>
                  </a:lnTo>
                  <a:lnTo>
                    <a:pt x="104154" y="47488"/>
                  </a:lnTo>
                  <a:lnTo>
                    <a:pt x="104358" y="44319"/>
                  </a:lnTo>
                  <a:lnTo>
                    <a:pt x="103434" y="42206"/>
                  </a:lnTo>
                  <a:lnTo>
                    <a:pt x="101761" y="40797"/>
                  </a:lnTo>
                  <a:lnTo>
                    <a:pt x="99587" y="39858"/>
                  </a:lnTo>
                  <a:lnTo>
                    <a:pt x="98138" y="38174"/>
                  </a:lnTo>
                  <a:lnTo>
                    <a:pt x="92988" y="27866"/>
                  </a:lnTo>
                  <a:lnTo>
                    <a:pt x="88946" y="21843"/>
                  </a:lnTo>
                  <a:lnTo>
                    <a:pt x="87150" y="15639"/>
                  </a:lnTo>
                  <a:lnTo>
                    <a:pt x="85613" y="13561"/>
                  </a:lnTo>
                  <a:lnTo>
                    <a:pt x="83529" y="12176"/>
                  </a:lnTo>
                  <a:lnTo>
                    <a:pt x="77638" y="9952"/>
                  </a:lnTo>
                  <a:lnTo>
                    <a:pt x="68114" y="1252"/>
                  </a:lnTo>
                  <a:lnTo>
                    <a:pt x="58589" y="0"/>
                  </a:lnTo>
                  <a:lnTo>
                    <a:pt x="58105" y="1019"/>
                  </a:lnTo>
                  <a:lnTo>
                    <a:pt x="57266" y="8092"/>
                  </a:lnTo>
                  <a:lnTo>
                    <a:pt x="50617" y="16750"/>
                  </a:lnTo>
                  <a:lnTo>
                    <a:pt x="48504" y="25575"/>
                  </a:lnTo>
                  <a:lnTo>
                    <a:pt x="47730" y="41194"/>
                  </a:lnTo>
                  <a:lnTo>
                    <a:pt x="44843" y="47522"/>
                  </a:lnTo>
                  <a:lnTo>
                    <a:pt x="42591" y="50692"/>
                  </a:lnTo>
                  <a:lnTo>
                    <a:pt x="42148" y="53863"/>
                  </a:lnTo>
                  <a:lnTo>
                    <a:pt x="47613" y="66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601"/>
            <p:cNvSpPr/>
            <p:nvPr>
              <p:custDataLst>
                <p:tags r:id="rId177"/>
              </p:custDataLst>
            </p:nvPr>
          </p:nvSpPr>
          <p:spPr>
            <a:xfrm>
              <a:off x="8096251" y="857254"/>
              <a:ext cx="95246" cy="95244"/>
            </a:xfrm>
            <a:custGeom>
              <a:avLst/>
              <a:gdLst/>
              <a:ahLst/>
              <a:cxnLst/>
              <a:rect l="0" t="0" r="0" b="0"/>
              <a:pathLst>
                <a:path w="95246" h="95244">
                  <a:moveTo>
                    <a:pt x="47624" y="19046"/>
                  </a:moveTo>
                  <a:lnTo>
                    <a:pt x="47624" y="19046"/>
                  </a:lnTo>
                  <a:lnTo>
                    <a:pt x="47624" y="9913"/>
                  </a:lnTo>
                  <a:lnTo>
                    <a:pt x="29901" y="9521"/>
                  </a:lnTo>
                  <a:lnTo>
                    <a:pt x="20490" y="17722"/>
                  </a:lnTo>
                  <a:lnTo>
                    <a:pt x="11729" y="19843"/>
                  </a:lnTo>
                  <a:lnTo>
                    <a:pt x="1752" y="27213"/>
                  </a:lnTo>
                  <a:lnTo>
                    <a:pt x="778" y="30789"/>
                  </a:lnTo>
                  <a:lnTo>
                    <a:pt x="0" y="70274"/>
                  </a:lnTo>
                  <a:lnTo>
                    <a:pt x="1057" y="72248"/>
                  </a:lnTo>
                  <a:lnTo>
                    <a:pt x="2821" y="73564"/>
                  </a:lnTo>
                  <a:lnTo>
                    <a:pt x="7604" y="76084"/>
                  </a:lnTo>
                  <a:lnTo>
                    <a:pt x="26314" y="91975"/>
                  </a:lnTo>
                  <a:lnTo>
                    <a:pt x="36338" y="94815"/>
                  </a:lnTo>
                  <a:lnTo>
                    <a:pt x="61684" y="95243"/>
                  </a:lnTo>
                  <a:lnTo>
                    <a:pt x="67278" y="92422"/>
                  </a:lnTo>
                  <a:lnTo>
                    <a:pt x="90234" y="71648"/>
                  </a:lnTo>
                  <a:lnTo>
                    <a:pt x="93020" y="66061"/>
                  </a:lnTo>
                  <a:lnTo>
                    <a:pt x="95053" y="47567"/>
                  </a:lnTo>
                  <a:lnTo>
                    <a:pt x="95245" y="20927"/>
                  </a:lnTo>
                  <a:lnTo>
                    <a:pt x="88702" y="11813"/>
                  </a:lnTo>
                  <a:lnTo>
                    <a:pt x="87048" y="5954"/>
                  </a:lnTo>
                  <a:lnTo>
                    <a:pt x="85548" y="3968"/>
                  </a:lnTo>
                  <a:lnTo>
                    <a:pt x="81059" y="1761"/>
                  </a:lnTo>
                  <a:lnTo>
                    <a:pt x="49109" y="0"/>
                  </a:lnTo>
                  <a:lnTo>
                    <a:pt x="39554" y="8197"/>
                  </a:lnTo>
                  <a:lnTo>
                    <a:pt x="38531" y="14185"/>
                  </a:lnTo>
                  <a:lnTo>
                    <a:pt x="38137" y="31877"/>
                  </a:lnTo>
                  <a:lnTo>
                    <a:pt x="40938" y="38154"/>
                  </a:lnTo>
                  <a:lnTo>
                    <a:pt x="44653" y="44472"/>
                  </a:lnTo>
                  <a:lnTo>
                    <a:pt x="47802" y="53979"/>
                  </a:lnTo>
                  <a:lnTo>
                    <a:pt x="52290" y="60324"/>
                  </a:lnTo>
                  <a:lnTo>
                    <a:pt x="57812" y="63850"/>
                  </a:lnTo>
                  <a:lnTo>
                    <a:pt x="66674" y="666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602"/>
            <p:cNvSpPr/>
            <p:nvPr>
              <p:custDataLst>
                <p:tags r:id="rId178"/>
              </p:custDataLst>
            </p:nvPr>
          </p:nvSpPr>
          <p:spPr>
            <a:xfrm>
              <a:off x="7924835" y="838238"/>
              <a:ext cx="123636" cy="104727"/>
            </a:xfrm>
            <a:custGeom>
              <a:avLst/>
              <a:gdLst/>
              <a:ahLst/>
              <a:cxnLst/>
              <a:rect l="0" t="0" r="0" b="0"/>
              <a:pathLst>
                <a:path w="123636" h="104727">
                  <a:moveTo>
                    <a:pt x="47590" y="19012"/>
                  </a:moveTo>
                  <a:lnTo>
                    <a:pt x="47590" y="19012"/>
                  </a:lnTo>
                  <a:lnTo>
                    <a:pt x="39389" y="19012"/>
                  </a:lnTo>
                  <a:lnTo>
                    <a:pt x="38947" y="17954"/>
                  </a:lnTo>
                  <a:lnTo>
                    <a:pt x="38456" y="13955"/>
                  </a:lnTo>
                  <a:lnTo>
                    <a:pt x="37267" y="12466"/>
                  </a:lnTo>
                  <a:lnTo>
                    <a:pt x="28942" y="9603"/>
                  </a:lnTo>
                  <a:lnTo>
                    <a:pt x="28575" y="17698"/>
                  </a:lnTo>
                  <a:lnTo>
                    <a:pt x="27506" y="18136"/>
                  </a:lnTo>
                  <a:lnTo>
                    <a:pt x="19409" y="18978"/>
                  </a:lnTo>
                  <a:lnTo>
                    <a:pt x="10849" y="27210"/>
                  </a:lnTo>
                  <a:lnTo>
                    <a:pt x="8700" y="35879"/>
                  </a:lnTo>
                  <a:lnTo>
                    <a:pt x="3024" y="44706"/>
                  </a:lnTo>
                  <a:lnTo>
                    <a:pt x="367" y="55269"/>
                  </a:lnTo>
                  <a:lnTo>
                    <a:pt x="0" y="70208"/>
                  </a:lnTo>
                  <a:lnTo>
                    <a:pt x="1048" y="72192"/>
                  </a:lnTo>
                  <a:lnTo>
                    <a:pt x="2803" y="73516"/>
                  </a:lnTo>
                  <a:lnTo>
                    <a:pt x="5032" y="74398"/>
                  </a:lnTo>
                  <a:lnTo>
                    <a:pt x="6518" y="76044"/>
                  </a:lnTo>
                  <a:lnTo>
                    <a:pt x="8169" y="80696"/>
                  </a:lnTo>
                  <a:lnTo>
                    <a:pt x="9668" y="82359"/>
                  </a:lnTo>
                  <a:lnTo>
                    <a:pt x="14156" y="84208"/>
                  </a:lnTo>
                  <a:lnTo>
                    <a:pt x="15776" y="85759"/>
                  </a:lnTo>
                  <a:lnTo>
                    <a:pt x="17576" y="90305"/>
                  </a:lnTo>
                  <a:lnTo>
                    <a:pt x="19114" y="91941"/>
                  </a:lnTo>
                  <a:lnTo>
                    <a:pt x="28632" y="95983"/>
                  </a:lnTo>
                  <a:lnTo>
                    <a:pt x="35858" y="101673"/>
                  </a:lnTo>
                  <a:lnTo>
                    <a:pt x="44702" y="103829"/>
                  </a:lnTo>
                  <a:lnTo>
                    <a:pt x="79343" y="104726"/>
                  </a:lnTo>
                  <a:lnTo>
                    <a:pt x="85691" y="101910"/>
                  </a:lnTo>
                  <a:lnTo>
                    <a:pt x="92040" y="98189"/>
                  </a:lnTo>
                  <a:lnTo>
                    <a:pt x="98390" y="96535"/>
                  </a:lnTo>
                  <a:lnTo>
                    <a:pt x="100507" y="95036"/>
                  </a:lnTo>
                  <a:lnTo>
                    <a:pt x="101918" y="92978"/>
                  </a:lnTo>
                  <a:lnTo>
                    <a:pt x="102858" y="90548"/>
                  </a:lnTo>
                  <a:lnTo>
                    <a:pt x="104544" y="88927"/>
                  </a:lnTo>
                  <a:lnTo>
                    <a:pt x="114853" y="83505"/>
                  </a:lnTo>
                  <a:lnTo>
                    <a:pt x="117832" y="81057"/>
                  </a:lnTo>
                  <a:lnTo>
                    <a:pt x="121142" y="75515"/>
                  </a:lnTo>
                  <a:lnTo>
                    <a:pt x="123267" y="63334"/>
                  </a:lnTo>
                  <a:lnTo>
                    <a:pt x="123635" y="53899"/>
                  </a:lnTo>
                  <a:lnTo>
                    <a:pt x="120899" y="47570"/>
                  </a:lnTo>
                  <a:lnTo>
                    <a:pt x="117214" y="41230"/>
                  </a:lnTo>
                  <a:lnTo>
                    <a:pt x="114080" y="31710"/>
                  </a:lnTo>
                  <a:lnTo>
                    <a:pt x="109596" y="25361"/>
                  </a:lnTo>
                  <a:lnTo>
                    <a:pt x="104076" y="21834"/>
                  </a:lnTo>
                  <a:lnTo>
                    <a:pt x="98095" y="19208"/>
                  </a:lnTo>
                  <a:lnTo>
                    <a:pt x="88777" y="12838"/>
                  </a:lnTo>
                  <a:lnTo>
                    <a:pt x="82476" y="10976"/>
                  </a:lnTo>
                  <a:lnTo>
                    <a:pt x="80373" y="9421"/>
                  </a:lnTo>
                  <a:lnTo>
                    <a:pt x="78970" y="7327"/>
                  </a:lnTo>
                  <a:lnTo>
                    <a:pt x="78035" y="4872"/>
                  </a:lnTo>
                  <a:lnTo>
                    <a:pt x="76353" y="3235"/>
                  </a:lnTo>
                  <a:lnTo>
                    <a:pt x="71662" y="1417"/>
                  </a:lnTo>
                  <a:lnTo>
                    <a:pt x="49437" y="0"/>
                  </a:lnTo>
                  <a:lnTo>
                    <a:pt x="48822" y="1046"/>
                  </a:lnTo>
                  <a:lnTo>
                    <a:pt x="48137" y="5030"/>
                  </a:lnTo>
                  <a:lnTo>
                    <a:pt x="46896" y="6516"/>
                  </a:lnTo>
                  <a:lnTo>
                    <a:pt x="42697" y="8166"/>
                  </a:lnTo>
                  <a:lnTo>
                    <a:pt x="41152" y="9665"/>
                  </a:lnTo>
                  <a:lnTo>
                    <a:pt x="39437" y="14152"/>
                  </a:lnTo>
                  <a:lnTo>
                    <a:pt x="38185" y="31843"/>
                  </a:lnTo>
                  <a:lnTo>
                    <a:pt x="40942" y="38120"/>
                  </a:lnTo>
                  <a:lnTo>
                    <a:pt x="43158" y="41276"/>
                  </a:lnTo>
                  <a:lnTo>
                    <a:pt x="47590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603"/>
            <p:cNvSpPr/>
            <p:nvPr>
              <p:custDataLst>
                <p:tags r:id="rId179"/>
              </p:custDataLst>
            </p:nvPr>
          </p:nvSpPr>
          <p:spPr>
            <a:xfrm>
              <a:off x="7762876" y="829081"/>
              <a:ext cx="133301" cy="104370"/>
            </a:xfrm>
            <a:custGeom>
              <a:avLst/>
              <a:gdLst/>
              <a:ahLst/>
              <a:cxnLst/>
              <a:rect l="0" t="0" r="0" b="0"/>
              <a:pathLst>
                <a:path w="133301" h="104370">
                  <a:moveTo>
                    <a:pt x="57149" y="37694"/>
                  </a:moveTo>
                  <a:lnTo>
                    <a:pt x="57149" y="37694"/>
                  </a:lnTo>
                  <a:lnTo>
                    <a:pt x="19478" y="37694"/>
                  </a:lnTo>
                  <a:lnTo>
                    <a:pt x="4586" y="52159"/>
                  </a:lnTo>
                  <a:lnTo>
                    <a:pt x="2038" y="57529"/>
                  </a:lnTo>
                  <a:lnTo>
                    <a:pt x="23" y="75869"/>
                  </a:lnTo>
                  <a:lnTo>
                    <a:pt x="0" y="89945"/>
                  </a:lnTo>
                  <a:lnTo>
                    <a:pt x="1057" y="91578"/>
                  </a:lnTo>
                  <a:lnTo>
                    <a:pt x="2821" y="92667"/>
                  </a:lnTo>
                  <a:lnTo>
                    <a:pt x="5055" y="93392"/>
                  </a:lnTo>
                  <a:lnTo>
                    <a:pt x="6546" y="94935"/>
                  </a:lnTo>
                  <a:lnTo>
                    <a:pt x="8200" y="99470"/>
                  </a:lnTo>
                  <a:lnTo>
                    <a:pt x="9700" y="101103"/>
                  </a:lnTo>
                  <a:lnTo>
                    <a:pt x="14189" y="102918"/>
                  </a:lnTo>
                  <a:lnTo>
                    <a:pt x="60327" y="104366"/>
                  </a:lnTo>
                  <a:lnTo>
                    <a:pt x="88899" y="104369"/>
                  </a:lnTo>
                  <a:lnTo>
                    <a:pt x="95249" y="101547"/>
                  </a:lnTo>
                  <a:lnTo>
                    <a:pt x="101599" y="97823"/>
                  </a:lnTo>
                  <a:lnTo>
                    <a:pt x="111124" y="94668"/>
                  </a:lnTo>
                  <a:lnTo>
                    <a:pt x="131467" y="77545"/>
                  </a:lnTo>
                  <a:lnTo>
                    <a:pt x="132513" y="73750"/>
                  </a:lnTo>
                  <a:lnTo>
                    <a:pt x="133300" y="53449"/>
                  </a:lnTo>
                  <a:lnTo>
                    <a:pt x="130505" y="47166"/>
                  </a:lnTo>
                  <a:lnTo>
                    <a:pt x="128278" y="44009"/>
                  </a:lnTo>
                  <a:lnTo>
                    <a:pt x="122981" y="40501"/>
                  </a:lnTo>
                  <a:lnTo>
                    <a:pt x="117100" y="37883"/>
                  </a:lnTo>
                  <a:lnTo>
                    <a:pt x="101549" y="24601"/>
                  </a:lnTo>
                  <a:lnTo>
                    <a:pt x="98049" y="18469"/>
                  </a:lnTo>
                  <a:lnTo>
                    <a:pt x="97116" y="15352"/>
                  </a:lnTo>
                  <a:lnTo>
                    <a:pt x="95434" y="13275"/>
                  </a:lnTo>
                  <a:lnTo>
                    <a:pt x="90746" y="10966"/>
                  </a:lnTo>
                  <a:lnTo>
                    <a:pt x="79111" y="8426"/>
                  </a:lnTo>
                  <a:lnTo>
                    <a:pt x="69772" y="2681"/>
                  </a:lnTo>
                  <a:lnTo>
                    <a:pt x="57133" y="204"/>
                  </a:lnTo>
                  <a:lnTo>
                    <a:pt x="53964" y="0"/>
                  </a:lnTo>
                  <a:lnTo>
                    <a:pt x="51850" y="923"/>
                  </a:lnTo>
                  <a:lnTo>
                    <a:pt x="50442" y="2597"/>
                  </a:lnTo>
                  <a:lnTo>
                    <a:pt x="48181" y="7831"/>
                  </a:lnTo>
                  <a:lnTo>
                    <a:pt x="47628" y="40908"/>
                  </a:lnTo>
                  <a:lnTo>
                    <a:pt x="50448" y="47236"/>
                  </a:lnTo>
                  <a:lnTo>
                    <a:pt x="54171" y="53577"/>
                  </a:lnTo>
                  <a:lnTo>
                    <a:pt x="57149" y="662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604"/>
            <p:cNvSpPr/>
            <p:nvPr>
              <p:custDataLst>
                <p:tags r:id="rId180"/>
              </p:custDataLst>
            </p:nvPr>
          </p:nvSpPr>
          <p:spPr>
            <a:xfrm>
              <a:off x="7600960" y="838604"/>
              <a:ext cx="141377" cy="94847"/>
            </a:xfrm>
            <a:custGeom>
              <a:avLst/>
              <a:gdLst/>
              <a:ahLst/>
              <a:cxnLst/>
              <a:rect l="0" t="0" r="0" b="0"/>
              <a:pathLst>
                <a:path w="141377" h="94847">
                  <a:moveTo>
                    <a:pt x="57140" y="18646"/>
                  </a:moveTo>
                  <a:lnTo>
                    <a:pt x="57140" y="18646"/>
                  </a:lnTo>
                  <a:lnTo>
                    <a:pt x="14111" y="18646"/>
                  </a:lnTo>
                  <a:lnTo>
                    <a:pt x="12579" y="19704"/>
                  </a:lnTo>
                  <a:lnTo>
                    <a:pt x="11558" y="21468"/>
                  </a:lnTo>
                  <a:lnTo>
                    <a:pt x="9783" y="28347"/>
                  </a:lnTo>
                  <a:lnTo>
                    <a:pt x="9634" y="32835"/>
                  </a:lnTo>
                  <a:lnTo>
                    <a:pt x="6745" y="38358"/>
                  </a:lnTo>
                  <a:lnTo>
                    <a:pt x="2992" y="44340"/>
                  </a:lnTo>
                  <a:lnTo>
                    <a:pt x="385" y="54903"/>
                  </a:lnTo>
                  <a:lnTo>
                    <a:pt x="0" y="74032"/>
                  </a:lnTo>
                  <a:lnTo>
                    <a:pt x="8192" y="83842"/>
                  </a:lnTo>
                  <a:lnTo>
                    <a:pt x="9124" y="89939"/>
                  </a:lnTo>
                  <a:lnTo>
                    <a:pt x="10313" y="91575"/>
                  </a:lnTo>
                  <a:lnTo>
                    <a:pt x="12163" y="92665"/>
                  </a:lnTo>
                  <a:lnTo>
                    <a:pt x="19193" y="94559"/>
                  </a:lnTo>
                  <a:lnTo>
                    <a:pt x="66134" y="94846"/>
                  </a:lnTo>
                  <a:lnTo>
                    <a:pt x="69486" y="94846"/>
                  </a:lnTo>
                  <a:lnTo>
                    <a:pt x="76033" y="92024"/>
                  </a:lnTo>
                  <a:lnTo>
                    <a:pt x="82470" y="88300"/>
                  </a:lnTo>
                  <a:lnTo>
                    <a:pt x="92045" y="85145"/>
                  </a:lnTo>
                  <a:lnTo>
                    <a:pt x="114289" y="68897"/>
                  </a:lnTo>
                  <a:lnTo>
                    <a:pt x="120640" y="66380"/>
                  </a:lnTo>
                  <a:lnTo>
                    <a:pt x="137838" y="52127"/>
                  </a:lnTo>
                  <a:lnTo>
                    <a:pt x="140630" y="46579"/>
                  </a:lnTo>
                  <a:lnTo>
                    <a:pt x="141376" y="43618"/>
                  </a:lnTo>
                  <a:lnTo>
                    <a:pt x="140813" y="40586"/>
                  </a:lnTo>
                  <a:lnTo>
                    <a:pt x="134534" y="30015"/>
                  </a:lnTo>
                  <a:lnTo>
                    <a:pt x="128637" y="23661"/>
                  </a:lnTo>
                  <a:lnTo>
                    <a:pt x="123136" y="20875"/>
                  </a:lnTo>
                  <a:lnTo>
                    <a:pt x="120187" y="20132"/>
                  </a:lnTo>
                  <a:lnTo>
                    <a:pt x="104706" y="11303"/>
                  </a:lnTo>
                  <a:lnTo>
                    <a:pt x="88883" y="8350"/>
                  </a:lnTo>
                  <a:lnTo>
                    <a:pt x="76189" y="1639"/>
                  </a:lnTo>
                  <a:lnTo>
                    <a:pt x="63490" y="0"/>
                  </a:lnTo>
                  <a:lnTo>
                    <a:pt x="61373" y="923"/>
                  </a:lnTo>
                  <a:lnTo>
                    <a:pt x="59962" y="2597"/>
                  </a:lnTo>
                  <a:lnTo>
                    <a:pt x="59022" y="4772"/>
                  </a:lnTo>
                  <a:lnTo>
                    <a:pt x="57336" y="6222"/>
                  </a:lnTo>
                  <a:lnTo>
                    <a:pt x="52642" y="7832"/>
                  </a:lnTo>
                  <a:lnTo>
                    <a:pt x="50967" y="9320"/>
                  </a:lnTo>
                  <a:lnTo>
                    <a:pt x="48057" y="17209"/>
                  </a:lnTo>
                  <a:lnTo>
                    <a:pt x="47746" y="23277"/>
                  </a:lnTo>
                  <a:lnTo>
                    <a:pt x="50495" y="28818"/>
                  </a:lnTo>
                  <a:lnTo>
                    <a:pt x="54187" y="34808"/>
                  </a:lnTo>
                  <a:lnTo>
                    <a:pt x="57324" y="44131"/>
                  </a:lnTo>
                  <a:lnTo>
                    <a:pt x="76190" y="662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605"/>
            <p:cNvSpPr/>
            <p:nvPr>
              <p:custDataLst>
                <p:tags r:id="rId181"/>
              </p:custDataLst>
            </p:nvPr>
          </p:nvSpPr>
          <p:spPr>
            <a:xfrm>
              <a:off x="7477125" y="809625"/>
              <a:ext cx="123695" cy="95240"/>
            </a:xfrm>
            <a:custGeom>
              <a:avLst/>
              <a:gdLst/>
              <a:ahLst/>
              <a:cxnLst/>
              <a:rect l="0" t="0" r="0" b="0"/>
              <a:pathLst>
                <a:path w="123695" h="95240">
                  <a:moveTo>
                    <a:pt x="47625" y="0"/>
                  </a:moveTo>
                  <a:lnTo>
                    <a:pt x="47625" y="0"/>
                  </a:lnTo>
                  <a:lnTo>
                    <a:pt x="33435" y="0"/>
                  </a:lnTo>
                  <a:lnTo>
                    <a:pt x="31816" y="1058"/>
                  </a:lnTo>
                  <a:lnTo>
                    <a:pt x="30735" y="2822"/>
                  </a:lnTo>
                  <a:lnTo>
                    <a:pt x="29002" y="8201"/>
                  </a:lnTo>
                  <a:lnTo>
                    <a:pt x="25943" y="8937"/>
                  </a:lnTo>
                  <a:lnTo>
                    <a:pt x="20412" y="9409"/>
                  </a:lnTo>
                  <a:lnTo>
                    <a:pt x="19958" y="10506"/>
                  </a:lnTo>
                  <a:lnTo>
                    <a:pt x="19453" y="14547"/>
                  </a:lnTo>
                  <a:lnTo>
                    <a:pt x="18260" y="16048"/>
                  </a:lnTo>
                  <a:lnTo>
                    <a:pt x="10884" y="18655"/>
                  </a:lnTo>
                  <a:lnTo>
                    <a:pt x="10129" y="21697"/>
                  </a:lnTo>
                  <a:lnTo>
                    <a:pt x="9927" y="23989"/>
                  </a:lnTo>
                  <a:lnTo>
                    <a:pt x="8735" y="25518"/>
                  </a:lnTo>
                  <a:lnTo>
                    <a:pt x="4587" y="27216"/>
                  </a:lnTo>
                  <a:lnTo>
                    <a:pt x="3059" y="28728"/>
                  </a:lnTo>
                  <a:lnTo>
                    <a:pt x="402" y="36657"/>
                  </a:lnTo>
                  <a:lnTo>
                    <a:pt x="0" y="80735"/>
                  </a:lnTo>
                  <a:lnTo>
                    <a:pt x="1058" y="82398"/>
                  </a:lnTo>
                  <a:lnTo>
                    <a:pt x="2822" y="83507"/>
                  </a:lnTo>
                  <a:lnTo>
                    <a:pt x="5056" y="84246"/>
                  </a:lnTo>
                  <a:lnTo>
                    <a:pt x="6547" y="85798"/>
                  </a:lnTo>
                  <a:lnTo>
                    <a:pt x="8201" y="90343"/>
                  </a:lnTo>
                  <a:lnTo>
                    <a:pt x="9701" y="91979"/>
                  </a:lnTo>
                  <a:lnTo>
                    <a:pt x="14190" y="93796"/>
                  </a:lnTo>
                  <a:lnTo>
                    <a:pt x="59944" y="95239"/>
                  </a:lnTo>
                  <a:lnTo>
                    <a:pt x="66505" y="92423"/>
                  </a:lnTo>
                  <a:lnTo>
                    <a:pt x="72950" y="88702"/>
                  </a:lnTo>
                  <a:lnTo>
                    <a:pt x="85710" y="86313"/>
                  </a:lnTo>
                  <a:lnTo>
                    <a:pt x="88891" y="86117"/>
                  </a:lnTo>
                  <a:lnTo>
                    <a:pt x="95246" y="83077"/>
                  </a:lnTo>
                  <a:lnTo>
                    <a:pt x="118798" y="62130"/>
                  </a:lnTo>
                  <a:lnTo>
                    <a:pt x="121590" y="56541"/>
                  </a:lnTo>
                  <a:lnTo>
                    <a:pt x="123694" y="43090"/>
                  </a:lnTo>
                  <a:lnTo>
                    <a:pt x="120945" y="37496"/>
                  </a:lnTo>
                  <a:lnTo>
                    <a:pt x="117253" y="31481"/>
                  </a:lnTo>
                  <a:lnTo>
                    <a:pt x="115612" y="25281"/>
                  </a:lnTo>
                  <a:lnTo>
                    <a:pt x="114116" y="23204"/>
                  </a:lnTo>
                  <a:lnTo>
                    <a:pt x="112061" y="21819"/>
                  </a:lnTo>
                  <a:lnTo>
                    <a:pt x="104111" y="19870"/>
                  </a:lnTo>
                  <a:lnTo>
                    <a:pt x="101157" y="19597"/>
                  </a:lnTo>
                  <a:lnTo>
                    <a:pt x="95054" y="16471"/>
                  </a:lnTo>
                  <a:lnTo>
                    <a:pt x="88812" y="12612"/>
                  </a:lnTo>
                  <a:lnTo>
                    <a:pt x="76182" y="10135"/>
                  </a:lnTo>
                  <a:lnTo>
                    <a:pt x="53974" y="9561"/>
                  </a:lnTo>
                  <a:lnTo>
                    <a:pt x="51858" y="10607"/>
                  </a:lnTo>
                  <a:lnTo>
                    <a:pt x="50447" y="12363"/>
                  </a:lnTo>
                  <a:lnTo>
                    <a:pt x="49507" y="14592"/>
                  </a:lnTo>
                  <a:lnTo>
                    <a:pt x="47821" y="16078"/>
                  </a:lnTo>
                  <a:lnTo>
                    <a:pt x="43127" y="17729"/>
                  </a:lnTo>
                  <a:lnTo>
                    <a:pt x="41452" y="19228"/>
                  </a:lnTo>
                  <a:lnTo>
                    <a:pt x="30757" y="38296"/>
                  </a:lnTo>
                  <a:lnTo>
                    <a:pt x="28613" y="60721"/>
                  </a:lnTo>
                  <a:lnTo>
                    <a:pt x="285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SMARTInkShape-Group119"/>
          <p:cNvGrpSpPr/>
          <p:nvPr/>
        </p:nvGrpSpPr>
        <p:grpSpPr>
          <a:xfrm>
            <a:off x="7858174" y="1295403"/>
            <a:ext cx="704802" cy="581023"/>
            <a:chOff x="7858174" y="1295403"/>
            <a:chExt cx="704802" cy="581023"/>
          </a:xfrm>
        </p:grpSpPr>
        <p:sp>
          <p:nvSpPr>
            <p:cNvPr id="20" name="SMARTInkShape-606"/>
            <p:cNvSpPr/>
            <p:nvPr>
              <p:custDataLst>
                <p:tags r:id="rId158"/>
              </p:custDataLst>
            </p:nvPr>
          </p:nvSpPr>
          <p:spPr>
            <a:xfrm>
              <a:off x="8410575" y="1648227"/>
              <a:ext cx="152401" cy="228199"/>
            </a:xfrm>
            <a:custGeom>
              <a:avLst/>
              <a:gdLst/>
              <a:ahLst/>
              <a:cxnLst/>
              <a:rect l="0" t="0" r="0" b="0"/>
              <a:pathLst>
                <a:path w="152401" h="228199">
                  <a:moveTo>
                    <a:pt x="152400" y="18648"/>
                  </a:moveTo>
                  <a:lnTo>
                    <a:pt x="152400" y="18648"/>
                  </a:lnTo>
                  <a:lnTo>
                    <a:pt x="147344" y="18648"/>
                  </a:lnTo>
                  <a:lnTo>
                    <a:pt x="145854" y="17590"/>
                  </a:lnTo>
                  <a:lnTo>
                    <a:pt x="144861" y="15826"/>
                  </a:lnTo>
                  <a:lnTo>
                    <a:pt x="144198" y="13592"/>
                  </a:lnTo>
                  <a:lnTo>
                    <a:pt x="142698" y="12102"/>
                  </a:lnTo>
                  <a:lnTo>
                    <a:pt x="134791" y="9515"/>
                  </a:lnTo>
                  <a:lnTo>
                    <a:pt x="133989" y="6475"/>
                  </a:lnTo>
                  <a:lnTo>
                    <a:pt x="133388" y="0"/>
                  </a:lnTo>
                  <a:lnTo>
                    <a:pt x="125153" y="7835"/>
                  </a:lnTo>
                  <a:lnTo>
                    <a:pt x="123030" y="16473"/>
                  </a:lnTo>
                  <a:lnTo>
                    <a:pt x="117358" y="25294"/>
                  </a:lnTo>
                  <a:lnTo>
                    <a:pt x="101161" y="63667"/>
                  </a:lnTo>
                  <a:lnTo>
                    <a:pt x="70707" y="107581"/>
                  </a:lnTo>
                  <a:lnTo>
                    <a:pt x="47676" y="152000"/>
                  </a:lnTo>
                  <a:lnTo>
                    <a:pt x="34935" y="172342"/>
                  </a:lnTo>
                  <a:lnTo>
                    <a:pt x="23285" y="186552"/>
                  </a:lnTo>
                  <a:lnTo>
                    <a:pt x="17064" y="199550"/>
                  </a:lnTo>
                  <a:lnTo>
                    <a:pt x="12876" y="205940"/>
                  </a:lnTo>
                  <a:lnTo>
                    <a:pt x="9460" y="215488"/>
                  </a:lnTo>
                  <a:lnTo>
                    <a:pt x="0" y="2281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607"/>
            <p:cNvSpPr/>
            <p:nvPr>
              <p:custDataLst>
                <p:tags r:id="rId159"/>
              </p:custDataLst>
            </p:nvPr>
          </p:nvSpPr>
          <p:spPr>
            <a:xfrm>
              <a:off x="8401060" y="1666885"/>
              <a:ext cx="66666" cy="123650"/>
            </a:xfrm>
            <a:custGeom>
              <a:avLst/>
              <a:gdLst/>
              <a:ahLst/>
              <a:cxnLst/>
              <a:rect l="0" t="0" r="0" b="0"/>
              <a:pathLst>
                <a:path w="66666" h="123650">
                  <a:moveTo>
                    <a:pt x="19040" y="19040"/>
                  </a:moveTo>
                  <a:lnTo>
                    <a:pt x="19040" y="19040"/>
                  </a:lnTo>
                  <a:lnTo>
                    <a:pt x="19040" y="0"/>
                  </a:lnTo>
                  <a:lnTo>
                    <a:pt x="10838" y="8192"/>
                  </a:lnTo>
                  <a:lnTo>
                    <a:pt x="9906" y="14180"/>
                  </a:lnTo>
                  <a:lnTo>
                    <a:pt x="8480" y="36060"/>
                  </a:lnTo>
                  <a:lnTo>
                    <a:pt x="1316" y="59002"/>
                  </a:lnTo>
                  <a:lnTo>
                    <a:pt x="5" y="104575"/>
                  </a:lnTo>
                  <a:lnTo>
                    <a:pt x="0" y="107813"/>
                  </a:lnTo>
                  <a:lnTo>
                    <a:pt x="2817" y="114234"/>
                  </a:lnTo>
                  <a:lnTo>
                    <a:pt x="8192" y="121922"/>
                  </a:lnTo>
                  <a:lnTo>
                    <a:pt x="11750" y="122974"/>
                  </a:lnTo>
                  <a:lnTo>
                    <a:pt x="22658" y="123649"/>
                  </a:lnTo>
                  <a:lnTo>
                    <a:pt x="28761" y="120919"/>
                  </a:lnTo>
                  <a:lnTo>
                    <a:pt x="35002" y="117236"/>
                  </a:lnTo>
                  <a:lnTo>
                    <a:pt x="6666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608"/>
            <p:cNvSpPr/>
            <p:nvPr>
              <p:custDataLst>
                <p:tags r:id="rId160"/>
              </p:custDataLst>
            </p:nvPr>
          </p:nvSpPr>
          <p:spPr>
            <a:xfrm>
              <a:off x="8306360" y="1638301"/>
              <a:ext cx="113706" cy="180923"/>
            </a:xfrm>
            <a:custGeom>
              <a:avLst/>
              <a:gdLst/>
              <a:ahLst/>
              <a:cxnLst/>
              <a:rect l="0" t="0" r="0" b="0"/>
              <a:pathLst>
                <a:path w="113706" h="180923">
                  <a:moveTo>
                    <a:pt x="104215" y="19049"/>
                  </a:moveTo>
                  <a:lnTo>
                    <a:pt x="104215" y="19049"/>
                  </a:lnTo>
                  <a:lnTo>
                    <a:pt x="104215" y="118"/>
                  </a:lnTo>
                  <a:lnTo>
                    <a:pt x="113624" y="0"/>
                  </a:lnTo>
                  <a:lnTo>
                    <a:pt x="113705" y="5056"/>
                  </a:lnTo>
                  <a:lnTo>
                    <a:pt x="112659" y="6545"/>
                  </a:lnTo>
                  <a:lnTo>
                    <a:pt x="110903" y="7538"/>
                  </a:lnTo>
                  <a:lnTo>
                    <a:pt x="108674" y="8200"/>
                  </a:lnTo>
                  <a:lnTo>
                    <a:pt x="107188" y="9700"/>
                  </a:lnTo>
                  <a:lnTo>
                    <a:pt x="101980" y="19711"/>
                  </a:lnTo>
                  <a:lnTo>
                    <a:pt x="72426" y="65000"/>
                  </a:lnTo>
                  <a:lnTo>
                    <a:pt x="43692" y="108037"/>
                  </a:lnTo>
                  <a:lnTo>
                    <a:pt x="12217" y="155401"/>
                  </a:lnTo>
                  <a:lnTo>
                    <a:pt x="3696" y="167282"/>
                  </a:lnTo>
                  <a:lnTo>
                    <a:pt x="0" y="178962"/>
                  </a:lnTo>
                  <a:lnTo>
                    <a:pt x="872" y="179633"/>
                  </a:lnTo>
                  <a:lnTo>
                    <a:pt x="7691" y="180797"/>
                  </a:lnTo>
                  <a:lnTo>
                    <a:pt x="13644" y="180922"/>
                  </a:lnTo>
                  <a:lnTo>
                    <a:pt x="19159" y="178129"/>
                  </a:lnTo>
                  <a:lnTo>
                    <a:pt x="28015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609"/>
            <p:cNvSpPr/>
            <p:nvPr>
              <p:custDataLst>
                <p:tags r:id="rId161"/>
              </p:custDataLst>
            </p:nvPr>
          </p:nvSpPr>
          <p:spPr>
            <a:xfrm>
              <a:off x="8366995" y="1533641"/>
              <a:ext cx="167406" cy="18935"/>
            </a:xfrm>
            <a:custGeom>
              <a:avLst/>
              <a:gdLst/>
              <a:ahLst/>
              <a:cxnLst/>
              <a:rect l="0" t="0" r="0" b="0"/>
              <a:pathLst>
                <a:path w="167406" h="18935">
                  <a:moveTo>
                    <a:pt x="24530" y="9409"/>
                  </a:moveTo>
                  <a:lnTo>
                    <a:pt x="24530" y="9409"/>
                  </a:lnTo>
                  <a:lnTo>
                    <a:pt x="0" y="9409"/>
                  </a:lnTo>
                  <a:lnTo>
                    <a:pt x="18656" y="9409"/>
                  </a:lnTo>
                  <a:lnTo>
                    <a:pt x="24740" y="6587"/>
                  </a:lnTo>
                  <a:lnTo>
                    <a:pt x="27846" y="4353"/>
                  </a:lnTo>
                  <a:lnTo>
                    <a:pt x="42328" y="1208"/>
                  </a:lnTo>
                  <a:lnTo>
                    <a:pt x="78675" y="0"/>
                  </a:lnTo>
                  <a:lnTo>
                    <a:pt x="121905" y="8533"/>
                  </a:lnTo>
                  <a:lnTo>
                    <a:pt x="151356" y="10390"/>
                  </a:lnTo>
                  <a:lnTo>
                    <a:pt x="167405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610"/>
            <p:cNvSpPr/>
            <p:nvPr>
              <p:custDataLst>
                <p:tags r:id="rId162"/>
              </p:custDataLst>
            </p:nvPr>
          </p:nvSpPr>
          <p:spPr>
            <a:xfrm>
              <a:off x="8382000" y="1295403"/>
              <a:ext cx="123826" cy="171448"/>
            </a:xfrm>
            <a:custGeom>
              <a:avLst/>
              <a:gdLst/>
              <a:ahLst/>
              <a:cxnLst/>
              <a:rect l="0" t="0" r="0" b="0"/>
              <a:pathLst>
                <a:path w="123826" h="171448">
                  <a:moveTo>
                    <a:pt x="104775" y="19047"/>
                  </a:moveTo>
                  <a:lnTo>
                    <a:pt x="104775" y="19047"/>
                  </a:lnTo>
                  <a:lnTo>
                    <a:pt x="113909" y="9914"/>
                  </a:lnTo>
                  <a:lnTo>
                    <a:pt x="114299" y="32"/>
                  </a:lnTo>
                  <a:lnTo>
                    <a:pt x="106098" y="0"/>
                  </a:lnTo>
                  <a:lnTo>
                    <a:pt x="105658" y="1057"/>
                  </a:lnTo>
                  <a:lnTo>
                    <a:pt x="105166" y="5054"/>
                  </a:lnTo>
                  <a:lnTo>
                    <a:pt x="103977" y="6543"/>
                  </a:lnTo>
                  <a:lnTo>
                    <a:pt x="99835" y="8198"/>
                  </a:lnTo>
                  <a:lnTo>
                    <a:pt x="98306" y="9698"/>
                  </a:lnTo>
                  <a:lnTo>
                    <a:pt x="96609" y="14186"/>
                  </a:lnTo>
                  <a:lnTo>
                    <a:pt x="94459" y="25691"/>
                  </a:lnTo>
                  <a:lnTo>
                    <a:pt x="60295" y="73200"/>
                  </a:lnTo>
                  <a:lnTo>
                    <a:pt x="51849" y="88832"/>
                  </a:lnTo>
                  <a:lnTo>
                    <a:pt x="47818" y="100637"/>
                  </a:lnTo>
                  <a:lnTo>
                    <a:pt x="12332" y="142867"/>
                  </a:lnTo>
                  <a:lnTo>
                    <a:pt x="10079" y="155571"/>
                  </a:lnTo>
                  <a:lnTo>
                    <a:pt x="8836" y="157688"/>
                  </a:lnTo>
                  <a:lnTo>
                    <a:pt x="6949" y="159099"/>
                  </a:lnTo>
                  <a:lnTo>
                    <a:pt x="4633" y="160040"/>
                  </a:lnTo>
                  <a:lnTo>
                    <a:pt x="3088" y="161726"/>
                  </a:lnTo>
                  <a:lnTo>
                    <a:pt x="5" y="171430"/>
                  </a:lnTo>
                  <a:lnTo>
                    <a:pt x="2" y="171440"/>
                  </a:lnTo>
                  <a:lnTo>
                    <a:pt x="1" y="171442"/>
                  </a:lnTo>
                  <a:lnTo>
                    <a:pt x="1" y="171444"/>
                  </a:lnTo>
                  <a:lnTo>
                    <a:pt x="0" y="171446"/>
                  </a:lnTo>
                  <a:lnTo>
                    <a:pt x="5056" y="171447"/>
                  </a:lnTo>
                  <a:lnTo>
                    <a:pt x="6546" y="170389"/>
                  </a:lnTo>
                  <a:lnTo>
                    <a:pt x="7539" y="168624"/>
                  </a:lnTo>
                  <a:lnTo>
                    <a:pt x="8202" y="166390"/>
                  </a:lnTo>
                  <a:lnTo>
                    <a:pt x="9702" y="164901"/>
                  </a:lnTo>
                  <a:lnTo>
                    <a:pt x="14190" y="163246"/>
                  </a:lnTo>
                  <a:lnTo>
                    <a:pt x="60329" y="161925"/>
                  </a:lnTo>
                  <a:lnTo>
                    <a:pt x="99748" y="161922"/>
                  </a:lnTo>
                  <a:lnTo>
                    <a:pt x="105363" y="164744"/>
                  </a:lnTo>
                  <a:lnTo>
                    <a:pt x="111386" y="168468"/>
                  </a:lnTo>
                  <a:lnTo>
                    <a:pt x="12382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611"/>
            <p:cNvSpPr/>
            <p:nvPr>
              <p:custDataLst>
                <p:tags r:id="rId163"/>
              </p:custDataLst>
            </p:nvPr>
          </p:nvSpPr>
          <p:spPr>
            <a:xfrm>
              <a:off x="8115464" y="1504950"/>
              <a:ext cx="133187" cy="9526"/>
            </a:xfrm>
            <a:custGeom>
              <a:avLst/>
              <a:gdLst/>
              <a:ahLst/>
              <a:cxnLst/>
              <a:rect l="0" t="0" r="0" b="0"/>
              <a:pathLst>
                <a:path w="133187" h="9526">
                  <a:moveTo>
                    <a:pt x="56986" y="0"/>
                  </a:moveTo>
                  <a:lnTo>
                    <a:pt x="56986" y="0"/>
                  </a:lnTo>
                  <a:lnTo>
                    <a:pt x="51930" y="5056"/>
                  </a:lnTo>
                  <a:lnTo>
                    <a:pt x="46625" y="7539"/>
                  </a:lnTo>
                  <a:lnTo>
                    <a:pt x="0" y="9525"/>
                  </a:lnTo>
                  <a:lnTo>
                    <a:pt x="22504" y="9525"/>
                  </a:lnTo>
                  <a:lnTo>
                    <a:pt x="28607" y="6703"/>
                  </a:lnTo>
                  <a:lnTo>
                    <a:pt x="34849" y="2979"/>
                  </a:lnTo>
                  <a:lnTo>
                    <a:pt x="45370" y="883"/>
                  </a:lnTo>
                  <a:lnTo>
                    <a:pt x="91827" y="23"/>
                  </a:lnTo>
                  <a:lnTo>
                    <a:pt x="1331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612"/>
            <p:cNvSpPr/>
            <p:nvPr>
              <p:custDataLst>
                <p:tags r:id="rId164"/>
              </p:custDataLst>
            </p:nvPr>
          </p:nvSpPr>
          <p:spPr>
            <a:xfrm>
              <a:off x="8096254" y="1451839"/>
              <a:ext cx="85722" cy="15012"/>
            </a:xfrm>
            <a:custGeom>
              <a:avLst/>
              <a:gdLst/>
              <a:ahLst/>
              <a:cxnLst/>
              <a:rect l="0" t="0" r="0" b="0"/>
              <a:pathLst>
                <a:path w="85722" h="15012">
                  <a:moveTo>
                    <a:pt x="9521" y="15011"/>
                  </a:moveTo>
                  <a:lnTo>
                    <a:pt x="9521" y="15011"/>
                  </a:lnTo>
                  <a:lnTo>
                    <a:pt x="30" y="15011"/>
                  </a:lnTo>
                  <a:lnTo>
                    <a:pt x="0" y="6810"/>
                  </a:lnTo>
                  <a:lnTo>
                    <a:pt x="1056" y="6369"/>
                  </a:lnTo>
                  <a:lnTo>
                    <a:pt x="25690" y="4435"/>
                  </a:lnTo>
                  <a:lnTo>
                    <a:pt x="31877" y="433"/>
                  </a:lnTo>
                  <a:lnTo>
                    <a:pt x="35009" y="0"/>
                  </a:lnTo>
                  <a:lnTo>
                    <a:pt x="66672" y="5363"/>
                  </a:lnTo>
                  <a:lnTo>
                    <a:pt x="85721" y="54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613"/>
            <p:cNvSpPr/>
            <p:nvPr>
              <p:custDataLst>
                <p:tags r:id="rId165"/>
              </p:custDataLst>
            </p:nvPr>
          </p:nvSpPr>
          <p:spPr>
            <a:xfrm>
              <a:off x="7991487" y="1333895"/>
              <a:ext cx="95205" cy="190106"/>
            </a:xfrm>
            <a:custGeom>
              <a:avLst/>
              <a:gdLst/>
              <a:ahLst/>
              <a:cxnLst/>
              <a:rect l="0" t="0" r="0" b="0"/>
              <a:pathLst>
                <a:path w="95205" h="190106">
                  <a:moveTo>
                    <a:pt x="76188" y="28180"/>
                  </a:moveTo>
                  <a:lnTo>
                    <a:pt x="76188" y="28180"/>
                  </a:lnTo>
                  <a:lnTo>
                    <a:pt x="81244" y="28180"/>
                  </a:lnTo>
                  <a:lnTo>
                    <a:pt x="82735" y="27122"/>
                  </a:lnTo>
                  <a:lnTo>
                    <a:pt x="83728" y="25358"/>
                  </a:lnTo>
                  <a:lnTo>
                    <a:pt x="85598" y="19047"/>
                  </a:lnTo>
                  <a:lnTo>
                    <a:pt x="85703" y="10488"/>
                  </a:lnTo>
                  <a:lnTo>
                    <a:pt x="86764" y="10036"/>
                  </a:lnTo>
                  <a:lnTo>
                    <a:pt x="93913" y="9249"/>
                  </a:lnTo>
                  <a:lnTo>
                    <a:pt x="94649" y="6361"/>
                  </a:lnTo>
                  <a:lnTo>
                    <a:pt x="95204" y="0"/>
                  </a:lnTo>
                  <a:lnTo>
                    <a:pt x="87035" y="7841"/>
                  </a:lnTo>
                  <a:lnTo>
                    <a:pt x="84915" y="16480"/>
                  </a:lnTo>
                  <a:lnTo>
                    <a:pt x="79244" y="25301"/>
                  </a:lnTo>
                  <a:lnTo>
                    <a:pt x="76035" y="34618"/>
                  </a:lnTo>
                  <a:lnTo>
                    <a:pt x="44399" y="77657"/>
                  </a:lnTo>
                  <a:lnTo>
                    <a:pt x="15862" y="121710"/>
                  </a:lnTo>
                  <a:lnTo>
                    <a:pt x="1477" y="155052"/>
                  </a:lnTo>
                  <a:lnTo>
                    <a:pt x="0" y="185078"/>
                  </a:lnTo>
                  <a:lnTo>
                    <a:pt x="1054" y="186754"/>
                  </a:lnTo>
                  <a:lnTo>
                    <a:pt x="2815" y="187871"/>
                  </a:lnTo>
                  <a:lnTo>
                    <a:pt x="9513" y="1901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614"/>
            <p:cNvSpPr/>
            <p:nvPr>
              <p:custDataLst>
                <p:tags r:id="rId166"/>
              </p:custDataLst>
            </p:nvPr>
          </p:nvSpPr>
          <p:spPr>
            <a:xfrm>
              <a:off x="7858174" y="1438276"/>
              <a:ext cx="133302" cy="57112"/>
            </a:xfrm>
            <a:custGeom>
              <a:avLst/>
              <a:gdLst/>
              <a:ahLst/>
              <a:cxnLst/>
              <a:rect l="0" t="0" r="0" b="0"/>
              <a:pathLst>
                <a:path w="133302" h="57112">
                  <a:moveTo>
                    <a:pt x="104726" y="9524"/>
                  </a:moveTo>
                  <a:lnTo>
                    <a:pt x="104726" y="9524"/>
                  </a:lnTo>
                  <a:lnTo>
                    <a:pt x="95316" y="9524"/>
                  </a:lnTo>
                  <a:lnTo>
                    <a:pt x="95201" y="19039"/>
                  </a:lnTo>
                  <a:lnTo>
                    <a:pt x="104335" y="19049"/>
                  </a:lnTo>
                  <a:lnTo>
                    <a:pt x="104725" y="28540"/>
                  </a:lnTo>
                  <a:lnTo>
                    <a:pt x="122441" y="28574"/>
                  </a:lnTo>
                  <a:lnTo>
                    <a:pt x="122887" y="27516"/>
                  </a:lnTo>
                  <a:lnTo>
                    <a:pt x="123742" y="19442"/>
                  </a:lnTo>
                  <a:lnTo>
                    <a:pt x="118710" y="19165"/>
                  </a:lnTo>
                  <a:lnTo>
                    <a:pt x="117224" y="18068"/>
                  </a:lnTo>
                  <a:lnTo>
                    <a:pt x="114366" y="9919"/>
                  </a:lnTo>
                  <a:lnTo>
                    <a:pt x="106061" y="1358"/>
                  </a:lnTo>
                  <a:lnTo>
                    <a:pt x="96642" y="118"/>
                  </a:lnTo>
                  <a:lnTo>
                    <a:pt x="63413" y="0"/>
                  </a:lnTo>
                  <a:lnTo>
                    <a:pt x="57083" y="2822"/>
                  </a:lnTo>
                  <a:lnTo>
                    <a:pt x="50744" y="6545"/>
                  </a:lnTo>
                  <a:lnTo>
                    <a:pt x="41224" y="9700"/>
                  </a:lnTo>
                  <a:lnTo>
                    <a:pt x="31701" y="15809"/>
                  </a:lnTo>
                  <a:lnTo>
                    <a:pt x="22176" y="19147"/>
                  </a:lnTo>
                  <a:lnTo>
                    <a:pt x="1833" y="36345"/>
                  </a:lnTo>
                  <a:lnTo>
                    <a:pt x="787" y="40142"/>
                  </a:lnTo>
                  <a:lnTo>
                    <a:pt x="0" y="52242"/>
                  </a:lnTo>
                  <a:lnTo>
                    <a:pt x="1042" y="53878"/>
                  </a:lnTo>
                  <a:lnTo>
                    <a:pt x="2795" y="54968"/>
                  </a:lnTo>
                  <a:lnTo>
                    <a:pt x="10319" y="56503"/>
                  </a:lnTo>
                  <a:lnTo>
                    <a:pt x="36807" y="57111"/>
                  </a:lnTo>
                  <a:lnTo>
                    <a:pt x="45613" y="54310"/>
                  </a:lnTo>
                  <a:lnTo>
                    <a:pt x="54111" y="50596"/>
                  </a:lnTo>
                  <a:lnTo>
                    <a:pt x="97833" y="44853"/>
                  </a:lnTo>
                  <a:lnTo>
                    <a:pt x="112208" y="37278"/>
                  </a:lnTo>
                  <a:lnTo>
                    <a:pt x="119693" y="32442"/>
                  </a:lnTo>
                  <a:lnTo>
                    <a:pt x="133301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120"/>
          <p:cNvGrpSpPr/>
          <p:nvPr/>
        </p:nvGrpSpPr>
        <p:grpSpPr>
          <a:xfrm>
            <a:off x="7429534" y="1828838"/>
            <a:ext cx="638124" cy="428588"/>
            <a:chOff x="7429534" y="1828838"/>
            <a:chExt cx="638124" cy="428588"/>
          </a:xfrm>
        </p:grpSpPr>
        <p:sp>
          <p:nvSpPr>
            <p:cNvPr id="30" name="SMARTInkShape-615"/>
            <p:cNvSpPr/>
            <p:nvPr>
              <p:custDataLst>
                <p:tags r:id="rId152"/>
              </p:custDataLst>
            </p:nvPr>
          </p:nvSpPr>
          <p:spPr>
            <a:xfrm>
              <a:off x="7962900" y="1828838"/>
              <a:ext cx="104758" cy="428588"/>
            </a:xfrm>
            <a:custGeom>
              <a:avLst/>
              <a:gdLst/>
              <a:ahLst/>
              <a:cxnLst/>
              <a:rect l="0" t="0" r="0" b="0"/>
              <a:pathLst>
                <a:path w="104758" h="428588">
                  <a:moveTo>
                    <a:pt x="66675" y="28537"/>
                  </a:moveTo>
                  <a:lnTo>
                    <a:pt x="66675" y="28537"/>
                  </a:lnTo>
                  <a:lnTo>
                    <a:pt x="66675" y="10927"/>
                  </a:lnTo>
                  <a:lnTo>
                    <a:pt x="57184" y="0"/>
                  </a:lnTo>
                  <a:lnTo>
                    <a:pt x="71340" y="14152"/>
                  </a:lnTo>
                  <a:lnTo>
                    <a:pt x="74040" y="19674"/>
                  </a:lnTo>
                  <a:lnTo>
                    <a:pt x="74760" y="22628"/>
                  </a:lnTo>
                  <a:lnTo>
                    <a:pt x="83549" y="38120"/>
                  </a:lnTo>
                  <a:lnTo>
                    <a:pt x="95341" y="79711"/>
                  </a:lnTo>
                  <a:lnTo>
                    <a:pt x="103324" y="111136"/>
                  </a:lnTo>
                  <a:lnTo>
                    <a:pt x="104648" y="154248"/>
                  </a:lnTo>
                  <a:lnTo>
                    <a:pt x="104757" y="197413"/>
                  </a:lnTo>
                  <a:lnTo>
                    <a:pt x="101951" y="240683"/>
                  </a:lnTo>
                  <a:lnTo>
                    <a:pt x="88299" y="285104"/>
                  </a:lnTo>
                  <a:lnTo>
                    <a:pt x="83666" y="304582"/>
                  </a:lnTo>
                  <a:lnTo>
                    <a:pt x="66033" y="350148"/>
                  </a:lnTo>
                  <a:lnTo>
                    <a:pt x="42308" y="377700"/>
                  </a:lnTo>
                  <a:lnTo>
                    <a:pt x="39970" y="384098"/>
                  </a:lnTo>
                  <a:lnTo>
                    <a:pt x="38288" y="386228"/>
                  </a:lnTo>
                  <a:lnTo>
                    <a:pt x="11372" y="407771"/>
                  </a:lnTo>
                  <a:lnTo>
                    <a:pt x="7523" y="408753"/>
                  </a:lnTo>
                  <a:lnTo>
                    <a:pt x="5015" y="409014"/>
                  </a:lnTo>
                  <a:lnTo>
                    <a:pt x="3344" y="410247"/>
                  </a:lnTo>
                  <a:lnTo>
                    <a:pt x="1486" y="414438"/>
                  </a:lnTo>
                  <a:lnTo>
                    <a:pt x="38" y="418942"/>
                  </a:lnTo>
                  <a:lnTo>
                    <a:pt x="0" y="428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616"/>
            <p:cNvSpPr/>
            <p:nvPr>
              <p:custDataLst>
                <p:tags r:id="rId153"/>
              </p:custDataLst>
            </p:nvPr>
          </p:nvSpPr>
          <p:spPr>
            <a:xfrm>
              <a:off x="7839518" y="1943138"/>
              <a:ext cx="123383" cy="190463"/>
            </a:xfrm>
            <a:custGeom>
              <a:avLst/>
              <a:gdLst/>
              <a:ahLst/>
              <a:cxnLst/>
              <a:rect l="0" t="0" r="0" b="0"/>
              <a:pathLst>
                <a:path w="123383" h="190463">
                  <a:moveTo>
                    <a:pt x="123382" y="28537"/>
                  </a:moveTo>
                  <a:lnTo>
                    <a:pt x="123382" y="28537"/>
                  </a:lnTo>
                  <a:lnTo>
                    <a:pt x="123382" y="0"/>
                  </a:lnTo>
                  <a:lnTo>
                    <a:pt x="118326" y="5030"/>
                  </a:lnTo>
                  <a:lnTo>
                    <a:pt x="115842" y="10328"/>
                  </a:lnTo>
                  <a:lnTo>
                    <a:pt x="113059" y="25473"/>
                  </a:lnTo>
                  <a:lnTo>
                    <a:pt x="87296" y="70187"/>
                  </a:lnTo>
                  <a:lnTo>
                    <a:pt x="54468" y="114284"/>
                  </a:lnTo>
                  <a:lnTo>
                    <a:pt x="18797" y="159654"/>
                  </a:lnTo>
                  <a:lnTo>
                    <a:pt x="13400" y="167244"/>
                  </a:lnTo>
                  <a:lnTo>
                    <a:pt x="11001" y="174146"/>
                  </a:lnTo>
                  <a:lnTo>
                    <a:pt x="9302" y="176410"/>
                  </a:lnTo>
                  <a:lnTo>
                    <a:pt x="1049" y="180341"/>
                  </a:lnTo>
                  <a:lnTo>
                    <a:pt x="221" y="183494"/>
                  </a:lnTo>
                  <a:lnTo>
                    <a:pt x="0" y="185817"/>
                  </a:lnTo>
                  <a:lnTo>
                    <a:pt x="910" y="187365"/>
                  </a:lnTo>
                  <a:lnTo>
                    <a:pt x="2576" y="188398"/>
                  </a:lnTo>
                  <a:lnTo>
                    <a:pt x="9082" y="190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617"/>
            <p:cNvSpPr/>
            <p:nvPr>
              <p:custDataLst>
                <p:tags r:id="rId154"/>
              </p:custDataLst>
            </p:nvPr>
          </p:nvSpPr>
          <p:spPr>
            <a:xfrm>
              <a:off x="7810512" y="1943146"/>
              <a:ext cx="57139" cy="171405"/>
            </a:xfrm>
            <a:custGeom>
              <a:avLst/>
              <a:gdLst/>
              <a:ahLst/>
              <a:cxnLst/>
              <a:rect l="0" t="0" r="0" b="0"/>
              <a:pathLst>
                <a:path w="57139" h="171405">
                  <a:moveTo>
                    <a:pt x="57138" y="47579"/>
                  </a:moveTo>
                  <a:lnTo>
                    <a:pt x="57138" y="47579"/>
                  </a:lnTo>
                  <a:lnTo>
                    <a:pt x="52082" y="42523"/>
                  </a:lnTo>
                  <a:lnTo>
                    <a:pt x="49598" y="37218"/>
                  </a:lnTo>
                  <a:lnTo>
                    <a:pt x="47728" y="20836"/>
                  </a:lnTo>
                  <a:lnTo>
                    <a:pt x="41090" y="11762"/>
                  </a:lnTo>
                  <a:lnTo>
                    <a:pt x="38483" y="1718"/>
                  </a:lnTo>
                  <a:lnTo>
                    <a:pt x="37293" y="1130"/>
                  </a:lnTo>
                  <a:lnTo>
                    <a:pt x="28965" y="0"/>
                  </a:lnTo>
                  <a:lnTo>
                    <a:pt x="27512" y="25465"/>
                  </a:lnTo>
                  <a:lnTo>
                    <a:pt x="22019" y="35970"/>
                  </a:lnTo>
                  <a:lnTo>
                    <a:pt x="12569" y="81381"/>
                  </a:lnTo>
                  <a:lnTo>
                    <a:pt x="9360" y="104161"/>
                  </a:lnTo>
                  <a:lnTo>
                    <a:pt x="2153" y="125235"/>
                  </a:lnTo>
                  <a:lnTo>
                    <a:pt x="0" y="169481"/>
                  </a:lnTo>
                  <a:lnTo>
                    <a:pt x="1054" y="170122"/>
                  </a:lnTo>
                  <a:lnTo>
                    <a:pt x="11748" y="171329"/>
                  </a:lnTo>
                  <a:lnTo>
                    <a:pt x="28563" y="1714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618"/>
            <p:cNvSpPr/>
            <p:nvPr>
              <p:custDataLst>
                <p:tags r:id="rId155"/>
              </p:custDataLst>
            </p:nvPr>
          </p:nvSpPr>
          <p:spPr>
            <a:xfrm>
              <a:off x="7678687" y="1914642"/>
              <a:ext cx="198489" cy="256489"/>
            </a:xfrm>
            <a:custGeom>
              <a:avLst/>
              <a:gdLst/>
              <a:ahLst/>
              <a:cxnLst/>
              <a:rect l="0" t="0" r="0" b="0"/>
              <a:pathLst>
                <a:path w="198489" h="256489">
                  <a:moveTo>
                    <a:pt x="198488" y="37983"/>
                  </a:moveTo>
                  <a:lnTo>
                    <a:pt x="198488" y="37983"/>
                  </a:lnTo>
                  <a:lnTo>
                    <a:pt x="198488" y="32927"/>
                  </a:lnTo>
                  <a:lnTo>
                    <a:pt x="197430" y="31437"/>
                  </a:lnTo>
                  <a:lnTo>
                    <a:pt x="195666" y="30444"/>
                  </a:lnTo>
                  <a:lnTo>
                    <a:pt x="193432" y="29782"/>
                  </a:lnTo>
                  <a:lnTo>
                    <a:pt x="191941" y="28282"/>
                  </a:lnTo>
                  <a:lnTo>
                    <a:pt x="189354" y="20373"/>
                  </a:lnTo>
                  <a:lnTo>
                    <a:pt x="189078" y="14303"/>
                  </a:lnTo>
                  <a:lnTo>
                    <a:pt x="187982" y="12672"/>
                  </a:lnTo>
                  <a:lnTo>
                    <a:pt x="186192" y="11584"/>
                  </a:lnTo>
                  <a:lnTo>
                    <a:pt x="179833" y="9536"/>
                  </a:lnTo>
                  <a:lnTo>
                    <a:pt x="188849" y="0"/>
                  </a:lnTo>
                  <a:lnTo>
                    <a:pt x="188930" y="4974"/>
                  </a:lnTo>
                  <a:lnTo>
                    <a:pt x="186126" y="10260"/>
                  </a:lnTo>
                  <a:lnTo>
                    <a:pt x="182411" y="16136"/>
                  </a:lnTo>
                  <a:lnTo>
                    <a:pt x="179260" y="25395"/>
                  </a:lnTo>
                  <a:lnTo>
                    <a:pt x="146347" y="71166"/>
                  </a:lnTo>
                  <a:lnTo>
                    <a:pt x="109470" y="117567"/>
                  </a:lnTo>
                  <a:lnTo>
                    <a:pt x="78024" y="165084"/>
                  </a:lnTo>
                  <a:lnTo>
                    <a:pt x="61077" y="189237"/>
                  </a:lnTo>
                  <a:lnTo>
                    <a:pt x="13452" y="233755"/>
                  </a:lnTo>
                  <a:lnTo>
                    <a:pt x="0" y="255134"/>
                  </a:lnTo>
                  <a:lnTo>
                    <a:pt x="547" y="255775"/>
                  </a:lnTo>
                  <a:lnTo>
                    <a:pt x="3975" y="256488"/>
                  </a:lnTo>
                  <a:lnTo>
                    <a:pt x="9027" y="253982"/>
                  </a:lnTo>
                  <a:lnTo>
                    <a:pt x="14799" y="250399"/>
                  </a:lnTo>
                  <a:lnTo>
                    <a:pt x="27038" y="247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619"/>
            <p:cNvSpPr/>
            <p:nvPr>
              <p:custDataLst>
                <p:tags r:id="rId156"/>
              </p:custDataLst>
            </p:nvPr>
          </p:nvSpPr>
          <p:spPr>
            <a:xfrm>
              <a:off x="7610606" y="1885950"/>
              <a:ext cx="142741" cy="257176"/>
            </a:xfrm>
            <a:custGeom>
              <a:avLst/>
              <a:gdLst/>
              <a:ahLst/>
              <a:cxnLst/>
              <a:rect l="0" t="0" r="0" b="0"/>
              <a:pathLst>
                <a:path w="142741" h="257176">
                  <a:moveTo>
                    <a:pt x="104644" y="28575"/>
                  </a:moveTo>
                  <a:lnTo>
                    <a:pt x="104644" y="28575"/>
                  </a:lnTo>
                  <a:lnTo>
                    <a:pt x="131745" y="1475"/>
                  </a:lnTo>
                  <a:lnTo>
                    <a:pt x="142732" y="1"/>
                  </a:lnTo>
                  <a:lnTo>
                    <a:pt x="142740" y="0"/>
                  </a:lnTo>
                  <a:lnTo>
                    <a:pt x="137687" y="0"/>
                  </a:lnTo>
                  <a:lnTo>
                    <a:pt x="136197" y="1058"/>
                  </a:lnTo>
                  <a:lnTo>
                    <a:pt x="135204" y="2822"/>
                  </a:lnTo>
                  <a:lnTo>
                    <a:pt x="134543" y="5056"/>
                  </a:lnTo>
                  <a:lnTo>
                    <a:pt x="123031" y="19298"/>
                  </a:lnTo>
                  <a:lnTo>
                    <a:pt x="98268" y="46576"/>
                  </a:lnTo>
                  <a:lnTo>
                    <a:pt x="82767" y="75052"/>
                  </a:lnTo>
                  <a:lnTo>
                    <a:pt x="54236" y="120583"/>
                  </a:lnTo>
                  <a:lnTo>
                    <a:pt x="22999" y="165096"/>
                  </a:lnTo>
                  <a:lnTo>
                    <a:pt x="13895" y="184149"/>
                  </a:lnTo>
                  <a:lnTo>
                    <a:pt x="7462" y="206727"/>
                  </a:lnTo>
                  <a:lnTo>
                    <a:pt x="3243" y="214645"/>
                  </a:lnTo>
                  <a:lnTo>
                    <a:pt x="536" y="228352"/>
                  </a:lnTo>
                  <a:lnTo>
                    <a:pt x="0" y="241251"/>
                  </a:lnTo>
                  <a:lnTo>
                    <a:pt x="2750" y="247628"/>
                  </a:lnTo>
                  <a:lnTo>
                    <a:pt x="4966" y="250810"/>
                  </a:lnTo>
                  <a:lnTo>
                    <a:pt x="10247" y="254346"/>
                  </a:lnTo>
                  <a:lnTo>
                    <a:pt x="19172" y="256337"/>
                  </a:lnTo>
                  <a:lnTo>
                    <a:pt x="37969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620"/>
            <p:cNvSpPr/>
            <p:nvPr>
              <p:custDataLst>
                <p:tags r:id="rId157"/>
              </p:custDataLst>
            </p:nvPr>
          </p:nvSpPr>
          <p:spPr>
            <a:xfrm>
              <a:off x="7429534" y="1905000"/>
              <a:ext cx="133317" cy="200016"/>
            </a:xfrm>
            <a:custGeom>
              <a:avLst/>
              <a:gdLst/>
              <a:ahLst/>
              <a:cxnLst/>
              <a:rect l="0" t="0" r="0" b="0"/>
              <a:pathLst>
                <a:path w="133317" h="200016">
                  <a:moveTo>
                    <a:pt x="123791" y="9525"/>
                  </a:moveTo>
                  <a:lnTo>
                    <a:pt x="123791" y="9525"/>
                  </a:lnTo>
                  <a:lnTo>
                    <a:pt x="123791" y="3"/>
                  </a:lnTo>
                  <a:lnTo>
                    <a:pt x="115590" y="0"/>
                  </a:lnTo>
                  <a:lnTo>
                    <a:pt x="115148" y="1058"/>
                  </a:lnTo>
                  <a:lnTo>
                    <a:pt x="114657" y="5057"/>
                  </a:lnTo>
                  <a:lnTo>
                    <a:pt x="111618" y="10361"/>
                  </a:lnTo>
                  <a:lnTo>
                    <a:pt x="107797" y="16247"/>
                  </a:lnTo>
                  <a:lnTo>
                    <a:pt x="104588" y="25510"/>
                  </a:lnTo>
                  <a:lnTo>
                    <a:pt x="72952" y="68527"/>
                  </a:lnTo>
                  <a:lnTo>
                    <a:pt x="51823" y="101698"/>
                  </a:lnTo>
                  <a:lnTo>
                    <a:pt x="45604" y="121649"/>
                  </a:lnTo>
                  <a:lnTo>
                    <a:pt x="21787" y="152343"/>
                  </a:lnTo>
                  <a:lnTo>
                    <a:pt x="19563" y="165089"/>
                  </a:lnTo>
                  <a:lnTo>
                    <a:pt x="18322" y="167209"/>
                  </a:lnTo>
                  <a:lnTo>
                    <a:pt x="16437" y="168623"/>
                  </a:lnTo>
                  <a:lnTo>
                    <a:pt x="14123" y="169565"/>
                  </a:lnTo>
                  <a:lnTo>
                    <a:pt x="12578" y="171252"/>
                  </a:lnTo>
                  <a:lnTo>
                    <a:pt x="9527" y="180844"/>
                  </a:lnTo>
                  <a:lnTo>
                    <a:pt x="0" y="180975"/>
                  </a:lnTo>
                  <a:lnTo>
                    <a:pt x="5032" y="186031"/>
                  </a:lnTo>
                  <a:lnTo>
                    <a:pt x="6518" y="186463"/>
                  </a:lnTo>
                  <a:lnTo>
                    <a:pt x="7509" y="185692"/>
                  </a:lnTo>
                  <a:lnTo>
                    <a:pt x="8169" y="184120"/>
                  </a:lnTo>
                  <a:lnTo>
                    <a:pt x="9669" y="183071"/>
                  </a:lnTo>
                  <a:lnTo>
                    <a:pt x="17576" y="181251"/>
                  </a:lnTo>
                  <a:lnTo>
                    <a:pt x="46113" y="180976"/>
                  </a:lnTo>
                  <a:lnTo>
                    <a:pt x="54904" y="187521"/>
                  </a:lnTo>
                  <a:lnTo>
                    <a:pt x="63751" y="189617"/>
                  </a:lnTo>
                  <a:lnTo>
                    <a:pt x="80677" y="190466"/>
                  </a:lnTo>
                  <a:lnTo>
                    <a:pt x="82348" y="191535"/>
                  </a:lnTo>
                  <a:lnTo>
                    <a:pt x="83462" y="193307"/>
                  </a:lnTo>
                  <a:lnTo>
                    <a:pt x="84206" y="195546"/>
                  </a:lnTo>
                  <a:lnTo>
                    <a:pt x="85759" y="197039"/>
                  </a:lnTo>
                  <a:lnTo>
                    <a:pt x="90308" y="198698"/>
                  </a:lnTo>
                  <a:lnTo>
                    <a:pt x="112788" y="200015"/>
                  </a:lnTo>
                  <a:lnTo>
                    <a:pt x="121579" y="193477"/>
                  </a:lnTo>
                  <a:lnTo>
                    <a:pt x="13331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SMARTInkShape-621"/>
          <p:cNvSpPr/>
          <p:nvPr>
            <p:custDataLst>
              <p:tags r:id="rId1"/>
            </p:custDataLst>
          </p:nvPr>
        </p:nvSpPr>
        <p:spPr>
          <a:xfrm>
            <a:off x="561975" y="6419850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SMARTInkShape-622"/>
          <p:cNvSpPr/>
          <p:nvPr>
            <p:custDataLst>
              <p:tags r:id="rId2"/>
            </p:custDataLst>
          </p:nvPr>
        </p:nvSpPr>
        <p:spPr>
          <a:xfrm>
            <a:off x="552450" y="6296025"/>
            <a:ext cx="5724526" cy="114301"/>
          </a:xfrm>
          <a:custGeom>
            <a:avLst/>
            <a:gdLst/>
            <a:ahLst/>
            <a:cxnLst/>
            <a:rect l="0" t="0" r="0" b="0"/>
            <a:pathLst>
              <a:path w="5724526" h="114301">
                <a:moveTo>
                  <a:pt x="0" y="104775"/>
                </a:moveTo>
                <a:lnTo>
                  <a:pt x="0" y="104775"/>
                </a:lnTo>
                <a:lnTo>
                  <a:pt x="0" y="114300"/>
                </a:lnTo>
                <a:lnTo>
                  <a:pt x="0" y="104775"/>
                </a:lnTo>
                <a:lnTo>
                  <a:pt x="14581" y="104775"/>
                </a:lnTo>
                <a:lnTo>
                  <a:pt x="16071" y="103717"/>
                </a:lnTo>
                <a:lnTo>
                  <a:pt x="17064" y="101953"/>
                </a:lnTo>
                <a:lnTo>
                  <a:pt x="18934" y="95643"/>
                </a:lnTo>
                <a:lnTo>
                  <a:pt x="66272" y="95250"/>
                </a:lnTo>
                <a:lnTo>
                  <a:pt x="112454" y="95250"/>
                </a:lnTo>
                <a:lnTo>
                  <a:pt x="158829" y="95250"/>
                </a:lnTo>
                <a:lnTo>
                  <a:pt x="206375" y="95250"/>
                </a:lnTo>
                <a:lnTo>
                  <a:pt x="254000" y="95250"/>
                </a:lnTo>
                <a:lnTo>
                  <a:pt x="260350" y="95250"/>
                </a:lnTo>
                <a:lnTo>
                  <a:pt x="266700" y="98072"/>
                </a:lnTo>
                <a:lnTo>
                  <a:pt x="274343" y="103451"/>
                </a:lnTo>
                <a:lnTo>
                  <a:pt x="283458" y="104513"/>
                </a:lnTo>
                <a:lnTo>
                  <a:pt x="330202" y="104775"/>
                </a:lnTo>
                <a:lnTo>
                  <a:pt x="336551" y="104775"/>
                </a:lnTo>
                <a:lnTo>
                  <a:pt x="342900" y="101953"/>
                </a:lnTo>
                <a:lnTo>
                  <a:pt x="349250" y="98230"/>
                </a:lnTo>
                <a:lnTo>
                  <a:pt x="361950" y="95838"/>
                </a:lnTo>
                <a:lnTo>
                  <a:pt x="407458" y="95252"/>
                </a:lnTo>
                <a:lnTo>
                  <a:pt x="455006" y="95250"/>
                </a:lnTo>
                <a:lnTo>
                  <a:pt x="501572" y="95250"/>
                </a:lnTo>
                <a:lnTo>
                  <a:pt x="549013" y="95250"/>
                </a:lnTo>
                <a:lnTo>
                  <a:pt x="593371" y="95250"/>
                </a:lnTo>
                <a:lnTo>
                  <a:pt x="639910" y="95250"/>
                </a:lnTo>
                <a:lnTo>
                  <a:pt x="685195" y="95250"/>
                </a:lnTo>
                <a:lnTo>
                  <a:pt x="729982" y="95250"/>
                </a:lnTo>
                <a:lnTo>
                  <a:pt x="773754" y="95250"/>
                </a:lnTo>
                <a:lnTo>
                  <a:pt x="784157" y="94192"/>
                </a:lnTo>
                <a:lnTo>
                  <a:pt x="802282" y="87711"/>
                </a:lnTo>
                <a:lnTo>
                  <a:pt x="846304" y="85759"/>
                </a:lnTo>
                <a:lnTo>
                  <a:pt x="892271" y="85725"/>
                </a:lnTo>
                <a:lnTo>
                  <a:pt x="939689" y="85725"/>
                </a:lnTo>
                <a:lnTo>
                  <a:pt x="987309" y="85725"/>
                </a:lnTo>
                <a:lnTo>
                  <a:pt x="1028879" y="85725"/>
                </a:lnTo>
                <a:lnTo>
                  <a:pt x="1073160" y="85725"/>
                </a:lnTo>
                <a:lnTo>
                  <a:pt x="1111054" y="84667"/>
                </a:lnTo>
                <a:lnTo>
                  <a:pt x="1136886" y="78186"/>
                </a:lnTo>
                <a:lnTo>
                  <a:pt x="1178891" y="76316"/>
                </a:lnTo>
                <a:lnTo>
                  <a:pt x="1221224" y="76205"/>
                </a:lnTo>
                <a:lnTo>
                  <a:pt x="1263768" y="76200"/>
                </a:lnTo>
                <a:lnTo>
                  <a:pt x="1309165" y="76200"/>
                </a:lnTo>
                <a:lnTo>
                  <a:pt x="1333698" y="77258"/>
                </a:lnTo>
                <a:lnTo>
                  <a:pt x="1380951" y="85137"/>
                </a:lnTo>
                <a:lnTo>
                  <a:pt x="1426749" y="85673"/>
                </a:lnTo>
                <a:lnTo>
                  <a:pt x="1469496" y="85720"/>
                </a:lnTo>
                <a:lnTo>
                  <a:pt x="1513871" y="85725"/>
                </a:lnTo>
                <a:lnTo>
                  <a:pt x="1558890" y="85725"/>
                </a:lnTo>
                <a:lnTo>
                  <a:pt x="1604431" y="85725"/>
                </a:lnTo>
                <a:lnTo>
                  <a:pt x="1628970" y="84667"/>
                </a:lnTo>
                <a:lnTo>
                  <a:pt x="1676334" y="77083"/>
                </a:lnTo>
                <a:lnTo>
                  <a:pt x="1723835" y="76252"/>
                </a:lnTo>
                <a:lnTo>
                  <a:pt x="1769647" y="76205"/>
                </a:lnTo>
                <a:lnTo>
                  <a:pt x="1815983" y="76200"/>
                </a:lnTo>
                <a:lnTo>
                  <a:pt x="1859246" y="76200"/>
                </a:lnTo>
                <a:lnTo>
                  <a:pt x="1901432" y="76200"/>
                </a:lnTo>
                <a:lnTo>
                  <a:pt x="1936345" y="79022"/>
                </a:lnTo>
                <a:lnTo>
                  <a:pt x="1980607" y="85137"/>
                </a:lnTo>
                <a:lnTo>
                  <a:pt x="2025616" y="85691"/>
                </a:lnTo>
                <a:lnTo>
                  <a:pt x="2071948" y="85722"/>
                </a:lnTo>
                <a:lnTo>
                  <a:pt x="2098412" y="84666"/>
                </a:lnTo>
                <a:lnTo>
                  <a:pt x="2143110" y="76788"/>
                </a:lnTo>
                <a:lnTo>
                  <a:pt x="2187574" y="76234"/>
                </a:lnTo>
                <a:lnTo>
                  <a:pt x="2229439" y="76201"/>
                </a:lnTo>
                <a:lnTo>
                  <a:pt x="2269824" y="76200"/>
                </a:lnTo>
                <a:lnTo>
                  <a:pt x="2285160" y="77258"/>
                </a:lnTo>
                <a:lnTo>
                  <a:pt x="2295505" y="81256"/>
                </a:lnTo>
                <a:lnTo>
                  <a:pt x="2309274" y="80916"/>
                </a:lnTo>
                <a:lnTo>
                  <a:pt x="2353658" y="76476"/>
                </a:lnTo>
                <a:lnTo>
                  <a:pt x="2396290" y="76217"/>
                </a:lnTo>
                <a:lnTo>
                  <a:pt x="2438537" y="76201"/>
                </a:lnTo>
                <a:lnTo>
                  <a:pt x="2482858" y="76200"/>
                </a:lnTo>
                <a:lnTo>
                  <a:pt x="2526242" y="76200"/>
                </a:lnTo>
                <a:lnTo>
                  <a:pt x="2568967" y="76200"/>
                </a:lnTo>
                <a:lnTo>
                  <a:pt x="2613048" y="76200"/>
                </a:lnTo>
                <a:lnTo>
                  <a:pt x="2655625" y="76200"/>
                </a:lnTo>
                <a:lnTo>
                  <a:pt x="2702330" y="76200"/>
                </a:lnTo>
                <a:lnTo>
                  <a:pt x="2746639" y="76200"/>
                </a:lnTo>
                <a:lnTo>
                  <a:pt x="2765503" y="75142"/>
                </a:lnTo>
                <a:lnTo>
                  <a:pt x="2803532" y="67558"/>
                </a:lnTo>
                <a:lnTo>
                  <a:pt x="2847975" y="66727"/>
                </a:lnTo>
                <a:lnTo>
                  <a:pt x="2892425" y="66678"/>
                </a:lnTo>
                <a:lnTo>
                  <a:pt x="2936875" y="66675"/>
                </a:lnTo>
                <a:lnTo>
                  <a:pt x="2981325" y="66675"/>
                </a:lnTo>
                <a:lnTo>
                  <a:pt x="2994025" y="67733"/>
                </a:lnTo>
                <a:lnTo>
                  <a:pt x="3032125" y="75317"/>
                </a:lnTo>
                <a:lnTo>
                  <a:pt x="3076575" y="76148"/>
                </a:lnTo>
                <a:lnTo>
                  <a:pt x="3122214" y="76195"/>
                </a:lnTo>
                <a:lnTo>
                  <a:pt x="3136017" y="75140"/>
                </a:lnTo>
                <a:lnTo>
                  <a:pt x="3173590" y="67999"/>
                </a:lnTo>
                <a:lnTo>
                  <a:pt x="3220929" y="74992"/>
                </a:lnTo>
                <a:lnTo>
                  <a:pt x="3250238" y="74903"/>
                </a:lnTo>
                <a:lnTo>
                  <a:pt x="3295594" y="67250"/>
                </a:lnTo>
                <a:lnTo>
                  <a:pt x="3340097" y="66708"/>
                </a:lnTo>
                <a:lnTo>
                  <a:pt x="3384550" y="66677"/>
                </a:lnTo>
                <a:lnTo>
                  <a:pt x="3429000" y="66675"/>
                </a:lnTo>
                <a:lnTo>
                  <a:pt x="3474639" y="66675"/>
                </a:lnTo>
                <a:lnTo>
                  <a:pt x="3508113" y="65617"/>
                </a:lnTo>
                <a:lnTo>
                  <a:pt x="3552998" y="58033"/>
                </a:lnTo>
                <a:lnTo>
                  <a:pt x="3594895" y="57228"/>
                </a:lnTo>
                <a:lnTo>
                  <a:pt x="3635332" y="57157"/>
                </a:lnTo>
                <a:lnTo>
                  <a:pt x="3679124" y="57150"/>
                </a:lnTo>
                <a:lnTo>
                  <a:pt x="3724234" y="57150"/>
                </a:lnTo>
                <a:lnTo>
                  <a:pt x="3768722" y="57150"/>
                </a:lnTo>
                <a:lnTo>
                  <a:pt x="3815026" y="57150"/>
                </a:lnTo>
                <a:lnTo>
                  <a:pt x="3859390" y="57150"/>
                </a:lnTo>
                <a:lnTo>
                  <a:pt x="3901673" y="57150"/>
                </a:lnTo>
                <a:lnTo>
                  <a:pt x="3946502" y="57150"/>
                </a:lnTo>
                <a:lnTo>
                  <a:pt x="3993795" y="57150"/>
                </a:lnTo>
                <a:lnTo>
                  <a:pt x="4038012" y="57150"/>
                </a:lnTo>
                <a:lnTo>
                  <a:pt x="4079471" y="57150"/>
                </a:lnTo>
                <a:lnTo>
                  <a:pt x="4123732" y="57150"/>
                </a:lnTo>
                <a:lnTo>
                  <a:pt x="4168741" y="57150"/>
                </a:lnTo>
                <a:lnTo>
                  <a:pt x="4214282" y="57150"/>
                </a:lnTo>
                <a:lnTo>
                  <a:pt x="4259967" y="57150"/>
                </a:lnTo>
                <a:lnTo>
                  <a:pt x="4305248" y="57150"/>
                </a:lnTo>
                <a:lnTo>
                  <a:pt x="4350934" y="57150"/>
                </a:lnTo>
                <a:lnTo>
                  <a:pt x="4397258" y="57150"/>
                </a:lnTo>
                <a:lnTo>
                  <a:pt x="4440521" y="57150"/>
                </a:lnTo>
                <a:lnTo>
                  <a:pt x="4482707" y="57150"/>
                </a:lnTo>
                <a:lnTo>
                  <a:pt x="4529366" y="57150"/>
                </a:lnTo>
                <a:lnTo>
                  <a:pt x="4576907" y="57150"/>
                </a:lnTo>
                <a:lnTo>
                  <a:pt x="4624524" y="57150"/>
                </a:lnTo>
                <a:lnTo>
                  <a:pt x="4672149" y="57150"/>
                </a:lnTo>
                <a:lnTo>
                  <a:pt x="4715520" y="57150"/>
                </a:lnTo>
                <a:lnTo>
                  <a:pt x="4761527" y="57150"/>
                </a:lnTo>
                <a:lnTo>
                  <a:pt x="4801935" y="57150"/>
                </a:lnTo>
                <a:lnTo>
                  <a:pt x="4848401" y="57150"/>
                </a:lnTo>
                <a:lnTo>
                  <a:pt x="4889328" y="57150"/>
                </a:lnTo>
                <a:lnTo>
                  <a:pt x="4934345" y="57150"/>
                </a:lnTo>
                <a:lnTo>
                  <a:pt x="4974088" y="57150"/>
                </a:lnTo>
                <a:lnTo>
                  <a:pt x="5013397" y="56092"/>
                </a:lnTo>
                <a:lnTo>
                  <a:pt x="5058203" y="48949"/>
                </a:lnTo>
                <a:lnTo>
                  <a:pt x="5097917" y="55338"/>
                </a:lnTo>
                <a:lnTo>
                  <a:pt x="5137223" y="56912"/>
                </a:lnTo>
                <a:lnTo>
                  <a:pt x="5172717" y="54280"/>
                </a:lnTo>
                <a:lnTo>
                  <a:pt x="5218920" y="48209"/>
                </a:lnTo>
                <a:lnTo>
                  <a:pt x="5260554" y="47677"/>
                </a:lnTo>
                <a:lnTo>
                  <a:pt x="5304830" y="47630"/>
                </a:lnTo>
                <a:lnTo>
                  <a:pt x="5342584" y="48684"/>
                </a:lnTo>
                <a:lnTo>
                  <a:pt x="5374903" y="55826"/>
                </a:lnTo>
                <a:lnTo>
                  <a:pt x="5391392" y="56757"/>
                </a:lnTo>
                <a:lnTo>
                  <a:pt x="5438908" y="48198"/>
                </a:lnTo>
                <a:lnTo>
                  <a:pt x="5484170" y="47639"/>
                </a:lnTo>
                <a:lnTo>
                  <a:pt x="5531393" y="47625"/>
                </a:lnTo>
                <a:lnTo>
                  <a:pt x="5579007" y="47625"/>
                </a:lnTo>
                <a:lnTo>
                  <a:pt x="5583063" y="47625"/>
                </a:lnTo>
                <a:lnTo>
                  <a:pt x="5590392" y="50447"/>
                </a:lnTo>
                <a:lnTo>
                  <a:pt x="5593828" y="52681"/>
                </a:lnTo>
                <a:lnTo>
                  <a:pt x="5597177" y="53113"/>
                </a:lnTo>
                <a:lnTo>
                  <a:pt x="5636918" y="47649"/>
                </a:lnTo>
                <a:lnTo>
                  <a:pt x="5683608" y="47625"/>
                </a:lnTo>
                <a:lnTo>
                  <a:pt x="5724525" y="47625"/>
                </a:lnTo>
                <a:lnTo>
                  <a:pt x="5715000" y="47625"/>
                </a:lnTo>
                <a:lnTo>
                  <a:pt x="5715000" y="25235"/>
                </a:lnTo>
                <a:lnTo>
                  <a:pt x="5717822" y="18977"/>
                </a:lnTo>
                <a:lnTo>
                  <a:pt x="5721545" y="12667"/>
                </a:lnTo>
                <a:lnTo>
                  <a:pt x="5724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SMARTInkShape-623"/>
          <p:cNvSpPr/>
          <p:nvPr>
            <p:custDataLst>
              <p:tags r:id="rId3"/>
            </p:custDataLst>
          </p:nvPr>
        </p:nvSpPr>
        <p:spPr>
          <a:xfrm>
            <a:off x="552450" y="6381750"/>
            <a:ext cx="19051" cy="104776"/>
          </a:xfrm>
          <a:custGeom>
            <a:avLst/>
            <a:gdLst/>
            <a:ahLst/>
            <a:cxnLst/>
            <a:rect l="0" t="0" r="0" b="0"/>
            <a:pathLst>
              <a:path w="19051" h="104776">
                <a:moveTo>
                  <a:pt x="19050" y="19050"/>
                </a:moveTo>
                <a:lnTo>
                  <a:pt x="19050" y="19050"/>
                </a:lnTo>
                <a:lnTo>
                  <a:pt x="9917" y="19050"/>
                </a:lnTo>
                <a:lnTo>
                  <a:pt x="9528" y="9641"/>
                </a:lnTo>
                <a:lnTo>
                  <a:pt x="0" y="0"/>
                </a:lnTo>
                <a:lnTo>
                  <a:pt x="0" y="44531"/>
                </a:lnTo>
                <a:lnTo>
                  <a:pt x="0" y="79376"/>
                </a:lnTo>
                <a:lnTo>
                  <a:pt x="2822" y="85725"/>
                </a:lnTo>
                <a:lnTo>
                  <a:pt x="6546" y="92075"/>
                </a:lnTo>
                <a:lnTo>
                  <a:pt x="9525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SMARTInkShape-624"/>
          <p:cNvSpPr/>
          <p:nvPr>
            <p:custDataLst>
              <p:tags r:id="rId4"/>
            </p:custDataLst>
          </p:nvPr>
        </p:nvSpPr>
        <p:spPr>
          <a:xfrm>
            <a:off x="1771650" y="6343650"/>
            <a:ext cx="19051" cy="123826"/>
          </a:xfrm>
          <a:custGeom>
            <a:avLst/>
            <a:gdLst/>
            <a:ahLst/>
            <a:cxnLst/>
            <a:rect l="0" t="0" r="0" b="0"/>
            <a:pathLst>
              <a:path w="19051" h="123826">
                <a:moveTo>
                  <a:pt x="19050" y="9525"/>
                </a:moveTo>
                <a:lnTo>
                  <a:pt x="19050" y="9525"/>
                </a:lnTo>
                <a:lnTo>
                  <a:pt x="9528" y="9525"/>
                </a:lnTo>
                <a:lnTo>
                  <a:pt x="9525" y="0"/>
                </a:lnTo>
                <a:lnTo>
                  <a:pt x="116" y="9409"/>
                </a:lnTo>
                <a:lnTo>
                  <a:pt x="0" y="54056"/>
                </a:lnTo>
                <a:lnTo>
                  <a:pt x="0" y="101600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625"/>
          <p:cNvSpPr/>
          <p:nvPr>
            <p:custDataLst>
              <p:tags r:id="rId5"/>
            </p:custDataLst>
          </p:nvPr>
        </p:nvSpPr>
        <p:spPr>
          <a:xfrm>
            <a:off x="3000375" y="6353209"/>
            <a:ext cx="19051" cy="104742"/>
          </a:xfrm>
          <a:custGeom>
            <a:avLst/>
            <a:gdLst/>
            <a:ahLst/>
            <a:cxnLst/>
            <a:rect l="0" t="0" r="0" b="0"/>
            <a:pathLst>
              <a:path w="19051" h="104742">
                <a:moveTo>
                  <a:pt x="0" y="9491"/>
                </a:moveTo>
                <a:lnTo>
                  <a:pt x="0" y="9491"/>
                </a:lnTo>
                <a:lnTo>
                  <a:pt x="9409" y="9491"/>
                </a:lnTo>
                <a:lnTo>
                  <a:pt x="9525" y="0"/>
                </a:lnTo>
                <a:lnTo>
                  <a:pt x="9525" y="33195"/>
                </a:lnTo>
                <a:lnTo>
                  <a:pt x="12347" y="38723"/>
                </a:lnTo>
                <a:lnTo>
                  <a:pt x="16071" y="44708"/>
                </a:lnTo>
                <a:lnTo>
                  <a:pt x="18461" y="57173"/>
                </a:lnTo>
                <a:lnTo>
                  <a:pt x="19050" y="10474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MARTInkShape-626"/>
          <p:cNvSpPr/>
          <p:nvPr>
            <p:custDataLst>
              <p:tags r:id="rId6"/>
            </p:custDataLst>
          </p:nvPr>
        </p:nvSpPr>
        <p:spPr>
          <a:xfrm>
            <a:off x="4238625" y="6324600"/>
            <a:ext cx="9526" cy="104776"/>
          </a:xfrm>
          <a:custGeom>
            <a:avLst/>
            <a:gdLst/>
            <a:ahLst/>
            <a:cxnLst/>
            <a:rect l="0" t="0" r="0" b="0"/>
            <a:pathLst>
              <a:path w="9526" h="104776">
                <a:moveTo>
                  <a:pt x="0" y="28575"/>
                </a:moveTo>
                <a:lnTo>
                  <a:pt x="0" y="28575"/>
                </a:lnTo>
                <a:lnTo>
                  <a:pt x="0" y="0"/>
                </a:lnTo>
                <a:lnTo>
                  <a:pt x="0" y="44719"/>
                </a:lnTo>
                <a:lnTo>
                  <a:pt x="0" y="91279"/>
                </a:lnTo>
                <a:lnTo>
                  <a:pt x="0" y="94727"/>
                </a:lnTo>
                <a:lnTo>
                  <a:pt x="9525" y="1047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SMARTInkShape-627"/>
          <p:cNvSpPr/>
          <p:nvPr>
            <p:custDataLst>
              <p:tags r:id="rId7"/>
            </p:custDataLst>
          </p:nvPr>
        </p:nvSpPr>
        <p:spPr>
          <a:xfrm>
            <a:off x="409575" y="6410325"/>
            <a:ext cx="76201" cy="152285"/>
          </a:xfrm>
          <a:custGeom>
            <a:avLst/>
            <a:gdLst/>
            <a:ahLst/>
            <a:cxnLst/>
            <a:rect l="0" t="0" r="0" b="0"/>
            <a:pathLst>
              <a:path w="76201" h="152285">
                <a:moveTo>
                  <a:pt x="19050" y="57150"/>
                </a:moveTo>
                <a:lnTo>
                  <a:pt x="19050" y="57150"/>
                </a:lnTo>
                <a:lnTo>
                  <a:pt x="19050" y="47625"/>
                </a:lnTo>
                <a:lnTo>
                  <a:pt x="9917" y="56757"/>
                </a:lnTo>
                <a:lnTo>
                  <a:pt x="9528" y="66556"/>
                </a:lnTo>
                <a:lnTo>
                  <a:pt x="4469" y="71697"/>
                </a:lnTo>
                <a:lnTo>
                  <a:pt x="1986" y="77020"/>
                </a:lnTo>
                <a:lnTo>
                  <a:pt x="1" y="93922"/>
                </a:lnTo>
                <a:lnTo>
                  <a:pt x="0" y="141431"/>
                </a:lnTo>
                <a:lnTo>
                  <a:pt x="0" y="142872"/>
                </a:lnTo>
                <a:lnTo>
                  <a:pt x="8201" y="142875"/>
                </a:lnTo>
                <a:lnTo>
                  <a:pt x="8642" y="143933"/>
                </a:lnTo>
                <a:lnTo>
                  <a:pt x="9133" y="147931"/>
                </a:lnTo>
                <a:lnTo>
                  <a:pt x="10322" y="149420"/>
                </a:lnTo>
                <a:lnTo>
                  <a:pt x="18648" y="152284"/>
                </a:lnTo>
                <a:lnTo>
                  <a:pt x="19047" y="142990"/>
                </a:lnTo>
                <a:lnTo>
                  <a:pt x="24106" y="142909"/>
                </a:lnTo>
                <a:lnTo>
                  <a:pt x="29411" y="137246"/>
                </a:lnTo>
                <a:lnTo>
                  <a:pt x="47188" y="114761"/>
                </a:lnTo>
                <a:lnTo>
                  <a:pt x="47496" y="109380"/>
                </a:lnTo>
                <a:lnTo>
                  <a:pt x="48597" y="107845"/>
                </a:lnTo>
                <a:lnTo>
                  <a:pt x="50390" y="106822"/>
                </a:lnTo>
                <a:lnTo>
                  <a:pt x="52643" y="106139"/>
                </a:lnTo>
                <a:lnTo>
                  <a:pt x="54145" y="104626"/>
                </a:lnTo>
                <a:lnTo>
                  <a:pt x="55815" y="100123"/>
                </a:lnTo>
                <a:lnTo>
                  <a:pt x="57318" y="98499"/>
                </a:lnTo>
                <a:lnTo>
                  <a:pt x="61811" y="96694"/>
                </a:lnTo>
                <a:lnTo>
                  <a:pt x="63432" y="95155"/>
                </a:lnTo>
                <a:lnTo>
                  <a:pt x="66548" y="86155"/>
                </a:lnTo>
                <a:lnTo>
                  <a:pt x="66675" y="67103"/>
                </a:lnTo>
                <a:lnTo>
                  <a:pt x="74876" y="58512"/>
                </a:lnTo>
                <a:lnTo>
                  <a:pt x="76084" y="49069"/>
                </a:lnTo>
                <a:lnTo>
                  <a:pt x="76200" y="28979"/>
                </a:lnTo>
                <a:lnTo>
                  <a:pt x="67067" y="19453"/>
                </a:lnTo>
                <a:lnTo>
                  <a:pt x="66675" y="119"/>
                </a:lnTo>
                <a:lnTo>
                  <a:pt x="48959" y="0"/>
                </a:lnTo>
                <a:lnTo>
                  <a:pt x="48514" y="1058"/>
                </a:lnTo>
                <a:lnTo>
                  <a:pt x="48020" y="5056"/>
                </a:lnTo>
                <a:lnTo>
                  <a:pt x="46830" y="6545"/>
                </a:lnTo>
                <a:lnTo>
                  <a:pt x="42686" y="8201"/>
                </a:lnTo>
                <a:lnTo>
                  <a:pt x="41157" y="9701"/>
                </a:lnTo>
                <a:lnTo>
                  <a:pt x="39459" y="14189"/>
                </a:lnTo>
                <a:lnTo>
                  <a:pt x="37948" y="15810"/>
                </a:lnTo>
                <a:lnTo>
                  <a:pt x="33446" y="17610"/>
                </a:lnTo>
                <a:lnTo>
                  <a:pt x="31822" y="19148"/>
                </a:lnTo>
                <a:lnTo>
                  <a:pt x="30018" y="23680"/>
                </a:lnTo>
                <a:lnTo>
                  <a:pt x="28479" y="25312"/>
                </a:lnTo>
                <a:lnTo>
                  <a:pt x="23946" y="27124"/>
                </a:lnTo>
                <a:lnTo>
                  <a:pt x="22314" y="28666"/>
                </a:lnTo>
                <a:lnTo>
                  <a:pt x="19480" y="36649"/>
                </a:lnTo>
                <a:close/>
              </a:path>
            </a:pathLst>
          </a:custGeom>
          <a:noFill/>
          <a:ln w="19050" cap="rnd" cmpd="sng" algn="ctr">
            <a:solidFill>
              <a:srgbClr val="0000FF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130"/>
          <p:cNvGrpSpPr/>
          <p:nvPr/>
        </p:nvGrpSpPr>
        <p:grpSpPr>
          <a:xfrm>
            <a:off x="1628775" y="6429409"/>
            <a:ext cx="104776" cy="190467"/>
            <a:chOff x="1628775" y="6429409"/>
            <a:chExt cx="104776" cy="190467"/>
          </a:xfrm>
        </p:grpSpPr>
        <p:sp>
          <p:nvSpPr>
            <p:cNvPr id="44" name="SMARTInkShape-628"/>
            <p:cNvSpPr/>
            <p:nvPr>
              <p:custDataLst>
                <p:tags r:id="rId150"/>
              </p:custDataLst>
            </p:nvPr>
          </p:nvSpPr>
          <p:spPr>
            <a:xfrm>
              <a:off x="1628775" y="6429491"/>
              <a:ext cx="57150" cy="190385"/>
            </a:xfrm>
            <a:custGeom>
              <a:avLst/>
              <a:gdLst/>
              <a:ahLst/>
              <a:cxnLst/>
              <a:rect l="0" t="0" r="0" b="0"/>
              <a:pathLst>
                <a:path w="57150" h="190385">
                  <a:moveTo>
                    <a:pt x="28575" y="28459"/>
                  </a:moveTo>
                  <a:lnTo>
                    <a:pt x="28575" y="28459"/>
                  </a:lnTo>
                  <a:lnTo>
                    <a:pt x="28575" y="18968"/>
                  </a:lnTo>
                  <a:lnTo>
                    <a:pt x="20374" y="18937"/>
                  </a:lnTo>
                  <a:lnTo>
                    <a:pt x="19933" y="17878"/>
                  </a:lnTo>
                  <a:lnTo>
                    <a:pt x="19050" y="0"/>
                  </a:lnTo>
                  <a:lnTo>
                    <a:pt x="19050" y="27941"/>
                  </a:lnTo>
                  <a:lnTo>
                    <a:pt x="10849" y="36615"/>
                  </a:lnTo>
                  <a:lnTo>
                    <a:pt x="9560" y="47081"/>
                  </a:lnTo>
                  <a:lnTo>
                    <a:pt x="9525" y="71464"/>
                  </a:lnTo>
                  <a:lnTo>
                    <a:pt x="6703" y="76854"/>
                  </a:lnTo>
                  <a:lnTo>
                    <a:pt x="116" y="85457"/>
                  </a:lnTo>
                  <a:lnTo>
                    <a:pt x="0" y="95100"/>
                  </a:lnTo>
                  <a:lnTo>
                    <a:pt x="0" y="90067"/>
                  </a:lnTo>
                  <a:lnTo>
                    <a:pt x="2822" y="84768"/>
                  </a:lnTo>
                  <a:lnTo>
                    <a:pt x="15993" y="68581"/>
                  </a:lnTo>
                  <a:lnTo>
                    <a:pt x="17692" y="62871"/>
                  </a:lnTo>
                  <a:lnTo>
                    <a:pt x="19203" y="60926"/>
                  </a:lnTo>
                  <a:lnTo>
                    <a:pt x="28448" y="57079"/>
                  </a:lnTo>
                  <a:lnTo>
                    <a:pt x="43122" y="57034"/>
                  </a:lnTo>
                  <a:lnTo>
                    <a:pt x="44623" y="58092"/>
                  </a:lnTo>
                  <a:lnTo>
                    <a:pt x="45624" y="59856"/>
                  </a:lnTo>
                  <a:lnTo>
                    <a:pt x="47229" y="65235"/>
                  </a:lnTo>
                  <a:lnTo>
                    <a:pt x="50271" y="65971"/>
                  </a:lnTo>
                  <a:lnTo>
                    <a:pt x="57115" y="66556"/>
                  </a:lnTo>
                  <a:lnTo>
                    <a:pt x="57149" y="83892"/>
                  </a:lnTo>
                  <a:lnTo>
                    <a:pt x="56091" y="84464"/>
                  </a:lnTo>
                  <a:lnTo>
                    <a:pt x="52093" y="85101"/>
                  </a:lnTo>
                  <a:lnTo>
                    <a:pt x="50604" y="86328"/>
                  </a:lnTo>
                  <a:lnTo>
                    <a:pt x="48949" y="90515"/>
                  </a:lnTo>
                  <a:lnTo>
                    <a:pt x="46567" y="130965"/>
                  </a:lnTo>
                  <a:lnTo>
                    <a:pt x="41079" y="139853"/>
                  </a:lnTo>
                  <a:lnTo>
                    <a:pt x="38689" y="152337"/>
                  </a:lnTo>
                  <a:lnTo>
                    <a:pt x="38135" y="161255"/>
                  </a:lnTo>
                  <a:lnTo>
                    <a:pt x="28610" y="171298"/>
                  </a:lnTo>
                  <a:lnTo>
                    <a:pt x="28585" y="176380"/>
                  </a:lnTo>
                  <a:lnTo>
                    <a:pt x="27524" y="177873"/>
                  </a:lnTo>
                  <a:lnTo>
                    <a:pt x="25758" y="178868"/>
                  </a:lnTo>
                  <a:lnTo>
                    <a:pt x="20375" y="180466"/>
                  </a:lnTo>
                  <a:lnTo>
                    <a:pt x="19639" y="183507"/>
                  </a:lnTo>
                  <a:lnTo>
                    <a:pt x="19050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629"/>
            <p:cNvSpPr/>
            <p:nvPr>
              <p:custDataLst>
                <p:tags r:id="rId151"/>
              </p:custDataLst>
            </p:nvPr>
          </p:nvSpPr>
          <p:spPr>
            <a:xfrm>
              <a:off x="1657351" y="6429409"/>
              <a:ext cx="76200" cy="38067"/>
            </a:xfrm>
            <a:custGeom>
              <a:avLst/>
              <a:gdLst/>
              <a:ahLst/>
              <a:cxnLst/>
              <a:rect l="0" t="0" r="0" b="0"/>
              <a:pathLst>
                <a:path w="76200" h="38067">
                  <a:moveTo>
                    <a:pt x="9524" y="38066"/>
                  </a:moveTo>
                  <a:lnTo>
                    <a:pt x="9524" y="38066"/>
                  </a:lnTo>
                  <a:lnTo>
                    <a:pt x="1323" y="38066"/>
                  </a:lnTo>
                  <a:lnTo>
                    <a:pt x="882" y="37008"/>
                  </a:lnTo>
                  <a:lnTo>
                    <a:pt x="0" y="19418"/>
                  </a:lnTo>
                  <a:lnTo>
                    <a:pt x="17715" y="19016"/>
                  </a:lnTo>
                  <a:lnTo>
                    <a:pt x="26390" y="12471"/>
                  </a:lnTo>
                  <a:lnTo>
                    <a:pt x="35218" y="10374"/>
                  </a:lnTo>
                  <a:lnTo>
                    <a:pt x="45781" y="9607"/>
                  </a:lnTo>
                  <a:lnTo>
                    <a:pt x="55663" y="1300"/>
                  </a:lnTo>
                  <a:lnTo>
                    <a:pt x="66243" y="0"/>
                  </a:lnTo>
                  <a:lnTo>
                    <a:pt x="76199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131"/>
          <p:cNvGrpSpPr/>
          <p:nvPr/>
        </p:nvGrpSpPr>
        <p:grpSpPr>
          <a:xfrm>
            <a:off x="2819400" y="6429375"/>
            <a:ext cx="141503" cy="142875"/>
            <a:chOff x="2819400" y="6429375"/>
            <a:chExt cx="141503" cy="142875"/>
          </a:xfrm>
        </p:grpSpPr>
        <p:sp>
          <p:nvSpPr>
            <p:cNvPr id="47" name="SMARTInkShape-630"/>
            <p:cNvSpPr/>
            <p:nvPr>
              <p:custDataLst>
                <p:tags r:id="rId148"/>
              </p:custDataLst>
            </p:nvPr>
          </p:nvSpPr>
          <p:spPr>
            <a:xfrm>
              <a:off x="2819400" y="6429375"/>
              <a:ext cx="9526" cy="123826"/>
            </a:xfrm>
            <a:custGeom>
              <a:avLst/>
              <a:gdLst/>
              <a:ahLst/>
              <a:cxnLst/>
              <a:rect l="0" t="0" r="0" b="0"/>
              <a:pathLst>
                <a:path w="9526" h="123826">
                  <a:moveTo>
                    <a:pt x="9525" y="0"/>
                  </a:moveTo>
                  <a:lnTo>
                    <a:pt x="9525" y="0"/>
                  </a:lnTo>
                  <a:lnTo>
                    <a:pt x="9525" y="9132"/>
                  </a:lnTo>
                  <a:lnTo>
                    <a:pt x="9525" y="0"/>
                  </a:lnTo>
                  <a:lnTo>
                    <a:pt x="9525" y="22666"/>
                  </a:lnTo>
                  <a:lnTo>
                    <a:pt x="8467" y="24636"/>
                  </a:lnTo>
                  <a:lnTo>
                    <a:pt x="6703" y="25949"/>
                  </a:lnTo>
                  <a:lnTo>
                    <a:pt x="4469" y="26824"/>
                  </a:lnTo>
                  <a:lnTo>
                    <a:pt x="2979" y="28466"/>
                  </a:lnTo>
                  <a:lnTo>
                    <a:pt x="392" y="36623"/>
                  </a:lnTo>
                  <a:lnTo>
                    <a:pt x="0" y="82814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631"/>
            <p:cNvSpPr/>
            <p:nvPr>
              <p:custDataLst>
                <p:tags r:id="rId149"/>
              </p:custDataLst>
            </p:nvPr>
          </p:nvSpPr>
          <p:spPr>
            <a:xfrm>
              <a:off x="2867025" y="6448436"/>
              <a:ext cx="93878" cy="123814"/>
            </a:xfrm>
            <a:custGeom>
              <a:avLst/>
              <a:gdLst/>
              <a:ahLst/>
              <a:cxnLst/>
              <a:rect l="0" t="0" r="0" b="0"/>
              <a:pathLst>
                <a:path w="93878" h="123814">
                  <a:moveTo>
                    <a:pt x="9525" y="47614"/>
                  </a:moveTo>
                  <a:lnTo>
                    <a:pt x="9525" y="47614"/>
                  </a:lnTo>
                  <a:lnTo>
                    <a:pt x="1325" y="47614"/>
                  </a:lnTo>
                  <a:lnTo>
                    <a:pt x="883" y="48672"/>
                  </a:lnTo>
                  <a:lnTo>
                    <a:pt x="0" y="95834"/>
                  </a:lnTo>
                  <a:lnTo>
                    <a:pt x="0" y="104242"/>
                  </a:lnTo>
                  <a:lnTo>
                    <a:pt x="6546" y="112265"/>
                  </a:lnTo>
                  <a:lnTo>
                    <a:pt x="9490" y="123662"/>
                  </a:lnTo>
                  <a:lnTo>
                    <a:pt x="32191" y="123813"/>
                  </a:lnTo>
                  <a:lnTo>
                    <a:pt x="35219" y="121697"/>
                  </a:lnTo>
                  <a:lnTo>
                    <a:pt x="63508" y="81436"/>
                  </a:lnTo>
                  <a:lnTo>
                    <a:pt x="82903" y="40847"/>
                  </a:lnTo>
                  <a:lnTo>
                    <a:pt x="86412" y="22577"/>
                  </a:lnTo>
                  <a:lnTo>
                    <a:pt x="93877" y="11444"/>
                  </a:lnTo>
                  <a:lnTo>
                    <a:pt x="93276" y="9742"/>
                  </a:lnTo>
                  <a:lnTo>
                    <a:pt x="86082" y="431"/>
                  </a:lnTo>
                  <a:lnTo>
                    <a:pt x="71545" y="0"/>
                  </a:lnTo>
                  <a:lnTo>
                    <a:pt x="66017" y="2816"/>
                  </a:lnTo>
                  <a:lnTo>
                    <a:pt x="39463" y="27202"/>
                  </a:lnTo>
                  <a:lnTo>
                    <a:pt x="38219" y="36645"/>
                  </a:lnTo>
                  <a:lnTo>
                    <a:pt x="38100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132"/>
          <p:cNvGrpSpPr/>
          <p:nvPr/>
        </p:nvGrpSpPr>
        <p:grpSpPr>
          <a:xfrm>
            <a:off x="4076734" y="6419967"/>
            <a:ext cx="123792" cy="152284"/>
            <a:chOff x="4076734" y="6419967"/>
            <a:chExt cx="123792" cy="152284"/>
          </a:xfrm>
        </p:grpSpPr>
        <p:sp>
          <p:nvSpPr>
            <p:cNvPr id="50" name="SMARTInkShape-632"/>
            <p:cNvSpPr/>
            <p:nvPr>
              <p:custDataLst>
                <p:tags r:id="rId145"/>
              </p:custDataLst>
            </p:nvPr>
          </p:nvSpPr>
          <p:spPr>
            <a:xfrm>
              <a:off x="4076734" y="6419967"/>
              <a:ext cx="28542" cy="133234"/>
            </a:xfrm>
            <a:custGeom>
              <a:avLst/>
              <a:gdLst/>
              <a:ahLst/>
              <a:cxnLst/>
              <a:rect l="0" t="0" r="0" b="0"/>
              <a:pathLst>
                <a:path w="28542" h="133234">
                  <a:moveTo>
                    <a:pt x="19016" y="28458"/>
                  </a:moveTo>
                  <a:lnTo>
                    <a:pt x="19016" y="28458"/>
                  </a:lnTo>
                  <a:lnTo>
                    <a:pt x="19016" y="20257"/>
                  </a:lnTo>
                  <a:lnTo>
                    <a:pt x="20074" y="19816"/>
                  </a:lnTo>
                  <a:lnTo>
                    <a:pt x="24072" y="19326"/>
                  </a:lnTo>
                  <a:lnTo>
                    <a:pt x="25562" y="18137"/>
                  </a:lnTo>
                  <a:lnTo>
                    <a:pt x="28507" y="9527"/>
                  </a:lnTo>
                  <a:lnTo>
                    <a:pt x="28541" y="278"/>
                  </a:lnTo>
                  <a:lnTo>
                    <a:pt x="23485" y="0"/>
                  </a:lnTo>
                  <a:lnTo>
                    <a:pt x="21995" y="1019"/>
                  </a:lnTo>
                  <a:lnTo>
                    <a:pt x="21002" y="2757"/>
                  </a:lnTo>
                  <a:lnTo>
                    <a:pt x="19132" y="17220"/>
                  </a:lnTo>
                  <a:lnTo>
                    <a:pt x="19026" y="26984"/>
                  </a:lnTo>
                  <a:lnTo>
                    <a:pt x="17965" y="27475"/>
                  </a:lnTo>
                  <a:lnTo>
                    <a:pt x="13963" y="28021"/>
                  </a:lnTo>
                  <a:lnTo>
                    <a:pt x="12472" y="31342"/>
                  </a:lnTo>
                  <a:lnTo>
                    <a:pt x="9507" y="76588"/>
                  </a:lnTo>
                  <a:lnTo>
                    <a:pt x="9501" y="79595"/>
                  </a:lnTo>
                  <a:lnTo>
                    <a:pt x="6674" y="85758"/>
                  </a:lnTo>
                  <a:lnTo>
                    <a:pt x="2947" y="92024"/>
                  </a:lnTo>
                  <a:lnTo>
                    <a:pt x="359" y="102785"/>
                  </a:lnTo>
                  <a:lnTo>
                    <a:pt x="0" y="112695"/>
                  </a:lnTo>
                  <a:lnTo>
                    <a:pt x="6519" y="121493"/>
                  </a:lnTo>
                  <a:lnTo>
                    <a:pt x="9491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633"/>
            <p:cNvSpPr/>
            <p:nvPr>
              <p:custDataLst>
                <p:tags r:id="rId146"/>
              </p:custDataLst>
            </p:nvPr>
          </p:nvSpPr>
          <p:spPr>
            <a:xfrm>
              <a:off x="4124325" y="6429375"/>
              <a:ext cx="66641" cy="142876"/>
            </a:xfrm>
            <a:custGeom>
              <a:avLst/>
              <a:gdLst/>
              <a:ahLst/>
              <a:cxnLst/>
              <a:rect l="0" t="0" r="0" b="0"/>
              <a:pathLst>
                <a:path w="66641" h="142876">
                  <a:moveTo>
                    <a:pt x="28575" y="0"/>
                  </a:moveTo>
                  <a:lnTo>
                    <a:pt x="28575" y="0"/>
                  </a:lnTo>
                  <a:lnTo>
                    <a:pt x="23519" y="5056"/>
                  </a:lnTo>
                  <a:lnTo>
                    <a:pt x="21036" y="10361"/>
                  </a:lnTo>
                  <a:lnTo>
                    <a:pt x="19443" y="17333"/>
                  </a:lnTo>
                  <a:lnTo>
                    <a:pt x="18254" y="17905"/>
                  </a:lnTo>
                  <a:lnTo>
                    <a:pt x="10883" y="18900"/>
                  </a:lnTo>
                  <a:lnTo>
                    <a:pt x="10129" y="21805"/>
                  </a:lnTo>
                  <a:lnTo>
                    <a:pt x="9535" y="33514"/>
                  </a:lnTo>
                  <a:lnTo>
                    <a:pt x="6708" y="38883"/>
                  </a:lnTo>
                  <a:lnTo>
                    <a:pt x="393" y="47114"/>
                  </a:lnTo>
                  <a:lnTo>
                    <a:pt x="0" y="62196"/>
                  </a:lnTo>
                  <a:lnTo>
                    <a:pt x="2822" y="67506"/>
                  </a:lnTo>
                  <a:lnTo>
                    <a:pt x="8201" y="74483"/>
                  </a:lnTo>
                  <a:lnTo>
                    <a:pt x="8642" y="73997"/>
                  </a:lnTo>
                  <a:lnTo>
                    <a:pt x="9132" y="70634"/>
                  </a:lnTo>
                  <a:lnTo>
                    <a:pt x="10321" y="69315"/>
                  </a:lnTo>
                  <a:lnTo>
                    <a:pt x="17692" y="67023"/>
                  </a:lnTo>
                  <a:lnTo>
                    <a:pt x="18446" y="64007"/>
                  </a:lnTo>
                  <a:lnTo>
                    <a:pt x="18931" y="58505"/>
                  </a:lnTo>
                  <a:lnTo>
                    <a:pt x="21820" y="57753"/>
                  </a:lnTo>
                  <a:lnTo>
                    <a:pt x="47472" y="57150"/>
                  </a:lnTo>
                  <a:lnTo>
                    <a:pt x="56754" y="66282"/>
                  </a:lnTo>
                  <a:lnTo>
                    <a:pt x="57033" y="71615"/>
                  </a:lnTo>
                  <a:lnTo>
                    <a:pt x="59920" y="76984"/>
                  </a:lnTo>
                  <a:lnTo>
                    <a:pt x="65341" y="83999"/>
                  </a:lnTo>
                  <a:lnTo>
                    <a:pt x="66411" y="92988"/>
                  </a:lnTo>
                  <a:lnTo>
                    <a:pt x="66640" y="103014"/>
                  </a:lnTo>
                  <a:lnTo>
                    <a:pt x="60122" y="112031"/>
                  </a:lnTo>
                  <a:lnTo>
                    <a:pt x="57541" y="122062"/>
                  </a:lnTo>
                  <a:lnTo>
                    <a:pt x="57150" y="138368"/>
                  </a:lnTo>
                  <a:lnTo>
                    <a:pt x="56092" y="139871"/>
                  </a:lnTo>
                  <a:lnTo>
                    <a:pt x="54328" y="140872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634"/>
            <p:cNvSpPr/>
            <p:nvPr>
              <p:custDataLst>
                <p:tags r:id="rId147"/>
              </p:custDataLst>
            </p:nvPr>
          </p:nvSpPr>
          <p:spPr>
            <a:xfrm>
              <a:off x="4135208" y="6438900"/>
              <a:ext cx="65318" cy="47115"/>
            </a:xfrm>
            <a:custGeom>
              <a:avLst/>
              <a:gdLst/>
              <a:ahLst/>
              <a:cxnLst/>
              <a:rect l="0" t="0" r="0" b="0"/>
              <a:pathLst>
                <a:path w="65318" h="47115">
                  <a:moveTo>
                    <a:pt x="17692" y="19050"/>
                  </a:moveTo>
                  <a:lnTo>
                    <a:pt x="17692" y="19050"/>
                  </a:lnTo>
                  <a:lnTo>
                    <a:pt x="3227" y="33515"/>
                  </a:lnTo>
                  <a:lnTo>
                    <a:pt x="679" y="38884"/>
                  </a:lnTo>
                  <a:lnTo>
                    <a:pt x="0" y="41798"/>
                  </a:lnTo>
                  <a:lnTo>
                    <a:pt x="607" y="43740"/>
                  </a:lnTo>
                  <a:lnTo>
                    <a:pt x="2068" y="45036"/>
                  </a:lnTo>
                  <a:lnTo>
                    <a:pt x="6962" y="47114"/>
                  </a:lnTo>
                  <a:lnTo>
                    <a:pt x="7364" y="46225"/>
                  </a:lnTo>
                  <a:lnTo>
                    <a:pt x="8136" y="33423"/>
                  </a:lnTo>
                  <a:lnTo>
                    <a:pt x="9204" y="31807"/>
                  </a:lnTo>
                  <a:lnTo>
                    <a:pt x="10975" y="30730"/>
                  </a:lnTo>
                  <a:lnTo>
                    <a:pt x="13214" y="30011"/>
                  </a:lnTo>
                  <a:lnTo>
                    <a:pt x="36814" y="12155"/>
                  </a:lnTo>
                  <a:lnTo>
                    <a:pt x="6531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133"/>
          <p:cNvGrpSpPr/>
          <p:nvPr/>
        </p:nvGrpSpPr>
        <p:grpSpPr>
          <a:xfrm>
            <a:off x="5381625" y="6324600"/>
            <a:ext cx="190501" cy="285751"/>
            <a:chOff x="5381625" y="6324600"/>
            <a:chExt cx="190501" cy="285751"/>
          </a:xfrm>
        </p:grpSpPr>
        <p:sp>
          <p:nvSpPr>
            <p:cNvPr id="54" name="SMARTInkShape-635"/>
            <p:cNvSpPr/>
            <p:nvPr>
              <p:custDataLst>
                <p:tags r:id="rId142"/>
              </p:custDataLst>
            </p:nvPr>
          </p:nvSpPr>
          <p:spPr>
            <a:xfrm>
              <a:off x="5495925" y="6429386"/>
              <a:ext cx="76201" cy="152390"/>
            </a:xfrm>
            <a:custGeom>
              <a:avLst/>
              <a:gdLst/>
              <a:ahLst/>
              <a:cxnLst/>
              <a:rect l="0" t="0" r="0" b="0"/>
              <a:pathLst>
                <a:path w="76201" h="152390">
                  <a:moveTo>
                    <a:pt x="28575" y="95239"/>
                  </a:moveTo>
                  <a:lnTo>
                    <a:pt x="28575" y="95239"/>
                  </a:lnTo>
                  <a:lnTo>
                    <a:pt x="23519" y="95239"/>
                  </a:lnTo>
                  <a:lnTo>
                    <a:pt x="22030" y="96297"/>
                  </a:lnTo>
                  <a:lnTo>
                    <a:pt x="21036" y="98061"/>
                  </a:lnTo>
                  <a:lnTo>
                    <a:pt x="19312" y="104940"/>
                  </a:lnTo>
                  <a:lnTo>
                    <a:pt x="19166" y="109428"/>
                  </a:lnTo>
                  <a:lnTo>
                    <a:pt x="18069" y="111048"/>
                  </a:lnTo>
                  <a:lnTo>
                    <a:pt x="16279" y="112129"/>
                  </a:lnTo>
                  <a:lnTo>
                    <a:pt x="9528" y="114288"/>
                  </a:lnTo>
                  <a:lnTo>
                    <a:pt x="9525" y="114289"/>
                  </a:lnTo>
                  <a:lnTo>
                    <a:pt x="9525" y="123814"/>
                  </a:lnTo>
                  <a:lnTo>
                    <a:pt x="393" y="123814"/>
                  </a:lnTo>
                  <a:lnTo>
                    <a:pt x="0" y="152389"/>
                  </a:lnTo>
                  <a:lnTo>
                    <a:pt x="27217" y="152389"/>
                  </a:lnTo>
                  <a:lnTo>
                    <a:pt x="27669" y="151331"/>
                  </a:lnTo>
                  <a:lnTo>
                    <a:pt x="28456" y="144189"/>
                  </a:lnTo>
                  <a:lnTo>
                    <a:pt x="31345" y="143452"/>
                  </a:lnTo>
                  <a:lnTo>
                    <a:pt x="43039" y="142874"/>
                  </a:lnTo>
                  <a:lnTo>
                    <a:pt x="44568" y="141812"/>
                  </a:lnTo>
                  <a:lnTo>
                    <a:pt x="45587" y="140046"/>
                  </a:lnTo>
                  <a:lnTo>
                    <a:pt x="47506" y="133732"/>
                  </a:lnTo>
                  <a:lnTo>
                    <a:pt x="64955" y="116015"/>
                  </a:lnTo>
                  <a:lnTo>
                    <a:pt x="65911" y="112234"/>
                  </a:lnTo>
                  <a:lnTo>
                    <a:pt x="67393" y="105968"/>
                  </a:lnTo>
                  <a:lnTo>
                    <a:pt x="75795" y="86629"/>
                  </a:lnTo>
                  <a:lnTo>
                    <a:pt x="76200" y="39992"/>
                  </a:lnTo>
                  <a:lnTo>
                    <a:pt x="76200" y="10958"/>
                  </a:lnTo>
                  <a:lnTo>
                    <a:pt x="66709" y="26"/>
                  </a:lnTo>
                  <a:lnTo>
                    <a:pt x="61629" y="0"/>
                  </a:lnTo>
                  <a:lnTo>
                    <a:pt x="60136" y="1054"/>
                  </a:lnTo>
                  <a:lnTo>
                    <a:pt x="59141" y="2816"/>
                  </a:lnTo>
                  <a:lnTo>
                    <a:pt x="57543" y="8191"/>
                  </a:lnTo>
                  <a:lnTo>
                    <a:pt x="54502" y="8926"/>
                  </a:lnTo>
                  <a:lnTo>
                    <a:pt x="52210" y="9122"/>
                  </a:lnTo>
                  <a:lnTo>
                    <a:pt x="50681" y="10311"/>
                  </a:lnTo>
                  <a:lnTo>
                    <a:pt x="48983" y="14454"/>
                  </a:lnTo>
                  <a:lnTo>
                    <a:pt x="47473" y="15983"/>
                  </a:lnTo>
                  <a:lnTo>
                    <a:pt x="38528" y="18920"/>
                  </a:lnTo>
                  <a:lnTo>
                    <a:pt x="28979" y="19036"/>
                  </a:lnTo>
                  <a:lnTo>
                    <a:pt x="28611" y="35440"/>
                  </a:lnTo>
                  <a:lnTo>
                    <a:pt x="27541" y="36323"/>
                  </a:lnTo>
                  <a:lnTo>
                    <a:pt x="23529" y="37304"/>
                  </a:lnTo>
                  <a:lnTo>
                    <a:pt x="22036" y="38624"/>
                  </a:lnTo>
                  <a:lnTo>
                    <a:pt x="19443" y="46221"/>
                  </a:lnTo>
                  <a:lnTo>
                    <a:pt x="1905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636"/>
            <p:cNvSpPr/>
            <p:nvPr>
              <p:custDataLst>
                <p:tags r:id="rId143"/>
              </p:custDataLst>
            </p:nvPr>
          </p:nvSpPr>
          <p:spPr>
            <a:xfrm>
              <a:off x="5381625" y="6477033"/>
              <a:ext cx="66676" cy="133318"/>
            </a:xfrm>
            <a:custGeom>
              <a:avLst/>
              <a:gdLst/>
              <a:ahLst/>
              <a:cxnLst/>
              <a:rect l="0" t="0" r="0" b="0"/>
              <a:pathLst>
                <a:path w="66676" h="133318">
                  <a:moveTo>
                    <a:pt x="47625" y="57117"/>
                  </a:moveTo>
                  <a:lnTo>
                    <a:pt x="47625" y="57117"/>
                  </a:lnTo>
                  <a:lnTo>
                    <a:pt x="33077" y="57117"/>
                  </a:lnTo>
                  <a:lnTo>
                    <a:pt x="31576" y="58175"/>
                  </a:lnTo>
                  <a:lnTo>
                    <a:pt x="30576" y="59939"/>
                  </a:lnTo>
                  <a:lnTo>
                    <a:pt x="28585" y="66608"/>
                  </a:lnTo>
                  <a:lnTo>
                    <a:pt x="20375" y="66639"/>
                  </a:lnTo>
                  <a:lnTo>
                    <a:pt x="19933" y="65582"/>
                  </a:lnTo>
                  <a:lnTo>
                    <a:pt x="19050" y="20377"/>
                  </a:lnTo>
                  <a:lnTo>
                    <a:pt x="20108" y="19924"/>
                  </a:lnTo>
                  <a:lnTo>
                    <a:pt x="24106" y="19420"/>
                  </a:lnTo>
                  <a:lnTo>
                    <a:pt x="25595" y="18228"/>
                  </a:lnTo>
                  <a:lnTo>
                    <a:pt x="33239" y="5795"/>
                  </a:lnTo>
                  <a:lnTo>
                    <a:pt x="35918" y="4910"/>
                  </a:lnTo>
                  <a:lnTo>
                    <a:pt x="38762" y="5379"/>
                  </a:lnTo>
                  <a:lnTo>
                    <a:pt x="45874" y="8678"/>
                  </a:lnTo>
                  <a:lnTo>
                    <a:pt x="46458" y="7892"/>
                  </a:lnTo>
                  <a:lnTo>
                    <a:pt x="47621" y="0"/>
                  </a:lnTo>
                  <a:lnTo>
                    <a:pt x="47624" y="5033"/>
                  </a:lnTo>
                  <a:lnTo>
                    <a:pt x="48682" y="6520"/>
                  </a:lnTo>
                  <a:lnTo>
                    <a:pt x="50447" y="7510"/>
                  </a:lnTo>
                  <a:lnTo>
                    <a:pt x="55826" y="9101"/>
                  </a:lnTo>
                  <a:lnTo>
                    <a:pt x="56562" y="12141"/>
                  </a:lnTo>
                  <a:lnTo>
                    <a:pt x="57116" y="18615"/>
                  </a:lnTo>
                  <a:lnTo>
                    <a:pt x="62196" y="18898"/>
                  </a:lnTo>
                  <a:lnTo>
                    <a:pt x="63689" y="19996"/>
                  </a:lnTo>
                  <a:lnTo>
                    <a:pt x="66559" y="28147"/>
                  </a:lnTo>
                  <a:lnTo>
                    <a:pt x="66641" y="33480"/>
                  </a:lnTo>
                  <a:lnTo>
                    <a:pt x="63838" y="38851"/>
                  </a:lnTo>
                  <a:lnTo>
                    <a:pt x="57184" y="47547"/>
                  </a:lnTo>
                  <a:lnTo>
                    <a:pt x="57153" y="55789"/>
                  </a:lnTo>
                  <a:lnTo>
                    <a:pt x="56094" y="56232"/>
                  </a:lnTo>
                  <a:lnTo>
                    <a:pt x="52094" y="56722"/>
                  </a:lnTo>
                  <a:lnTo>
                    <a:pt x="50605" y="57912"/>
                  </a:lnTo>
                  <a:lnTo>
                    <a:pt x="48018" y="65283"/>
                  </a:lnTo>
                  <a:lnTo>
                    <a:pt x="47741" y="71296"/>
                  </a:lnTo>
                  <a:lnTo>
                    <a:pt x="46644" y="72920"/>
                  </a:lnTo>
                  <a:lnTo>
                    <a:pt x="44854" y="74002"/>
                  </a:lnTo>
                  <a:lnTo>
                    <a:pt x="39434" y="75739"/>
                  </a:lnTo>
                  <a:lnTo>
                    <a:pt x="38693" y="78799"/>
                  </a:lnTo>
                  <a:lnTo>
                    <a:pt x="38495" y="81097"/>
                  </a:lnTo>
                  <a:lnTo>
                    <a:pt x="37305" y="82629"/>
                  </a:lnTo>
                  <a:lnTo>
                    <a:pt x="19095" y="95180"/>
                  </a:lnTo>
                  <a:lnTo>
                    <a:pt x="9559" y="104708"/>
                  </a:lnTo>
                  <a:lnTo>
                    <a:pt x="9528" y="112940"/>
                  </a:lnTo>
                  <a:lnTo>
                    <a:pt x="8469" y="113383"/>
                  </a:lnTo>
                  <a:lnTo>
                    <a:pt x="4469" y="113874"/>
                  </a:lnTo>
                  <a:lnTo>
                    <a:pt x="2980" y="115063"/>
                  </a:lnTo>
                  <a:lnTo>
                    <a:pt x="3" y="123781"/>
                  </a:lnTo>
                  <a:lnTo>
                    <a:pt x="0" y="131992"/>
                  </a:lnTo>
                  <a:lnTo>
                    <a:pt x="1058" y="132434"/>
                  </a:lnTo>
                  <a:lnTo>
                    <a:pt x="48414" y="133317"/>
                  </a:lnTo>
                  <a:lnTo>
                    <a:pt x="66675" y="1333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637"/>
            <p:cNvSpPr/>
            <p:nvPr>
              <p:custDataLst>
                <p:tags r:id="rId144"/>
              </p:custDataLst>
            </p:nvPr>
          </p:nvSpPr>
          <p:spPr>
            <a:xfrm>
              <a:off x="5457825" y="63246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19050"/>
                  </a:moveTo>
                  <a:lnTo>
                    <a:pt x="0" y="19050"/>
                  </a:lnTo>
                  <a:lnTo>
                    <a:pt x="9525" y="9525"/>
                  </a:lnTo>
                  <a:lnTo>
                    <a:pt x="9525" y="0"/>
                  </a:lnTo>
                  <a:lnTo>
                    <a:pt x="9525" y="18648"/>
                  </a:lnTo>
                  <a:lnTo>
                    <a:pt x="1324" y="27217"/>
                  </a:lnTo>
                  <a:lnTo>
                    <a:pt x="3" y="38063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8" name="SMARTInkShape-638"/>
          <p:cNvSpPr/>
          <p:nvPr>
            <p:custDataLst>
              <p:tags r:id="rId8"/>
            </p:custDataLst>
          </p:nvPr>
        </p:nvSpPr>
        <p:spPr>
          <a:xfrm>
            <a:off x="6286500" y="6286500"/>
            <a:ext cx="742950" cy="85726"/>
          </a:xfrm>
          <a:custGeom>
            <a:avLst/>
            <a:gdLst/>
            <a:ahLst/>
            <a:cxnLst/>
            <a:rect l="0" t="0" r="0" b="0"/>
            <a:pathLst>
              <a:path w="742950" h="85726">
                <a:moveTo>
                  <a:pt x="57150" y="38100"/>
                </a:moveTo>
                <a:lnTo>
                  <a:pt x="57150" y="38100"/>
                </a:lnTo>
                <a:lnTo>
                  <a:pt x="47625" y="38100"/>
                </a:lnTo>
                <a:lnTo>
                  <a:pt x="38110" y="47615"/>
                </a:lnTo>
                <a:lnTo>
                  <a:pt x="19060" y="47625"/>
                </a:lnTo>
                <a:lnTo>
                  <a:pt x="9535" y="57140"/>
                </a:lnTo>
                <a:lnTo>
                  <a:pt x="10" y="57150"/>
                </a:lnTo>
                <a:lnTo>
                  <a:pt x="0" y="47625"/>
                </a:lnTo>
                <a:lnTo>
                  <a:pt x="0" y="57116"/>
                </a:lnTo>
                <a:lnTo>
                  <a:pt x="0" y="47625"/>
                </a:lnTo>
                <a:lnTo>
                  <a:pt x="23980" y="47625"/>
                </a:lnTo>
                <a:lnTo>
                  <a:pt x="25512" y="48683"/>
                </a:lnTo>
                <a:lnTo>
                  <a:pt x="26533" y="50447"/>
                </a:lnTo>
                <a:lnTo>
                  <a:pt x="28171" y="55826"/>
                </a:lnTo>
                <a:lnTo>
                  <a:pt x="31218" y="56562"/>
                </a:lnTo>
                <a:lnTo>
                  <a:pt x="47591" y="57150"/>
                </a:lnTo>
                <a:lnTo>
                  <a:pt x="55823" y="48949"/>
                </a:lnTo>
                <a:lnTo>
                  <a:pt x="65235" y="47741"/>
                </a:lnTo>
                <a:lnTo>
                  <a:pt x="95214" y="47625"/>
                </a:lnTo>
                <a:lnTo>
                  <a:pt x="104382" y="56757"/>
                </a:lnTo>
                <a:lnTo>
                  <a:pt x="142756" y="57150"/>
                </a:lnTo>
                <a:lnTo>
                  <a:pt x="152005" y="48018"/>
                </a:lnTo>
                <a:lnTo>
                  <a:pt x="171331" y="47625"/>
                </a:lnTo>
                <a:lnTo>
                  <a:pt x="180580" y="56757"/>
                </a:lnTo>
                <a:lnTo>
                  <a:pt x="198691" y="57150"/>
                </a:lnTo>
                <a:lnTo>
                  <a:pt x="199136" y="56092"/>
                </a:lnTo>
                <a:lnTo>
                  <a:pt x="200015" y="47741"/>
                </a:lnTo>
                <a:lnTo>
                  <a:pt x="237730" y="47625"/>
                </a:lnTo>
                <a:lnTo>
                  <a:pt x="238008" y="42569"/>
                </a:lnTo>
                <a:lnTo>
                  <a:pt x="239106" y="42137"/>
                </a:lnTo>
                <a:lnTo>
                  <a:pt x="247255" y="47349"/>
                </a:lnTo>
                <a:lnTo>
                  <a:pt x="274898" y="47625"/>
                </a:lnTo>
                <a:lnTo>
                  <a:pt x="275341" y="46567"/>
                </a:lnTo>
                <a:lnTo>
                  <a:pt x="275832" y="42569"/>
                </a:lnTo>
                <a:lnTo>
                  <a:pt x="277021" y="41080"/>
                </a:lnTo>
                <a:lnTo>
                  <a:pt x="285631" y="38134"/>
                </a:lnTo>
                <a:lnTo>
                  <a:pt x="332948" y="38100"/>
                </a:lnTo>
                <a:lnTo>
                  <a:pt x="380407" y="38100"/>
                </a:lnTo>
                <a:lnTo>
                  <a:pt x="426873" y="38100"/>
                </a:lnTo>
                <a:lnTo>
                  <a:pt x="474073" y="38100"/>
                </a:lnTo>
                <a:lnTo>
                  <a:pt x="520873" y="38100"/>
                </a:lnTo>
                <a:lnTo>
                  <a:pt x="568251" y="38100"/>
                </a:lnTo>
                <a:lnTo>
                  <a:pt x="615176" y="38100"/>
                </a:lnTo>
                <a:lnTo>
                  <a:pt x="662151" y="38100"/>
                </a:lnTo>
                <a:lnTo>
                  <a:pt x="707620" y="38100"/>
                </a:lnTo>
                <a:lnTo>
                  <a:pt x="733425" y="38100"/>
                </a:lnTo>
                <a:lnTo>
                  <a:pt x="733425" y="47509"/>
                </a:lnTo>
                <a:lnTo>
                  <a:pt x="733425" y="28691"/>
                </a:lnTo>
                <a:lnTo>
                  <a:pt x="724016" y="19167"/>
                </a:lnTo>
                <a:lnTo>
                  <a:pt x="723910" y="10859"/>
                </a:lnTo>
                <a:lnTo>
                  <a:pt x="722849" y="10414"/>
                </a:lnTo>
                <a:lnTo>
                  <a:pt x="714385" y="9525"/>
                </a:lnTo>
                <a:lnTo>
                  <a:pt x="704884" y="34"/>
                </a:lnTo>
                <a:lnTo>
                  <a:pt x="685917" y="0"/>
                </a:lnTo>
                <a:lnTo>
                  <a:pt x="722564" y="0"/>
                </a:lnTo>
                <a:lnTo>
                  <a:pt x="723010" y="1058"/>
                </a:lnTo>
                <a:lnTo>
                  <a:pt x="723505" y="5056"/>
                </a:lnTo>
                <a:lnTo>
                  <a:pt x="724695" y="6545"/>
                </a:lnTo>
                <a:lnTo>
                  <a:pt x="733306" y="9491"/>
                </a:lnTo>
                <a:lnTo>
                  <a:pt x="741616" y="9522"/>
                </a:lnTo>
                <a:lnTo>
                  <a:pt x="742061" y="10581"/>
                </a:lnTo>
                <a:lnTo>
                  <a:pt x="742949" y="24096"/>
                </a:lnTo>
                <a:lnTo>
                  <a:pt x="741892" y="25589"/>
                </a:lnTo>
                <a:lnTo>
                  <a:pt x="740128" y="26584"/>
                </a:lnTo>
                <a:lnTo>
                  <a:pt x="737894" y="27248"/>
                </a:lnTo>
                <a:lnTo>
                  <a:pt x="736405" y="28749"/>
                </a:lnTo>
                <a:lnTo>
                  <a:pt x="733541" y="37673"/>
                </a:lnTo>
                <a:lnTo>
                  <a:pt x="728403" y="43030"/>
                </a:lnTo>
                <a:lnTo>
                  <a:pt x="723079" y="45583"/>
                </a:lnTo>
                <a:lnTo>
                  <a:pt x="716095" y="47221"/>
                </a:lnTo>
                <a:lnTo>
                  <a:pt x="715521" y="48414"/>
                </a:lnTo>
                <a:lnTo>
                  <a:pt x="714885" y="52562"/>
                </a:lnTo>
                <a:lnTo>
                  <a:pt x="713656" y="54091"/>
                </a:lnTo>
                <a:lnTo>
                  <a:pt x="695097" y="64510"/>
                </a:lnTo>
                <a:lnTo>
                  <a:pt x="691999" y="65232"/>
                </a:lnTo>
                <a:lnTo>
                  <a:pt x="689932" y="66771"/>
                </a:lnTo>
                <a:lnTo>
                  <a:pt x="688555" y="68855"/>
                </a:lnTo>
                <a:lnTo>
                  <a:pt x="687637" y="71304"/>
                </a:lnTo>
                <a:lnTo>
                  <a:pt x="685967" y="72935"/>
                </a:lnTo>
                <a:lnTo>
                  <a:pt x="681288" y="74749"/>
                </a:lnTo>
                <a:lnTo>
                  <a:pt x="679617" y="76291"/>
                </a:lnTo>
                <a:lnTo>
                  <a:pt x="676275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" name="SMARTInkShape-Group135"/>
          <p:cNvGrpSpPr/>
          <p:nvPr/>
        </p:nvGrpSpPr>
        <p:grpSpPr>
          <a:xfrm>
            <a:off x="6457950" y="6296025"/>
            <a:ext cx="266701" cy="257176"/>
            <a:chOff x="6457950" y="6296025"/>
            <a:chExt cx="266701" cy="257176"/>
          </a:xfrm>
        </p:grpSpPr>
        <p:sp>
          <p:nvSpPr>
            <p:cNvPr id="59" name="SMARTInkShape-639"/>
            <p:cNvSpPr/>
            <p:nvPr>
              <p:custDataLst>
                <p:tags r:id="rId138"/>
              </p:custDataLst>
            </p:nvPr>
          </p:nvSpPr>
          <p:spPr>
            <a:xfrm>
              <a:off x="6619875" y="6400803"/>
              <a:ext cx="104776" cy="57148"/>
            </a:xfrm>
            <a:custGeom>
              <a:avLst/>
              <a:gdLst/>
              <a:ahLst/>
              <a:cxnLst/>
              <a:rect l="0" t="0" r="0" b="0"/>
              <a:pathLst>
                <a:path w="104776" h="57148">
                  <a:moveTo>
                    <a:pt x="9525" y="57147"/>
                  </a:moveTo>
                  <a:lnTo>
                    <a:pt x="9525" y="57147"/>
                  </a:lnTo>
                  <a:lnTo>
                    <a:pt x="9525" y="52091"/>
                  </a:lnTo>
                  <a:lnTo>
                    <a:pt x="8467" y="50602"/>
                  </a:lnTo>
                  <a:lnTo>
                    <a:pt x="6703" y="49608"/>
                  </a:lnTo>
                  <a:lnTo>
                    <a:pt x="4469" y="48946"/>
                  </a:lnTo>
                  <a:lnTo>
                    <a:pt x="2980" y="47446"/>
                  </a:lnTo>
                  <a:lnTo>
                    <a:pt x="393" y="39537"/>
                  </a:lnTo>
                  <a:lnTo>
                    <a:pt x="0" y="9522"/>
                  </a:lnTo>
                  <a:lnTo>
                    <a:pt x="41396" y="9522"/>
                  </a:lnTo>
                  <a:lnTo>
                    <a:pt x="47678" y="6700"/>
                  </a:lnTo>
                  <a:lnTo>
                    <a:pt x="53999" y="2977"/>
                  </a:lnTo>
                  <a:lnTo>
                    <a:pt x="66680" y="585"/>
                  </a:lnTo>
                  <a:lnTo>
                    <a:pt x="93761" y="0"/>
                  </a:lnTo>
                  <a:lnTo>
                    <a:pt x="94258" y="1057"/>
                  </a:lnTo>
                  <a:lnTo>
                    <a:pt x="94809" y="5054"/>
                  </a:lnTo>
                  <a:lnTo>
                    <a:pt x="96014" y="6544"/>
                  </a:lnTo>
                  <a:lnTo>
                    <a:pt x="100176" y="8198"/>
                  </a:lnTo>
                  <a:lnTo>
                    <a:pt x="101709" y="9698"/>
                  </a:lnTo>
                  <a:lnTo>
                    <a:pt x="104371" y="17607"/>
                  </a:lnTo>
                  <a:lnTo>
                    <a:pt x="104775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640"/>
            <p:cNvSpPr/>
            <p:nvPr>
              <p:custDataLst>
                <p:tags r:id="rId139"/>
              </p:custDataLst>
            </p:nvPr>
          </p:nvSpPr>
          <p:spPr>
            <a:xfrm>
              <a:off x="6581775" y="6429375"/>
              <a:ext cx="57151" cy="123826"/>
            </a:xfrm>
            <a:custGeom>
              <a:avLst/>
              <a:gdLst/>
              <a:ahLst/>
              <a:cxnLst/>
              <a:rect l="0" t="0" r="0" b="0"/>
              <a:pathLst>
                <a:path w="57151" h="123826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28968" y="0"/>
                  </a:lnTo>
                  <a:lnTo>
                    <a:pt x="20409" y="8201"/>
                  </a:lnTo>
                  <a:lnTo>
                    <a:pt x="19452" y="14189"/>
                  </a:lnTo>
                  <a:lnTo>
                    <a:pt x="18260" y="15810"/>
                  </a:lnTo>
                  <a:lnTo>
                    <a:pt x="11564" y="18410"/>
                  </a:lnTo>
                  <a:lnTo>
                    <a:pt x="10884" y="18623"/>
                  </a:lnTo>
                  <a:lnTo>
                    <a:pt x="10129" y="21682"/>
                  </a:lnTo>
                  <a:lnTo>
                    <a:pt x="9927" y="23980"/>
                  </a:lnTo>
                  <a:lnTo>
                    <a:pt x="8735" y="25512"/>
                  </a:lnTo>
                  <a:lnTo>
                    <a:pt x="1359" y="28171"/>
                  </a:lnTo>
                  <a:lnTo>
                    <a:pt x="604" y="31218"/>
                  </a:lnTo>
                  <a:lnTo>
                    <a:pt x="119" y="36740"/>
                  </a:lnTo>
                  <a:lnTo>
                    <a:pt x="0" y="28575"/>
                  </a:lnTo>
                  <a:lnTo>
                    <a:pt x="17610" y="28575"/>
                  </a:lnTo>
                  <a:lnTo>
                    <a:pt x="18090" y="27517"/>
                  </a:lnTo>
                  <a:lnTo>
                    <a:pt x="18623" y="23519"/>
                  </a:lnTo>
                  <a:lnTo>
                    <a:pt x="19824" y="22030"/>
                  </a:lnTo>
                  <a:lnTo>
                    <a:pt x="23980" y="20374"/>
                  </a:lnTo>
                  <a:lnTo>
                    <a:pt x="26570" y="20991"/>
                  </a:lnTo>
                  <a:lnTo>
                    <a:pt x="32270" y="24499"/>
                  </a:lnTo>
                  <a:lnTo>
                    <a:pt x="34214" y="24799"/>
                  </a:lnTo>
                  <a:lnTo>
                    <a:pt x="35509" y="23941"/>
                  </a:lnTo>
                  <a:lnTo>
                    <a:pt x="36374" y="22310"/>
                  </a:lnTo>
                  <a:lnTo>
                    <a:pt x="38007" y="22282"/>
                  </a:lnTo>
                  <a:lnTo>
                    <a:pt x="47189" y="28268"/>
                  </a:lnTo>
                  <a:lnTo>
                    <a:pt x="57114" y="38065"/>
                  </a:lnTo>
                  <a:lnTo>
                    <a:pt x="57150" y="71188"/>
                  </a:lnTo>
                  <a:lnTo>
                    <a:pt x="56092" y="72859"/>
                  </a:lnTo>
                  <a:lnTo>
                    <a:pt x="54328" y="73972"/>
                  </a:lnTo>
                  <a:lnTo>
                    <a:pt x="52094" y="74715"/>
                  </a:lnTo>
                  <a:lnTo>
                    <a:pt x="50605" y="76268"/>
                  </a:lnTo>
                  <a:lnTo>
                    <a:pt x="45392" y="86366"/>
                  </a:lnTo>
                  <a:lnTo>
                    <a:pt x="39540" y="93495"/>
                  </a:lnTo>
                  <a:lnTo>
                    <a:pt x="38226" y="103297"/>
                  </a:lnTo>
                  <a:lnTo>
                    <a:pt x="37126" y="103790"/>
                  </a:lnTo>
                  <a:lnTo>
                    <a:pt x="33081" y="104337"/>
                  </a:lnTo>
                  <a:lnTo>
                    <a:pt x="27756" y="107402"/>
                  </a:lnTo>
                  <a:lnTo>
                    <a:pt x="20770" y="112937"/>
                  </a:lnTo>
                  <a:lnTo>
                    <a:pt x="19814" y="116516"/>
                  </a:lnTo>
                  <a:lnTo>
                    <a:pt x="19560" y="118952"/>
                  </a:lnTo>
                  <a:lnTo>
                    <a:pt x="18331" y="120576"/>
                  </a:lnTo>
                  <a:lnTo>
                    <a:pt x="9796" y="123741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641"/>
            <p:cNvSpPr/>
            <p:nvPr>
              <p:custDataLst>
                <p:tags r:id="rId140"/>
              </p:custDataLst>
            </p:nvPr>
          </p:nvSpPr>
          <p:spPr>
            <a:xfrm>
              <a:off x="6457950" y="6438900"/>
              <a:ext cx="76198" cy="104776"/>
            </a:xfrm>
            <a:custGeom>
              <a:avLst/>
              <a:gdLst/>
              <a:ahLst/>
              <a:cxnLst/>
              <a:rect l="0" t="0" r="0" b="0"/>
              <a:pathLst>
                <a:path w="76198" h="104776">
                  <a:moveTo>
                    <a:pt x="38100" y="0"/>
                  </a:moveTo>
                  <a:lnTo>
                    <a:pt x="38100" y="0"/>
                  </a:lnTo>
                  <a:lnTo>
                    <a:pt x="29899" y="0"/>
                  </a:lnTo>
                  <a:lnTo>
                    <a:pt x="29458" y="1058"/>
                  </a:lnTo>
                  <a:lnTo>
                    <a:pt x="28691" y="8201"/>
                  </a:lnTo>
                  <a:lnTo>
                    <a:pt x="25804" y="8937"/>
                  </a:lnTo>
                  <a:lnTo>
                    <a:pt x="23552" y="9132"/>
                  </a:lnTo>
                  <a:lnTo>
                    <a:pt x="22053" y="10321"/>
                  </a:lnTo>
                  <a:lnTo>
                    <a:pt x="20384" y="14465"/>
                  </a:lnTo>
                  <a:lnTo>
                    <a:pt x="19050" y="28561"/>
                  </a:lnTo>
                  <a:lnTo>
                    <a:pt x="27251" y="20373"/>
                  </a:lnTo>
                  <a:lnTo>
                    <a:pt x="28541" y="9952"/>
                  </a:lnTo>
                  <a:lnTo>
                    <a:pt x="76163" y="9525"/>
                  </a:lnTo>
                  <a:lnTo>
                    <a:pt x="76189" y="9525"/>
                  </a:lnTo>
                  <a:lnTo>
                    <a:pt x="76197" y="14581"/>
                  </a:lnTo>
                  <a:lnTo>
                    <a:pt x="75140" y="16070"/>
                  </a:lnTo>
                  <a:lnTo>
                    <a:pt x="73376" y="17064"/>
                  </a:lnTo>
                  <a:lnTo>
                    <a:pt x="71143" y="17726"/>
                  </a:lnTo>
                  <a:lnTo>
                    <a:pt x="69653" y="19226"/>
                  </a:lnTo>
                  <a:lnTo>
                    <a:pt x="65877" y="28673"/>
                  </a:lnTo>
                  <a:lnTo>
                    <a:pt x="57552" y="37670"/>
                  </a:lnTo>
                  <a:lnTo>
                    <a:pt x="39827" y="38089"/>
                  </a:lnTo>
                  <a:lnTo>
                    <a:pt x="39251" y="39151"/>
                  </a:lnTo>
                  <a:lnTo>
                    <a:pt x="38611" y="43153"/>
                  </a:lnTo>
                  <a:lnTo>
                    <a:pt x="33195" y="51357"/>
                  </a:lnTo>
                  <a:lnTo>
                    <a:pt x="29944" y="55433"/>
                  </a:lnTo>
                  <a:lnTo>
                    <a:pt x="26361" y="56387"/>
                  </a:lnTo>
                  <a:lnTo>
                    <a:pt x="19478" y="57105"/>
                  </a:lnTo>
                  <a:lnTo>
                    <a:pt x="19177" y="62193"/>
                  </a:lnTo>
                  <a:lnTo>
                    <a:pt x="16284" y="67505"/>
                  </a:lnTo>
                  <a:lnTo>
                    <a:pt x="10860" y="74483"/>
                  </a:lnTo>
                  <a:lnTo>
                    <a:pt x="9920" y="80748"/>
                  </a:lnTo>
                  <a:lnTo>
                    <a:pt x="8730" y="82407"/>
                  </a:lnTo>
                  <a:lnTo>
                    <a:pt x="6879" y="83513"/>
                  </a:lnTo>
                  <a:lnTo>
                    <a:pt x="35" y="85714"/>
                  </a:lnTo>
                  <a:lnTo>
                    <a:pt x="0" y="100296"/>
                  </a:lnTo>
                  <a:lnTo>
                    <a:pt x="1058" y="101789"/>
                  </a:lnTo>
                  <a:lnTo>
                    <a:pt x="2822" y="102784"/>
                  </a:lnTo>
                  <a:lnTo>
                    <a:pt x="9701" y="104514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642"/>
            <p:cNvSpPr/>
            <p:nvPr>
              <p:custDataLst>
                <p:tags r:id="rId141"/>
              </p:custDataLst>
            </p:nvPr>
          </p:nvSpPr>
          <p:spPr>
            <a:xfrm>
              <a:off x="6667500" y="6296025"/>
              <a:ext cx="9526" cy="47626"/>
            </a:xfrm>
            <a:custGeom>
              <a:avLst/>
              <a:gdLst/>
              <a:ahLst/>
              <a:cxnLst/>
              <a:rect l="0" t="0" r="0" b="0"/>
              <a:pathLst>
                <a:path w="9526" h="47626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28182"/>
                  </a:lnTo>
                  <a:lnTo>
                    <a:pt x="4038" y="28497"/>
                  </a:lnTo>
                  <a:lnTo>
                    <a:pt x="6380" y="28541"/>
                  </a:lnTo>
                  <a:lnTo>
                    <a:pt x="7428" y="29611"/>
                  </a:lnTo>
                  <a:lnTo>
                    <a:pt x="9444" y="37707"/>
                  </a:lnTo>
                  <a:lnTo>
                    <a:pt x="0" y="38100"/>
                  </a:lnTo>
                  <a:lnTo>
                    <a:pt x="0" y="47625"/>
                  </a:lnTo>
                  <a:lnTo>
                    <a:pt x="9132" y="38493"/>
                  </a:lnTo>
                  <a:lnTo>
                    <a:pt x="95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36" name="SMARTInkShape-Group136"/>
          <p:cNvGrpSpPr/>
          <p:nvPr/>
        </p:nvGrpSpPr>
        <p:grpSpPr>
          <a:xfrm>
            <a:off x="7458079" y="2371725"/>
            <a:ext cx="333372" cy="238126"/>
            <a:chOff x="7458079" y="2371725"/>
            <a:chExt cx="333372" cy="238126"/>
          </a:xfrm>
        </p:grpSpPr>
        <p:sp>
          <p:nvSpPr>
            <p:cNvPr id="18432" name="SMARTInkShape-643"/>
            <p:cNvSpPr/>
            <p:nvPr>
              <p:custDataLst>
                <p:tags r:id="rId135"/>
              </p:custDataLst>
            </p:nvPr>
          </p:nvSpPr>
          <p:spPr>
            <a:xfrm>
              <a:off x="7667628" y="2552700"/>
              <a:ext cx="123823" cy="9410"/>
            </a:xfrm>
            <a:custGeom>
              <a:avLst/>
              <a:gdLst/>
              <a:ahLst/>
              <a:cxnLst/>
              <a:rect l="0" t="0" r="0" b="0"/>
              <a:pathLst>
                <a:path w="123823" h="9410">
                  <a:moveTo>
                    <a:pt x="38097" y="0"/>
                  </a:moveTo>
                  <a:lnTo>
                    <a:pt x="38097" y="0"/>
                  </a:lnTo>
                  <a:lnTo>
                    <a:pt x="4396" y="0"/>
                  </a:lnTo>
                  <a:lnTo>
                    <a:pt x="8638" y="0"/>
                  </a:lnTo>
                  <a:lnTo>
                    <a:pt x="0" y="0"/>
                  </a:lnTo>
                  <a:lnTo>
                    <a:pt x="8198" y="8201"/>
                  </a:lnTo>
                  <a:lnTo>
                    <a:pt x="14187" y="9133"/>
                  </a:lnTo>
                  <a:lnTo>
                    <a:pt x="22664" y="9409"/>
                  </a:lnTo>
                  <a:lnTo>
                    <a:pt x="28768" y="6651"/>
                  </a:lnTo>
                  <a:lnTo>
                    <a:pt x="31878" y="4434"/>
                  </a:lnTo>
                  <a:lnTo>
                    <a:pt x="46367" y="1314"/>
                  </a:lnTo>
                  <a:lnTo>
                    <a:pt x="55178" y="3406"/>
                  </a:lnTo>
                  <a:lnTo>
                    <a:pt x="63681" y="6806"/>
                  </a:lnTo>
                  <a:lnTo>
                    <a:pt x="74515" y="8316"/>
                  </a:lnTo>
                  <a:lnTo>
                    <a:pt x="83564" y="6166"/>
                  </a:lnTo>
                  <a:lnTo>
                    <a:pt x="91113" y="2740"/>
                  </a:lnTo>
                  <a:lnTo>
                    <a:pt x="111038" y="241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33" name="SMARTInkShape-644"/>
            <p:cNvSpPr/>
            <p:nvPr>
              <p:custDataLst>
                <p:tags r:id="rId136"/>
              </p:custDataLst>
            </p:nvPr>
          </p:nvSpPr>
          <p:spPr>
            <a:xfrm>
              <a:off x="7667742" y="2476503"/>
              <a:ext cx="114184" cy="28573"/>
            </a:xfrm>
            <a:custGeom>
              <a:avLst/>
              <a:gdLst/>
              <a:ahLst/>
              <a:cxnLst/>
              <a:rect l="0" t="0" r="0" b="0"/>
              <a:pathLst>
                <a:path w="114184" h="28573">
                  <a:moveTo>
                    <a:pt x="28458" y="9522"/>
                  </a:moveTo>
                  <a:lnTo>
                    <a:pt x="28458" y="9522"/>
                  </a:lnTo>
                  <a:lnTo>
                    <a:pt x="23402" y="4466"/>
                  </a:lnTo>
                  <a:lnTo>
                    <a:pt x="21911" y="4034"/>
                  </a:lnTo>
                  <a:lnTo>
                    <a:pt x="20918" y="4805"/>
                  </a:lnTo>
                  <a:lnTo>
                    <a:pt x="19324" y="8590"/>
                  </a:lnTo>
                  <a:lnTo>
                    <a:pt x="9527" y="9515"/>
                  </a:lnTo>
                  <a:lnTo>
                    <a:pt x="0" y="113"/>
                  </a:lnTo>
                  <a:lnTo>
                    <a:pt x="14074" y="0"/>
                  </a:lnTo>
                  <a:lnTo>
                    <a:pt x="19596" y="2821"/>
                  </a:lnTo>
                  <a:lnTo>
                    <a:pt x="22550" y="5055"/>
                  </a:lnTo>
                  <a:lnTo>
                    <a:pt x="31476" y="7536"/>
                  </a:lnTo>
                  <a:lnTo>
                    <a:pt x="36820" y="8198"/>
                  </a:lnTo>
                  <a:lnTo>
                    <a:pt x="45580" y="6112"/>
                  </a:lnTo>
                  <a:lnTo>
                    <a:pt x="49398" y="4073"/>
                  </a:lnTo>
                  <a:lnTo>
                    <a:pt x="53001" y="3773"/>
                  </a:lnTo>
                  <a:lnTo>
                    <a:pt x="85593" y="9395"/>
                  </a:lnTo>
                  <a:lnTo>
                    <a:pt x="98306" y="9497"/>
                  </a:lnTo>
                  <a:lnTo>
                    <a:pt x="100423" y="10564"/>
                  </a:lnTo>
                  <a:lnTo>
                    <a:pt x="101834" y="12333"/>
                  </a:lnTo>
                  <a:lnTo>
                    <a:pt x="102775" y="14571"/>
                  </a:lnTo>
                  <a:lnTo>
                    <a:pt x="104462" y="16063"/>
                  </a:lnTo>
                  <a:lnTo>
                    <a:pt x="109156" y="17721"/>
                  </a:lnTo>
                  <a:lnTo>
                    <a:pt x="110831" y="19221"/>
                  </a:lnTo>
                  <a:lnTo>
                    <a:pt x="114183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35" name="SMARTInkShape-645"/>
            <p:cNvSpPr/>
            <p:nvPr>
              <p:custDataLst>
                <p:tags r:id="rId137"/>
              </p:custDataLst>
            </p:nvPr>
          </p:nvSpPr>
          <p:spPr>
            <a:xfrm>
              <a:off x="7458079" y="2371725"/>
              <a:ext cx="123822" cy="238126"/>
            </a:xfrm>
            <a:custGeom>
              <a:avLst/>
              <a:gdLst/>
              <a:ahLst/>
              <a:cxnLst/>
              <a:rect l="0" t="0" r="0" b="0"/>
              <a:pathLst>
                <a:path w="123822" h="238126">
                  <a:moveTo>
                    <a:pt x="114296" y="9525"/>
                  </a:moveTo>
                  <a:lnTo>
                    <a:pt x="114296" y="9525"/>
                  </a:lnTo>
                  <a:lnTo>
                    <a:pt x="123817" y="3"/>
                  </a:lnTo>
                  <a:lnTo>
                    <a:pt x="123821" y="0"/>
                  </a:lnTo>
                  <a:lnTo>
                    <a:pt x="115620" y="8201"/>
                  </a:lnTo>
                  <a:lnTo>
                    <a:pt x="114687" y="14189"/>
                  </a:lnTo>
                  <a:lnTo>
                    <a:pt x="114411" y="22666"/>
                  </a:lnTo>
                  <a:lnTo>
                    <a:pt x="111525" y="28771"/>
                  </a:lnTo>
                  <a:lnTo>
                    <a:pt x="107773" y="35012"/>
                  </a:lnTo>
                  <a:lnTo>
                    <a:pt x="97431" y="60528"/>
                  </a:lnTo>
                  <a:lnTo>
                    <a:pt x="89660" y="73203"/>
                  </a:lnTo>
                  <a:lnTo>
                    <a:pt x="83677" y="93090"/>
                  </a:lnTo>
                  <a:lnTo>
                    <a:pt x="57093" y="135528"/>
                  </a:lnTo>
                  <a:lnTo>
                    <a:pt x="50427" y="150223"/>
                  </a:lnTo>
                  <a:lnTo>
                    <a:pt x="47811" y="157783"/>
                  </a:lnTo>
                  <a:lnTo>
                    <a:pt x="21817" y="190483"/>
                  </a:lnTo>
                  <a:lnTo>
                    <a:pt x="19593" y="198140"/>
                  </a:lnTo>
                  <a:lnTo>
                    <a:pt x="9531" y="209539"/>
                  </a:lnTo>
                  <a:lnTo>
                    <a:pt x="0" y="209550"/>
                  </a:lnTo>
                  <a:lnTo>
                    <a:pt x="47456" y="209550"/>
                  </a:lnTo>
                  <a:lnTo>
                    <a:pt x="80814" y="209550"/>
                  </a:lnTo>
                  <a:lnTo>
                    <a:pt x="82451" y="210608"/>
                  </a:lnTo>
                  <a:lnTo>
                    <a:pt x="83541" y="212372"/>
                  </a:lnTo>
                  <a:lnTo>
                    <a:pt x="85290" y="217751"/>
                  </a:lnTo>
                  <a:lnTo>
                    <a:pt x="88353" y="218486"/>
                  </a:lnTo>
                  <a:lnTo>
                    <a:pt x="90650" y="218683"/>
                  </a:lnTo>
                  <a:lnTo>
                    <a:pt x="92182" y="219872"/>
                  </a:lnTo>
                  <a:lnTo>
                    <a:pt x="93884" y="224015"/>
                  </a:lnTo>
                  <a:lnTo>
                    <a:pt x="95396" y="225544"/>
                  </a:lnTo>
                  <a:lnTo>
                    <a:pt x="104866" y="229390"/>
                  </a:lnTo>
                  <a:lnTo>
                    <a:pt x="114296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43" name="SMARTInkShape-Group137"/>
          <p:cNvGrpSpPr/>
          <p:nvPr/>
        </p:nvGrpSpPr>
        <p:grpSpPr>
          <a:xfrm>
            <a:off x="7953376" y="2352675"/>
            <a:ext cx="590550" cy="285751"/>
            <a:chOff x="7953376" y="2352675"/>
            <a:chExt cx="590550" cy="285751"/>
          </a:xfrm>
        </p:grpSpPr>
        <p:sp>
          <p:nvSpPr>
            <p:cNvPr id="18437" name="SMARTInkShape-646"/>
            <p:cNvSpPr/>
            <p:nvPr>
              <p:custDataLst>
                <p:tags r:id="rId129"/>
              </p:custDataLst>
            </p:nvPr>
          </p:nvSpPr>
          <p:spPr>
            <a:xfrm>
              <a:off x="8382004" y="2352675"/>
              <a:ext cx="161922" cy="285751"/>
            </a:xfrm>
            <a:custGeom>
              <a:avLst/>
              <a:gdLst/>
              <a:ahLst/>
              <a:cxnLst/>
              <a:rect l="0" t="0" r="0" b="0"/>
              <a:pathLst>
                <a:path w="161922" h="285751">
                  <a:moveTo>
                    <a:pt x="152396" y="9525"/>
                  </a:moveTo>
                  <a:lnTo>
                    <a:pt x="152396" y="9525"/>
                  </a:lnTo>
                  <a:lnTo>
                    <a:pt x="152396" y="392"/>
                  </a:lnTo>
                  <a:lnTo>
                    <a:pt x="161921" y="0"/>
                  </a:lnTo>
                  <a:lnTo>
                    <a:pt x="161921" y="8201"/>
                  </a:lnTo>
                  <a:lnTo>
                    <a:pt x="147731" y="28736"/>
                  </a:lnTo>
                  <a:lnTo>
                    <a:pt x="140690" y="47228"/>
                  </a:lnTo>
                  <a:lnTo>
                    <a:pt x="111083" y="93557"/>
                  </a:lnTo>
                  <a:lnTo>
                    <a:pt x="88894" y="136612"/>
                  </a:lnTo>
                  <a:lnTo>
                    <a:pt x="60322" y="183977"/>
                  </a:lnTo>
                  <a:lnTo>
                    <a:pt x="42329" y="206081"/>
                  </a:lnTo>
                  <a:lnTo>
                    <a:pt x="36110" y="219017"/>
                  </a:lnTo>
                  <a:lnTo>
                    <a:pt x="23018" y="234942"/>
                  </a:lnTo>
                  <a:lnTo>
                    <a:pt x="17008" y="247648"/>
                  </a:lnTo>
                  <a:lnTo>
                    <a:pt x="11000" y="255293"/>
                  </a:lnTo>
                  <a:lnTo>
                    <a:pt x="9959" y="261674"/>
                  </a:lnTo>
                  <a:lnTo>
                    <a:pt x="8754" y="263349"/>
                  </a:lnTo>
                  <a:lnTo>
                    <a:pt x="6893" y="264467"/>
                  </a:lnTo>
                  <a:lnTo>
                    <a:pt x="4595" y="265211"/>
                  </a:lnTo>
                  <a:lnTo>
                    <a:pt x="3062" y="266766"/>
                  </a:lnTo>
                  <a:lnTo>
                    <a:pt x="1" y="276208"/>
                  </a:lnTo>
                  <a:lnTo>
                    <a:pt x="0" y="276214"/>
                  </a:lnTo>
                  <a:lnTo>
                    <a:pt x="9517" y="276225"/>
                  </a:lnTo>
                  <a:lnTo>
                    <a:pt x="9521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38" name="SMARTInkShape-647"/>
            <p:cNvSpPr/>
            <p:nvPr>
              <p:custDataLst>
                <p:tags r:id="rId130"/>
              </p:custDataLst>
            </p:nvPr>
          </p:nvSpPr>
          <p:spPr>
            <a:xfrm>
              <a:off x="8277274" y="2514610"/>
              <a:ext cx="123777" cy="66666"/>
            </a:xfrm>
            <a:custGeom>
              <a:avLst/>
              <a:gdLst/>
              <a:ahLst/>
              <a:cxnLst/>
              <a:rect l="0" t="0" r="0" b="0"/>
              <a:pathLst>
                <a:path w="123777" h="66666">
                  <a:moveTo>
                    <a:pt x="57101" y="28565"/>
                  </a:moveTo>
                  <a:lnTo>
                    <a:pt x="57101" y="28565"/>
                  </a:lnTo>
                  <a:lnTo>
                    <a:pt x="57101" y="36766"/>
                  </a:lnTo>
                  <a:lnTo>
                    <a:pt x="58159" y="37207"/>
                  </a:lnTo>
                  <a:lnTo>
                    <a:pt x="99854" y="38090"/>
                  </a:lnTo>
                  <a:lnTo>
                    <a:pt x="101477" y="37032"/>
                  </a:lnTo>
                  <a:lnTo>
                    <a:pt x="102561" y="35268"/>
                  </a:lnTo>
                  <a:lnTo>
                    <a:pt x="103283" y="33034"/>
                  </a:lnTo>
                  <a:lnTo>
                    <a:pt x="104821" y="31544"/>
                  </a:lnTo>
                  <a:lnTo>
                    <a:pt x="112801" y="28957"/>
                  </a:lnTo>
                  <a:lnTo>
                    <a:pt x="113607" y="25917"/>
                  </a:lnTo>
                  <a:lnTo>
                    <a:pt x="113822" y="23625"/>
                  </a:lnTo>
                  <a:lnTo>
                    <a:pt x="115023" y="22096"/>
                  </a:lnTo>
                  <a:lnTo>
                    <a:pt x="119180" y="20398"/>
                  </a:lnTo>
                  <a:lnTo>
                    <a:pt x="120712" y="18887"/>
                  </a:lnTo>
                  <a:lnTo>
                    <a:pt x="123656" y="9943"/>
                  </a:lnTo>
                  <a:lnTo>
                    <a:pt x="123741" y="4585"/>
                  </a:lnTo>
                  <a:lnTo>
                    <a:pt x="122693" y="3053"/>
                  </a:lnTo>
                  <a:lnTo>
                    <a:pt x="120938" y="2032"/>
                  </a:lnTo>
                  <a:lnTo>
                    <a:pt x="114073" y="259"/>
                  </a:lnTo>
                  <a:lnTo>
                    <a:pt x="100096" y="0"/>
                  </a:lnTo>
                  <a:lnTo>
                    <a:pt x="94555" y="2817"/>
                  </a:lnTo>
                  <a:lnTo>
                    <a:pt x="91594" y="5050"/>
                  </a:lnTo>
                  <a:lnTo>
                    <a:pt x="82662" y="7530"/>
                  </a:lnTo>
                  <a:lnTo>
                    <a:pt x="61134" y="10312"/>
                  </a:lnTo>
                  <a:lnTo>
                    <a:pt x="47746" y="19824"/>
                  </a:lnTo>
                  <a:lnTo>
                    <a:pt x="41301" y="24681"/>
                  </a:lnTo>
                  <a:lnTo>
                    <a:pt x="28540" y="30620"/>
                  </a:lnTo>
                  <a:lnTo>
                    <a:pt x="22182" y="34770"/>
                  </a:lnTo>
                  <a:lnTo>
                    <a:pt x="12653" y="38164"/>
                  </a:lnTo>
                  <a:lnTo>
                    <a:pt x="6302" y="42709"/>
                  </a:lnTo>
                  <a:lnTo>
                    <a:pt x="2774" y="48257"/>
                  </a:lnTo>
                  <a:lnTo>
                    <a:pt x="322" y="57028"/>
                  </a:lnTo>
                  <a:lnTo>
                    <a:pt x="0" y="65187"/>
                  </a:lnTo>
                  <a:lnTo>
                    <a:pt x="1043" y="65680"/>
                  </a:lnTo>
                  <a:lnTo>
                    <a:pt x="45782" y="66664"/>
                  </a:lnTo>
                  <a:lnTo>
                    <a:pt x="54865" y="66665"/>
                  </a:lnTo>
                  <a:lnTo>
                    <a:pt x="65321" y="60119"/>
                  </a:lnTo>
                  <a:lnTo>
                    <a:pt x="87634" y="57532"/>
                  </a:lnTo>
                  <a:lnTo>
                    <a:pt x="90156" y="56343"/>
                  </a:lnTo>
                  <a:lnTo>
                    <a:pt x="91838" y="54493"/>
                  </a:lnTo>
                  <a:lnTo>
                    <a:pt x="92959" y="52200"/>
                  </a:lnTo>
                  <a:lnTo>
                    <a:pt x="94765" y="50671"/>
                  </a:lnTo>
                  <a:lnTo>
                    <a:pt x="105268" y="45397"/>
                  </a:lnTo>
                  <a:lnTo>
                    <a:pt x="111316" y="41337"/>
                  </a:lnTo>
                  <a:lnTo>
                    <a:pt x="117534" y="39533"/>
                  </a:lnTo>
                  <a:lnTo>
                    <a:pt x="119614" y="37994"/>
                  </a:lnTo>
                  <a:lnTo>
                    <a:pt x="121002" y="35909"/>
                  </a:lnTo>
                  <a:lnTo>
                    <a:pt x="123776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39" name="SMARTInkShape-648"/>
            <p:cNvSpPr/>
            <p:nvPr>
              <p:custDataLst>
                <p:tags r:id="rId131"/>
              </p:custDataLst>
            </p:nvPr>
          </p:nvSpPr>
          <p:spPr>
            <a:xfrm>
              <a:off x="8210667" y="2524125"/>
              <a:ext cx="28459" cy="19051"/>
            </a:xfrm>
            <a:custGeom>
              <a:avLst/>
              <a:gdLst/>
              <a:ahLst/>
              <a:cxnLst/>
              <a:rect l="0" t="0" r="0" b="0"/>
              <a:pathLst>
                <a:path w="28459" h="19051">
                  <a:moveTo>
                    <a:pt x="28458" y="9525"/>
                  </a:moveTo>
                  <a:lnTo>
                    <a:pt x="28458" y="9525"/>
                  </a:lnTo>
                  <a:lnTo>
                    <a:pt x="20256" y="9525"/>
                  </a:lnTo>
                  <a:lnTo>
                    <a:pt x="19816" y="8467"/>
                  </a:lnTo>
                  <a:lnTo>
                    <a:pt x="19324" y="4469"/>
                  </a:lnTo>
                  <a:lnTo>
                    <a:pt x="18135" y="2979"/>
                  </a:lnTo>
                  <a:lnTo>
                    <a:pt x="9527" y="35"/>
                  </a:lnTo>
                  <a:lnTo>
                    <a:pt x="0" y="0"/>
                  </a:lnTo>
                  <a:lnTo>
                    <a:pt x="8094" y="0"/>
                  </a:lnTo>
                  <a:lnTo>
                    <a:pt x="8531" y="1058"/>
                  </a:lnTo>
                  <a:lnTo>
                    <a:pt x="9018" y="5056"/>
                  </a:lnTo>
                  <a:lnTo>
                    <a:pt x="10207" y="6546"/>
                  </a:lnTo>
                  <a:lnTo>
                    <a:pt x="2845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0" name="SMARTInkShape-649"/>
            <p:cNvSpPr/>
            <p:nvPr>
              <p:custDataLst>
                <p:tags r:id="rId132"/>
              </p:custDataLst>
            </p:nvPr>
          </p:nvSpPr>
          <p:spPr>
            <a:xfrm>
              <a:off x="8067675" y="2381253"/>
              <a:ext cx="114301" cy="238123"/>
            </a:xfrm>
            <a:custGeom>
              <a:avLst/>
              <a:gdLst/>
              <a:ahLst/>
              <a:cxnLst/>
              <a:rect l="0" t="0" r="0" b="0"/>
              <a:pathLst>
                <a:path w="114301" h="238123">
                  <a:moveTo>
                    <a:pt x="95250" y="28572"/>
                  </a:moveTo>
                  <a:lnTo>
                    <a:pt x="95250" y="28572"/>
                  </a:lnTo>
                  <a:lnTo>
                    <a:pt x="103451" y="20371"/>
                  </a:lnTo>
                  <a:lnTo>
                    <a:pt x="104660" y="10962"/>
                  </a:lnTo>
                  <a:lnTo>
                    <a:pt x="105756" y="10482"/>
                  </a:lnTo>
                  <a:lnTo>
                    <a:pt x="109797" y="9949"/>
                  </a:lnTo>
                  <a:lnTo>
                    <a:pt x="111298" y="8748"/>
                  </a:lnTo>
                  <a:lnTo>
                    <a:pt x="114290" y="32"/>
                  </a:lnTo>
                  <a:lnTo>
                    <a:pt x="114299" y="0"/>
                  </a:lnTo>
                  <a:lnTo>
                    <a:pt x="114300" y="13255"/>
                  </a:lnTo>
                  <a:lnTo>
                    <a:pt x="113242" y="15185"/>
                  </a:lnTo>
                  <a:lnTo>
                    <a:pt x="111478" y="16473"/>
                  </a:lnTo>
                  <a:lnTo>
                    <a:pt x="109244" y="17331"/>
                  </a:lnTo>
                  <a:lnTo>
                    <a:pt x="107753" y="20020"/>
                  </a:lnTo>
                  <a:lnTo>
                    <a:pt x="104599" y="32858"/>
                  </a:lnTo>
                  <a:lnTo>
                    <a:pt x="79287" y="79690"/>
                  </a:lnTo>
                  <a:lnTo>
                    <a:pt x="53972" y="125128"/>
                  </a:lnTo>
                  <a:lnTo>
                    <a:pt x="31397" y="161261"/>
                  </a:lnTo>
                  <a:lnTo>
                    <a:pt x="28771" y="167978"/>
                  </a:lnTo>
                  <a:lnTo>
                    <a:pt x="22402" y="177710"/>
                  </a:lnTo>
                  <a:lnTo>
                    <a:pt x="18985" y="187296"/>
                  </a:lnTo>
                  <a:lnTo>
                    <a:pt x="12798" y="196839"/>
                  </a:lnTo>
                  <a:lnTo>
                    <a:pt x="9437" y="206370"/>
                  </a:lnTo>
                  <a:lnTo>
                    <a:pt x="3266" y="215896"/>
                  </a:lnTo>
                  <a:lnTo>
                    <a:pt x="431" y="226716"/>
                  </a:lnTo>
                  <a:lnTo>
                    <a:pt x="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1" name="SMARTInkShape-650"/>
            <p:cNvSpPr/>
            <p:nvPr>
              <p:custDataLst>
                <p:tags r:id="rId133"/>
              </p:custDataLst>
            </p:nvPr>
          </p:nvSpPr>
          <p:spPr>
            <a:xfrm>
              <a:off x="8039100" y="2392103"/>
              <a:ext cx="38101" cy="188766"/>
            </a:xfrm>
            <a:custGeom>
              <a:avLst/>
              <a:gdLst/>
              <a:ahLst/>
              <a:cxnLst/>
              <a:rect l="0" t="0" r="0" b="0"/>
              <a:pathLst>
                <a:path w="38101" h="188766">
                  <a:moveTo>
                    <a:pt x="38100" y="27247"/>
                  </a:moveTo>
                  <a:lnTo>
                    <a:pt x="38100" y="27247"/>
                  </a:lnTo>
                  <a:lnTo>
                    <a:pt x="38100" y="9913"/>
                  </a:lnTo>
                  <a:lnTo>
                    <a:pt x="37042" y="9341"/>
                  </a:lnTo>
                  <a:lnTo>
                    <a:pt x="28966" y="8242"/>
                  </a:lnTo>
                  <a:lnTo>
                    <a:pt x="20409" y="0"/>
                  </a:lnTo>
                  <a:lnTo>
                    <a:pt x="19956" y="615"/>
                  </a:lnTo>
                  <a:lnTo>
                    <a:pt x="19452" y="4122"/>
                  </a:lnTo>
                  <a:lnTo>
                    <a:pt x="18260" y="5480"/>
                  </a:lnTo>
                  <a:lnTo>
                    <a:pt x="14112" y="6990"/>
                  </a:lnTo>
                  <a:lnTo>
                    <a:pt x="12584" y="8451"/>
                  </a:lnTo>
                  <a:lnTo>
                    <a:pt x="10884" y="12896"/>
                  </a:lnTo>
                  <a:lnTo>
                    <a:pt x="9541" y="56676"/>
                  </a:lnTo>
                  <a:lnTo>
                    <a:pt x="8468" y="81138"/>
                  </a:lnTo>
                  <a:lnTo>
                    <a:pt x="1325" y="110204"/>
                  </a:lnTo>
                  <a:lnTo>
                    <a:pt x="23" y="157057"/>
                  </a:lnTo>
                  <a:lnTo>
                    <a:pt x="0" y="179085"/>
                  </a:lnTo>
                  <a:lnTo>
                    <a:pt x="8201" y="187798"/>
                  </a:lnTo>
                  <a:lnTo>
                    <a:pt x="14190" y="188765"/>
                  </a:lnTo>
                  <a:lnTo>
                    <a:pt x="19713" y="186169"/>
                  </a:lnTo>
                  <a:lnTo>
                    <a:pt x="28575" y="179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2" name="SMARTInkShape-651"/>
            <p:cNvSpPr/>
            <p:nvPr>
              <p:custDataLst>
                <p:tags r:id="rId134"/>
              </p:custDataLst>
            </p:nvPr>
          </p:nvSpPr>
          <p:spPr>
            <a:xfrm>
              <a:off x="7953376" y="2419350"/>
              <a:ext cx="104775" cy="180927"/>
            </a:xfrm>
            <a:custGeom>
              <a:avLst/>
              <a:gdLst/>
              <a:ahLst/>
              <a:cxnLst/>
              <a:rect l="0" t="0" r="0" b="0"/>
              <a:pathLst>
                <a:path w="104775" h="180927">
                  <a:moveTo>
                    <a:pt x="104774" y="9525"/>
                  </a:moveTo>
                  <a:lnTo>
                    <a:pt x="104774" y="9525"/>
                  </a:lnTo>
                  <a:lnTo>
                    <a:pt x="104774" y="1324"/>
                  </a:lnTo>
                  <a:lnTo>
                    <a:pt x="103716" y="883"/>
                  </a:lnTo>
                  <a:lnTo>
                    <a:pt x="90196" y="0"/>
                  </a:lnTo>
                  <a:lnTo>
                    <a:pt x="88705" y="1058"/>
                  </a:lnTo>
                  <a:lnTo>
                    <a:pt x="87711" y="2822"/>
                  </a:lnTo>
                  <a:lnTo>
                    <a:pt x="84928" y="16246"/>
                  </a:lnTo>
                  <a:lnTo>
                    <a:pt x="61280" y="51006"/>
                  </a:lnTo>
                  <a:lnTo>
                    <a:pt x="41010" y="97661"/>
                  </a:lnTo>
                  <a:lnTo>
                    <a:pt x="23259" y="126850"/>
                  </a:lnTo>
                  <a:lnTo>
                    <a:pt x="19239" y="138715"/>
                  </a:lnTo>
                  <a:lnTo>
                    <a:pt x="2646" y="161867"/>
                  </a:lnTo>
                  <a:lnTo>
                    <a:pt x="3" y="180926"/>
                  </a:lnTo>
                  <a:lnTo>
                    <a:pt x="0" y="175904"/>
                  </a:lnTo>
                  <a:lnTo>
                    <a:pt x="1059" y="174419"/>
                  </a:lnTo>
                  <a:lnTo>
                    <a:pt x="2821" y="173430"/>
                  </a:lnTo>
                  <a:lnTo>
                    <a:pt x="5055" y="172770"/>
                  </a:lnTo>
                  <a:lnTo>
                    <a:pt x="6546" y="171271"/>
                  </a:lnTo>
                  <a:lnTo>
                    <a:pt x="952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51" name="SMARTInkShape-Group138"/>
          <p:cNvGrpSpPr/>
          <p:nvPr/>
        </p:nvGrpSpPr>
        <p:grpSpPr>
          <a:xfrm>
            <a:off x="8386331" y="371475"/>
            <a:ext cx="548120" cy="457201"/>
            <a:chOff x="8386331" y="371475"/>
            <a:chExt cx="548120" cy="457201"/>
          </a:xfrm>
        </p:grpSpPr>
        <p:sp>
          <p:nvSpPr>
            <p:cNvPr id="18444" name="SMARTInkShape-652"/>
            <p:cNvSpPr/>
            <p:nvPr>
              <p:custDataLst>
                <p:tags r:id="rId122"/>
              </p:custDataLst>
            </p:nvPr>
          </p:nvSpPr>
          <p:spPr>
            <a:xfrm>
              <a:off x="8486789" y="371475"/>
              <a:ext cx="95237" cy="247651"/>
            </a:xfrm>
            <a:custGeom>
              <a:avLst/>
              <a:gdLst/>
              <a:ahLst/>
              <a:cxnLst/>
              <a:rect l="0" t="0" r="0" b="0"/>
              <a:pathLst>
                <a:path w="95237" h="247651">
                  <a:moveTo>
                    <a:pt x="85711" y="38100"/>
                  </a:moveTo>
                  <a:lnTo>
                    <a:pt x="85711" y="38100"/>
                  </a:lnTo>
                  <a:lnTo>
                    <a:pt x="85711" y="28967"/>
                  </a:lnTo>
                  <a:lnTo>
                    <a:pt x="92257" y="21048"/>
                  </a:lnTo>
                  <a:lnTo>
                    <a:pt x="95120" y="10037"/>
                  </a:lnTo>
                  <a:lnTo>
                    <a:pt x="95236" y="0"/>
                  </a:lnTo>
                  <a:lnTo>
                    <a:pt x="95236" y="21458"/>
                  </a:lnTo>
                  <a:lnTo>
                    <a:pt x="92413" y="28234"/>
                  </a:lnTo>
                  <a:lnTo>
                    <a:pt x="90180" y="31523"/>
                  </a:lnTo>
                  <a:lnTo>
                    <a:pt x="77309" y="70208"/>
                  </a:lnTo>
                  <a:lnTo>
                    <a:pt x="48141" y="114321"/>
                  </a:lnTo>
                  <a:lnTo>
                    <a:pt x="19050" y="159692"/>
                  </a:lnTo>
                  <a:lnTo>
                    <a:pt x="4221" y="177506"/>
                  </a:lnTo>
                  <a:lnTo>
                    <a:pt x="1241" y="187238"/>
                  </a:lnTo>
                  <a:lnTo>
                    <a:pt x="0" y="222249"/>
                  </a:lnTo>
                  <a:lnTo>
                    <a:pt x="1053" y="224366"/>
                  </a:lnTo>
                  <a:lnTo>
                    <a:pt x="2815" y="225777"/>
                  </a:lnTo>
                  <a:lnTo>
                    <a:pt x="5047" y="226718"/>
                  </a:lnTo>
                  <a:lnTo>
                    <a:pt x="6534" y="228404"/>
                  </a:lnTo>
                  <a:lnTo>
                    <a:pt x="8188" y="233099"/>
                  </a:lnTo>
                  <a:lnTo>
                    <a:pt x="9688" y="234774"/>
                  </a:lnTo>
                  <a:lnTo>
                    <a:pt x="14176" y="236636"/>
                  </a:lnTo>
                  <a:lnTo>
                    <a:pt x="15795" y="238191"/>
                  </a:lnTo>
                  <a:lnTo>
                    <a:pt x="19036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5" name="SMARTInkShape-653"/>
            <p:cNvSpPr/>
            <p:nvPr>
              <p:custDataLst>
                <p:tags r:id="rId123"/>
              </p:custDataLst>
            </p:nvPr>
          </p:nvSpPr>
          <p:spPr>
            <a:xfrm>
              <a:off x="8386331" y="487134"/>
              <a:ext cx="109970" cy="65200"/>
            </a:xfrm>
            <a:custGeom>
              <a:avLst/>
              <a:gdLst/>
              <a:ahLst/>
              <a:cxnLst/>
              <a:rect l="0" t="0" r="0" b="0"/>
              <a:pathLst>
                <a:path w="109970" h="65200">
                  <a:moveTo>
                    <a:pt x="62344" y="46266"/>
                  </a:moveTo>
                  <a:lnTo>
                    <a:pt x="62344" y="46266"/>
                  </a:lnTo>
                  <a:lnTo>
                    <a:pt x="67400" y="46266"/>
                  </a:lnTo>
                  <a:lnTo>
                    <a:pt x="68890" y="45208"/>
                  </a:lnTo>
                  <a:lnTo>
                    <a:pt x="69883" y="43444"/>
                  </a:lnTo>
                  <a:lnTo>
                    <a:pt x="71868" y="36746"/>
                  </a:lnTo>
                  <a:lnTo>
                    <a:pt x="71868" y="36744"/>
                  </a:lnTo>
                  <a:lnTo>
                    <a:pt x="71869" y="36741"/>
                  </a:lnTo>
                  <a:lnTo>
                    <a:pt x="71869" y="44942"/>
                  </a:lnTo>
                  <a:lnTo>
                    <a:pt x="72927" y="45383"/>
                  </a:lnTo>
                  <a:lnTo>
                    <a:pt x="80071" y="46150"/>
                  </a:lnTo>
                  <a:lnTo>
                    <a:pt x="80806" y="49037"/>
                  </a:lnTo>
                  <a:lnTo>
                    <a:pt x="81003" y="51288"/>
                  </a:lnTo>
                  <a:lnTo>
                    <a:pt x="82192" y="52789"/>
                  </a:lnTo>
                  <a:lnTo>
                    <a:pt x="86334" y="54457"/>
                  </a:lnTo>
                  <a:lnTo>
                    <a:pt x="87863" y="53843"/>
                  </a:lnTo>
                  <a:lnTo>
                    <a:pt x="88881" y="52376"/>
                  </a:lnTo>
                  <a:lnTo>
                    <a:pt x="90799" y="46624"/>
                  </a:lnTo>
                  <a:lnTo>
                    <a:pt x="100049" y="37143"/>
                  </a:lnTo>
                  <a:lnTo>
                    <a:pt x="100440" y="19134"/>
                  </a:lnTo>
                  <a:lnTo>
                    <a:pt x="99384" y="18653"/>
                  </a:lnTo>
                  <a:lnTo>
                    <a:pt x="95386" y="18119"/>
                  </a:lnTo>
                  <a:lnTo>
                    <a:pt x="93898" y="16918"/>
                  </a:lnTo>
                  <a:lnTo>
                    <a:pt x="92242" y="12761"/>
                  </a:lnTo>
                  <a:lnTo>
                    <a:pt x="90742" y="11229"/>
                  </a:lnTo>
                  <a:lnTo>
                    <a:pt x="81296" y="7377"/>
                  </a:lnTo>
                  <a:lnTo>
                    <a:pt x="74074" y="1700"/>
                  </a:lnTo>
                  <a:lnTo>
                    <a:pt x="68262" y="0"/>
                  </a:lnTo>
                  <a:lnTo>
                    <a:pt x="65231" y="606"/>
                  </a:lnTo>
                  <a:lnTo>
                    <a:pt x="52762" y="6359"/>
                  </a:lnTo>
                  <a:lnTo>
                    <a:pt x="27417" y="9154"/>
                  </a:lnTo>
                  <a:lnTo>
                    <a:pt x="14915" y="17861"/>
                  </a:lnTo>
                  <a:lnTo>
                    <a:pt x="10221" y="22352"/>
                  </a:lnTo>
                  <a:lnTo>
                    <a:pt x="7429" y="27877"/>
                  </a:lnTo>
                  <a:lnTo>
                    <a:pt x="6683" y="30831"/>
                  </a:lnTo>
                  <a:lnTo>
                    <a:pt x="5129" y="32801"/>
                  </a:lnTo>
                  <a:lnTo>
                    <a:pt x="580" y="34990"/>
                  </a:lnTo>
                  <a:lnTo>
                    <a:pt x="0" y="36632"/>
                  </a:lnTo>
                  <a:lnTo>
                    <a:pt x="673" y="38785"/>
                  </a:lnTo>
                  <a:lnTo>
                    <a:pt x="6077" y="47032"/>
                  </a:lnTo>
                  <a:lnTo>
                    <a:pt x="10171" y="51193"/>
                  </a:lnTo>
                  <a:lnTo>
                    <a:pt x="15520" y="53747"/>
                  </a:lnTo>
                  <a:lnTo>
                    <a:pt x="40150" y="56770"/>
                  </a:lnTo>
                  <a:lnTo>
                    <a:pt x="52824" y="63314"/>
                  </a:lnTo>
                  <a:lnTo>
                    <a:pt x="83245" y="65199"/>
                  </a:lnTo>
                  <a:lnTo>
                    <a:pt x="85804" y="64180"/>
                  </a:lnTo>
                  <a:lnTo>
                    <a:pt x="87509" y="62442"/>
                  </a:lnTo>
                  <a:lnTo>
                    <a:pt x="88645" y="60225"/>
                  </a:lnTo>
                  <a:lnTo>
                    <a:pt x="90462" y="58747"/>
                  </a:lnTo>
                  <a:lnTo>
                    <a:pt x="95301" y="57105"/>
                  </a:lnTo>
                  <a:lnTo>
                    <a:pt x="109969" y="55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6" name="SMARTInkShape-654"/>
            <p:cNvSpPr/>
            <p:nvPr>
              <p:custDataLst>
                <p:tags r:id="rId124"/>
              </p:custDataLst>
            </p:nvPr>
          </p:nvSpPr>
          <p:spPr>
            <a:xfrm>
              <a:off x="8572500" y="657225"/>
              <a:ext cx="56756" cy="123826"/>
            </a:xfrm>
            <a:custGeom>
              <a:avLst/>
              <a:gdLst/>
              <a:ahLst/>
              <a:cxnLst/>
              <a:rect l="0" t="0" r="0" b="0"/>
              <a:pathLst>
                <a:path w="56756" h="123826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29" y="8467"/>
                  </a:lnTo>
                  <a:lnTo>
                    <a:pt x="21036" y="6703"/>
                  </a:lnTo>
                  <a:lnTo>
                    <a:pt x="20373" y="4468"/>
                  </a:lnTo>
                  <a:lnTo>
                    <a:pt x="18873" y="2979"/>
                  </a:lnTo>
                  <a:lnTo>
                    <a:pt x="10966" y="392"/>
                  </a:lnTo>
                  <a:lnTo>
                    <a:pt x="0" y="0"/>
                  </a:lnTo>
                  <a:lnTo>
                    <a:pt x="9409" y="0"/>
                  </a:lnTo>
                  <a:lnTo>
                    <a:pt x="9521" y="14189"/>
                  </a:lnTo>
                  <a:lnTo>
                    <a:pt x="10582" y="15809"/>
                  </a:lnTo>
                  <a:lnTo>
                    <a:pt x="12346" y="16890"/>
                  </a:lnTo>
                  <a:lnTo>
                    <a:pt x="19885" y="18410"/>
                  </a:lnTo>
                  <a:lnTo>
                    <a:pt x="22781" y="18623"/>
                  </a:lnTo>
                  <a:lnTo>
                    <a:pt x="24712" y="19824"/>
                  </a:lnTo>
                  <a:lnTo>
                    <a:pt x="26001" y="21683"/>
                  </a:lnTo>
                  <a:lnTo>
                    <a:pt x="26859" y="23980"/>
                  </a:lnTo>
                  <a:lnTo>
                    <a:pt x="28489" y="25512"/>
                  </a:lnTo>
                  <a:lnTo>
                    <a:pt x="33123" y="27214"/>
                  </a:lnTo>
                  <a:lnTo>
                    <a:pt x="34782" y="28726"/>
                  </a:lnTo>
                  <a:lnTo>
                    <a:pt x="47195" y="47106"/>
                  </a:lnTo>
                  <a:lnTo>
                    <a:pt x="47497" y="52528"/>
                  </a:lnTo>
                  <a:lnTo>
                    <a:pt x="48599" y="54069"/>
                  </a:lnTo>
                  <a:lnTo>
                    <a:pt x="50391" y="55096"/>
                  </a:lnTo>
                  <a:lnTo>
                    <a:pt x="52643" y="55780"/>
                  </a:lnTo>
                  <a:lnTo>
                    <a:pt x="54146" y="57295"/>
                  </a:lnTo>
                  <a:lnTo>
                    <a:pt x="56755" y="65231"/>
                  </a:lnTo>
                  <a:lnTo>
                    <a:pt x="48914" y="74749"/>
                  </a:lnTo>
                  <a:lnTo>
                    <a:pt x="48007" y="80827"/>
                  </a:lnTo>
                  <a:lnTo>
                    <a:pt x="46821" y="82459"/>
                  </a:lnTo>
                  <a:lnTo>
                    <a:pt x="44973" y="83548"/>
                  </a:lnTo>
                  <a:lnTo>
                    <a:pt x="39457" y="85295"/>
                  </a:lnTo>
                  <a:lnTo>
                    <a:pt x="30018" y="93888"/>
                  </a:lnTo>
                  <a:lnTo>
                    <a:pt x="21255" y="96039"/>
                  </a:lnTo>
                  <a:lnTo>
                    <a:pt x="437" y="113872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7" name="SMARTInkShape-655"/>
            <p:cNvSpPr/>
            <p:nvPr>
              <p:custDataLst>
                <p:tags r:id="rId125"/>
              </p:custDataLst>
            </p:nvPr>
          </p:nvSpPr>
          <p:spPr>
            <a:xfrm>
              <a:off x="8801100" y="657225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95250" y="9525"/>
                  </a:moveTo>
                  <a:lnTo>
                    <a:pt x="95250" y="9525"/>
                  </a:lnTo>
                  <a:lnTo>
                    <a:pt x="85727" y="2"/>
                  </a:lnTo>
                  <a:lnTo>
                    <a:pt x="85726" y="1"/>
                  </a:lnTo>
                  <a:lnTo>
                    <a:pt x="85725" y="0"/>
                  </a:lnTo>
                  <a:lnTo>
                    <a:pt x="85725" y="9133"/>
                  </a:lnTo>
                  <a:lnTo>
                    <a:pt x="77523" y="9491"/>
                  </a:lnTo>
                  <a:lnTo>
                    <a:pt x="68116" y="17723"/>
                  </a:lnTo>
                  <a:lnTo>
                    <a:pt x="58600" y="18933"/>
                  </a:lnTo>
                  <a:lnTo>
                    <a:pt x="49832" y="25573"/>
                  </a:lnTo>
                  <a:lnTo>
                    <a:pt x="40987" y="28744"/>
                  </a:lnTo>
                  <a:lnTo>
                    <a:pt x="30419" y="36659"/>
                  </a:lnTo>
                  <a:lnTo>
                    <a:pt x="21335" y="38874"/>
                  </a:lnTo>
                  <a:lnTo>
                    <a:pt x="10048" y="47222"/>
                  </a:lnTo>
                  <a:lnTo>
                    <a:pt x="1370" y="47590"/>
                  </a:lnTo>
                  <a:lnTo>
                    <a:pt x="912" y="48660"/>
                  </a:lnTo>
                  <a:lnTo>
                    <a:pt x="0" y="57149"/>
                  </a:lnTo>
                  <a:lnTo>
                    <a:pt x="8202" y="65351"/>
                  </a:lnTo>
                  <a:lnTo>
                    <a:pt x="17609" y="66559"/>
                  </a:lnTo>
                  <a:lnTo>
                    <a:pt x="26370" y="73198"/>
                  </a:lnTo>
                  <a:lnTo>
                    <a:pt x="32182" y="74866"/>
                  </a:lnTo>
                  <a:lnTo>
                    <a:pt x="34154" y="76369"/>
                  </a:lnTo>
                  <a:lnTo>
                    <a:pt x="37988" y="82482"/>
                  </a:lnTo>
                  <a:lnTo>
                    <a:pt x="42637" y="84284"/>
                  </a:lnTo>
                  <a:lnTo>
                    <a:pt x="51203" y="85298"/>
                  </a:lnTo>
                  <a:lnTo>
                    <a:pt x="53185" y="86499"/>
                  </a:lnTo>
                  <a:lnTo>
                    <a:pt x="54506" y="88357"/>
                  </a:lnTo>
                  <a:lnTo>
                    <a:pt x="56627" y="93889"/>
                  </a:lnTo>
                  <a:lnTo>
                    <a:pt x="59739" y="94645"/>
                  </a:lnTo>
                  <a:lnTo>
                    <a:pt x="62051" y="94847"/>
                  </a:lnTo>
                  <a:lnTo>
                    <a:pt x="63591" y="96039"/>
                  </a:lnTo>
                  <a:lnTo>
                    <a:pt x="65305" y="100187"/>
                  </a:lnTo>
                  <a:lnTo>
                    <a:pt x="66821" y="101716"/>
                  </a:lnTo>
                  <a:lnTo>
                    <a:pt x="74757" y="104372"/>
                  </a:lnTo>
                  <a:lnTo>
                    <a:pt x="75558" y="107418"/>
                  </a:lnTo>
                  <a:lnTo>
                    <a:pt x="762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8" name="SMARTInkShape-656"/>
            <p:cNvSpPr/>
            <p:nvPr>
              <p:custDataLst>
                <p:tags r:id="rId126"/>
              </p:custDataLst>
            </p:nvPr>
          </p:nvSpPr>
          <p:spPr>
            <a:xfrm>
              <a:off x="8496301" y="695326"/>
              <a:ext cx="438150" cy="19050"/>
            </a:xfrm>
            <a:custGeom>
              <a:avLst/>
              <a:gdLst/>
              <a:ahLst/>
              <a:cxnLst/>
              <a:rect l="0" t="0" r="0" b="0"/>
              <a:pathLst>
                <a:path w="438150" h="19050">
                  <a:moveTo>
                    <a:pt x="66674" y="9524"/>
                  </a:moveTo>
                  <a:lnTo>
                    <a:pt x="66674" y="9524"/>
                  </a:lnTo>
                  <a:lnTo>
                    <a:pt x="20419" y="9524"/>
                  </a:lnTo>
                  <a:lnTo>
                    <a:pt x="0" y="9524"/>
                  </a:lnTo>
                  <a:lnTo>
                    <a:pt x="8201" y="17725"/>
                  </a:lnTo>
                  <a:lnTo>
                    <a:pt x="14189" y="18657"/>
                  </a:lnTo>
                  <a:lnTo>
                    <a:pt x="60721" y="19042"/>
                  </a:lnTo>
                  <a:lnTo>
                    <a:pt x="105006" y="19048"/>
                  </a:lnTo>
                  <a:lnTo>
                    <a:pt x="144368" y="19049"/>
                  </a:lnTo>
                  <a:lnTo>
                    <a:pt x="190695" y="11510"/>
                  </a:lnTo>
                  <a:lnTo>
                    <a:pt x="237092" y="9785"/>
                  </a:lnTo>
                  <a:lnTo>
                    <a:pt x="277552" y="9558"/>
                  </a:lnTo>
                  <a:lnTo>
                    <a:pt x="320233" y="1326"/>
                  </a:lnTo>
                  <a:lnTo>
                    <a:pt x="363918" y="51"/>
                  </a:lnTo>
                  <a:lnTo>
                    <a:pt x="403093" y="0"/>
                  </a:lnTo>
                  <a:lnTo>
                    <a:pt x="405254" y="1058"/>
                  </a:lnTo>
                  <a:lnTo>
                    <a:pt x="406693" y="2822"/>
                  </a:lnTo>
                  <a:lnTo>
                    <a:pt x="407654" y="5056"/>
                  </a:lnTo>
                  <a:lnTo>
                    <a:pt x="409352" y="6545"/>
                  </a:lnTo>
                  <a:lnTo>
                    <a:pt x="418656" y="9408"/>
                  </a:lnTo>
                  <a:lnTo>
                    <a:pt x="427262" y="9514"/>
                  </a:lnTo>
                  <a:lnTo>
                    <a:pt x="427716" y="10576"/>
                  </a:lnTo>
                  <a:lnTo>
                    <a:pt x="428621" y="19015"/>
                  </a:lnTo>
                  <a:lnTo>
                    <a:pt x="438149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49" name="SMARTInkShape-657"/>
            <p:cNvSpPr/>
            <p:nvPr>
              <p:custDataLst>
                <p:tags r:id="rId127"/>
              </p:custDataLst>
            </p:nvPr>
          </p:nvSpPr>
          <p:spPr>
            <a:xfrm>
              <a:off x="8782050" y="590550"/>
              <a:ext cx="28576" cy="219076"/>
            </a:xfrm>
            <a:custGeom>
              <a:avLst/>
              <a:gdLst/>
              <a:ahLst/>
              <a:cxnLst/>
              <a:rect l="0" t="0" r="0" b="0"/>
              <a:pathLst>
                <a:path w="28576" h="219076">
                  <a:moveTo>
                    <a:pt x="19050" y="28575"/>
                  </a:moveTo>
                  <a:lnTo>
                    <a:pt x="19050" y="28575"/>
                  </a:lnTo>
                  <a:lnTo>
                    <a:pt x="1441" y="10965"/>
                  </a:lnTo>
                  <a:lnTo>
                    <a:pt x="4" y="57"/>
                  </a:lnTo>
                  <a:lnTo>
                    <a:pt x="1" y="11"/>
                  </a:lnTo>
                  <a:lnTo>
                    <a:pt x="0" y="7"/>
                  </a:lnTo>
                  <a:lnTo>
                    <a:pt x="0" y="3"/>
                  </a:lnTo>
                  <a:lnTo>
                    <a:pt x="8202" y="0"/>
                  </a:lnTo>
                  <a:lnTo>
                    <a:pt x="8642" y="1059"/>
                  </a:lnTo>
                  <a:lnTo>
                    <a:pt x="9525" y="45534"/>
                  </a:lnTo>
                  <a:lnTo>
                    <a:pt x="9525" y="92241"/>
                  </a:lnTo>
                  <a:lnTo>
                    <a:pt x="9525" y="133945"/>
                  </a:lnTo>
                  <a:lnTo>
                    <a:pt x="9525" y="178757"/>
                  </a:lnTo>
                  <a:lnTo>
                    <a:pt x="9525" y="182671"/>
                  </a:lnTo>
                  <a:lnTo>
                    <a:pt x="12349" y="189843"/>
                  </a:lnTo>
                  <a:lnTo>
                    <a:pt x="17727" y="198014"/>
                  </a:lnTo>
                  <a:lnTo>
                    <a:pt x="18876" y="210121"/>
                  </a:lnTo>
                  <a:lnTo>
                    <a:pt x="18935" y="213106"/>
                  </a:lnTo>
                  <a:lnTo>
                    <a:pt x="20032" y="215096"/>
                  </a:lnTo>
                  <a:lnTo>
                    <a:pt x="21821" y="216422"/>
                  </a:lnTo>
                  <a:lnTo>
                    <a:pt x="2857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0" name="SMARTInkShape-658"/>
            <p:cNvSpPr/>
            <p:nvPr>
              <p:custDataLst>
                <p:tags r:id="rId128"/>
              </p:custDataLst>
            </p:nvPr>
          </p:nvSpPr>
          <p:spPr>
            <a:xfrm>
              <a:off x="8648816" y="590550"/>
              <a:ext cx="28460" cy="238126"/>
            </a:xfrm>
            <a:custGeom>
              <a:avLst/>
              <a:gdLst/>
              <a:ahLst/>
              <a:cxnLst/>
              <a:rect l="0" t="0" r="0" b="0"/>
              <a:pathLst>
                <a:path w="28460" h="238126">
                  <a:moveTo>
                    <a:pt x="18934" y="19050"/>
                  </a:moveTo>
                  <a:lnTo>
                    <a:pt x="18934" y="19050"/>
                  </a:lnTo>
                  <a:lnTo>
                    <a:pt x="18934" y="0"/>
                  </a:lnTo>
                  <a:lnTo>
                    <a:pt x="18934" y="46459"/>
                  </a:lnTo>
                  <a:lnTo>
                    <a:pt x="16111" y="55221"/>
                  </a:lnTo>
                  <a:lnTo>
                    <a:pt x="12388" y="63701"/>
                  </a:lnTo>
                  <a:lnTo>
                    <a:pt x="9486" y="108920"/>
                  </a:lnTo>
                  <a:lnTo>
                    <a:pt x="8374" y="126229"/>
                  </a:lnTo>
                  <a:lnTo>
                    <a:pt x="1875" y="144918"/>
                  </a:lnTo>
                  <a:lnTo>
                    <a:pt x="0" y="179244"/>
                  </a:lnTo>
                  <a:lnTo>
                    <a:pt x="1020" y="182996"/>
                  </a:lnTo>
                  <a:lnTo>
                    <a:pt x="2757" y="185497"/>
                  </a:lnTo>
                  <a:lnTo>
                    <a:pt x="4974" y="187165"/>
                  </a:lnTo>
                  <a:lnTo>
                    <a:pt x="7438" y="194662"/>
                  </a:lnTo>
                  <a:lnTo>
                    <a:pt x="9590" y="203992"/>
                  </a:lnTo>
                  <a:lnTo>
                    <a:pt x="17975" y="218670"/>
                  </a:lnTo>
                  <a:lnTo>
                    <a:pt x="18507" y="223481"/>
                  </a:lnTo>
                  <a:lnTo>
                    <a:pt x="19707" y="225187"/>
                  </a:lnTo>
                  <a:lnTo>
                    <a:pt x="21566" y="226325"/>
                  </a:lnTo>
                  <a:lnTo>
                    <a:pt x="23864" y="227083"/>
                  </a:lnTo>
                  <a:lnTo>
                    <a:pt x="25396" y="228647"/>
                  </a:lnTo>
                  <a:lnTo>
                    <a:pt x="28459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52" name="SMARTInkShape-659"/>
          <p:cNvSpPr/>
          <p:nvPr>
            <p:custDataLst>
              <p:tags r:id="rId9"/>
            </p:custDataLst>
          </p:nvPr>
        </p:nvSpPr>
        <p:spPr>
          <a:xfrm>
            <a:off x="7391410" y="2647985"/>
            <a:ext cx="180966" cy="114263"/>
          </a:xfrm>
          <a:custGeom>
            <a:avLst/>
            <a:gdLst/>
            <a:ahLst/>
            <a:cxnLst/>
            <a:rect l="0" t="0" r="0" b="0"/>
            <a:pathLst>
              <a:path w="180966" h="114263">
                <a:moveTo>
                  <a:pt x="9515" y="19015"/>
                </a:moveTo>
                <a:lnTo>
                  <a:pt x="9515" y="19015"/>
                </a:lnTo>
                <a:lnTo>
                  <a:pt x="9515" y="0"/>
                </a:lnTo>
                <a:lnTo>
                  <a:pt x="9515" y="22632"/>
                </a:lnTo>
                <a:lnTo>
                  <a:pt x="6693" y="28736"/>
                </a:lnTo>
                <a:lnTo>
                  <a:pt x="4459" y="31846"/>
                </a:lnTo>
                <a:lnTo>
                  <a:pt x="1314" y="46335"/>
                </a:lnTo>
                <a:lnTo>
                  <a:pt x="0" y="88831"/>
                </a:lnTo>
                <a:lnTo>
                  <a:pt x="2817" y="95200"/>
                </a:lnTo>
                <a:lnTo>
                  <a:pt x="5049" y="98380"/>
                </a:lnTo>
                <a:lnTo>
                  <a:pt x="10353" y="101913"/>
                </a:lnTo>
                <a:lnTo>
                  <a:pt x="16238" y="104542"/>
                </a:lnTo>
                <a:lnTo>
                  <a:pt x="22381" y="109238"/>
                </a:lnTo>
                <a:lnTo>
                  <a:pt x="31461" y="112031"/>
                </a:lnTo>
                <a:lnTo>
                  <a:pt x="76854" y="114207"/>
                </a:lnTo>
                <a:lnTo>
                  <a:pt x="120679" y="114262"/>
                </a:lnTo>
                <a:lnTo>
                  <a:pt x="139502" y="113206"/>
                </a:lnTo>
                <a:lnTo>
                  <a:pt x="180965" y="1047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53" name="SMARTInkShape-660"/>
          <p:cNvSpPr/>
          <p:nvPr>
            <p:custDataLst>
              <p:tags r:id="rId10"/>
            </p:custDataLst>
          </p:nvPr>
        </p:nvSpPr>
        <p:spPr>
          <a:xfrm>
            <a:off x="7858125" y="2724266"/>
            <a:ext cx="200026" cy="85490"/>
          </a:xfrm>
          <a:custGeom>
            <a:avLst/>
            <a:gdLst/>
            <a:ahLst/>
            <a:cxnLst/>
            <a:rect l="0" t="0" r="0" b="0"/>
            <a:pathLst>
              <a:path w="200026" h="85490">
                <a:moveTo>
                  <a:pt x="19050" y="18934"/>
                </a:moveTo>
                <a:lnTo>
                  <a:pt x="19050" y="18934"/>
                </a:lnTo>
                <a:lnTo>
                  <a:pt x="13994" y="18934"/>
                </a:lnTo>
                <a:lnTo>
                  <a:pt x="12503" y="17876"/>
                </a:lnTo>
                <a:lnTo>
                  <a:pt x="11510" y="16112"/>
                </a:lnTo>
                <a:lnTo>
                  <a:pt x="9640" y="9801"/>
                </a:lnTo>
                <a:lnTo>
                  <a:pt x="1335" y="9444"/>
                </a:lnTo>
                <a:lnTo>
                  <a:pt x="889" y="8374"/>
                </a:lnTo>
                <a:lnTo>
                  <a:pt x="10" y="0"/>
                </a:lnTo>
                <a:lnTo>
                  <a:pt x="0" y="32065"/>
                </a:lnTo>
                <a:lnTo>
                  <a:pt x="1058" y="34038"/>
                </a:lnTo>
                <a:lnTo>
                  <a:pt x="2822" y="35353"/>
                </a:lnTo>
                <a:lnTo>
                  <a:pt x="7605" y="37873"/>
                </a:lnTo>
                <a:lnTo>
                  <a:pt x="44459" y="71874"/>
                </a:lnTo>
                <a:lnTo>
                  <a:pt x="53977" y="74837"/>
                </a:lnTo>
                <a:lnTo>
                  <a:pt x="64560" y="76773"/>
                </a:lnTo>
                <a:lnTo>
                  <a:pt x="87577" y="84236"/>
                </a:lnTo>
                <a:lnTo>
                  <a:pt x="107835" y="85489"/>
                </a:lnTo>
                <a:lnTo>
                  <a:pt x="145655" y="76473"/>
                </a:lnTo>
                <a:lnTo>
                  <a:pt x="147903" y="75285"/>
                </a:lnTo>
                <a:lnTo>
                  <a:pt x="149402" y="73435"/>
                </a:lnTo>
                <a:lnTo>
                  <a:pt x="150401" y="71143"/>
                </a:lnTo>
                <a:lnTo>
                  <a:pt x="152126" y="69615"/>
                </a:lnTo>
                <a:lnTo>
                  <a:pt x="156864" y="67917"/>
                </a:lnTo>
                <a:lnTo>
                  <a:pt x="168530" y="65769"/>
                </a:lnTo>
                <a:lnTo>
                  <a:pt x="182976" y="54816"/>
                </a:lnTo>
                <a:lnTo>
                  <a:pt x="190060" y="47937"/>
                </a:lnTo>
                <a:lnTo>
                  <a:pt x="190500" y="37985"/>
                </a:lnTo>
                <a:lnTo>
                  <a:pt x="190500" y="46185"/>
                </a:lnTo>
                <a:lnTo>
                  <a:pt x="191558" y="46626"/>
                </a:lnTo>
                <a:lnTo>
                  <a:pt x="200025" y="4750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60" name="SMARTInkShape-Group141"/>
          <p:cNvGrpSpPr/>
          <p:nvPr/>
        </p:nvGrpSpPr>
        <p:grpSpPr>
          <a:xfrm>
            <a:off x="7488105" y="2925510"/>
            <a:ext cx="884371" cy="397226"/>
            <a:chOff x="7488105" y="2925510"/>
            <a:chExt cx="884371" cy="397226"/>
          </a:xfrm>
        </p:grpSpPr>
        <p:sp>
          <p:nvSpPr>
            <p:cNvPr id="18454" name="SMARTInkShape-661"/>
            <p:cNvSpPr/>
            <p:nvPr>
              <p:custDataLst>
                <p:tags r:id="rId116"/>
              </p:custDataLst>
            </p:nvPr>
          </p:nvSpPr>
          <p:spPr>
            <a:xfrm>
              <a:off x="8128947" y="2990850"/>
              <a:ext cx="243529" cy="114301"/>
            </a:xfrm>
            <a:custGeom>
              <a:avLst/>
              <a:gdLst/>
              <a:ahLst/>
              <a:cxnLst/>
              <a:rect l="0" t="0" r="0" b="0"/>
              <a:pathLst>
                <a:path w="243529" h="114301">
                  <a:moveTo>
                    <a:pt x="81603" y="114300"/>
                  </a:moveTo>
                  <a:lnTo>
                    <a:pt x="81603" y="114300"/>
                  </a:lnTo>
                  <a:lnTo>
                    <a:pt x="76547" y="109244"/>
                  </a:lnTo>
                  <a:lnTo>
                    <a:pt x="71242" y="106761"/>
                  </a:lnTo>
                  <a:lnTo>
                    <a:pt x="43598" y="104777"/>
                  </a:lnTo>
                  <a:lnTo>
                    <a:pt x="474" y="104775"/>
                  </a:lnTo>
                  <a:lnTo>
                    <a:pt x="0" y="103717"/>
                  </a:lnTo>
                  <a:lnTo>
                    <a:pt x="4483" y="96574"/>
                  </a:lnTo>
                  <a:lnTo>
                    <a:pt x="13523" y="87165"/>
                  </a:lnTo>
                  <a:lnTo>
                    <a:pt x="50539" y="72505"/>
                  </a:lnTo>
                  <a:lnTo>
                    <a:pt x="68842" y="61281"/>
                  </a:lnTo>
                  <a:lnTo>
                    <a:pt x="113182" y="47031"/>
                  </a:lnTo>
                  <a:lnTo>
                    <a:pt x="157231" y="31345"/>
                  </a:lnTo>
                  <a:lnTo>
                    <a:pt x="176683" y="26574"/>
                  </a:lnTo>
                  <a:lnTo>
                    <a:pt x="195852" y="21279"/>
                  </a:lnTo>
                  <a:lnTo>
                    <a:pt x="207522" y="18983"/>
                  </a:lnTo>
                  <a:lnTo>
                    <a:pt x="24352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5" name="SMARTInkShape-662"/>
            <p:cNvSpPr/>
            <p:nvPr>
              <p:custDataLst>
                <p:tags r:id="rId117"/>
              </p:custDataLst>
            </p:nvPr>
          </p:nvSpPr>
          <p:spPr>
            <a:xfrm>
              <a:off x="8191500" y="2925510"/>
              <a:ext cx="66676" cy="179641"/>
            </a:xfrm>
            <a:custGeom>
              <a:avLst/>
              <a:gdLst/>
              <a:ahLst/>
              <a:cxnLst/>
              <a:rect l="0" t="0" r="0" b="0"/>
              <a:pathLst>
                <a:path w="66676" h="179641">
                  <a:moveTo>
                    <a:pt x="9525" y="46290"/>
                  </a:moveTo>
                  <a:lnTo>
                    <a:pt x="9525" y="46290"/>
                  </a:lnTo>
                  <a:lnTo>
                    <a:pt x="9525" y="41234"/>
                  </a:lnTo>
                  <a:lnTo>
                    <a:pt x="6703" y="35929"/>
                  </a:lnTo>
                  <a:lnTo>
                    <a:pt x="2978" y="30044"/>
                  </a:lnTo>
                  <a:lnTo>
                    <a:pt x="115" y="18258"/>
                  </a:lnTo>
                  <a:lnTo>
                    <a:pt x="0" y="0"/>
                  </a:lnTo>
                  <a:lnTo>
                    <a:pt x="0" y="39980"/>
                  </a:lnTo>
                  <a:lnTo>
                    <a:pt x="2822" y="46308"/>
                  </a:lnTo>
                  <a:lnTo>
                    <a:pt x="5056" y="49477"/>
                  </a:lnTo>
                  <a:lnTo>
                    <a:pt x="11760" y="72881"/>
                  </a:lnTo>
                  <a:lnTo>
                    <a:pt x="15809" y="80333"/>
                  </a:lnTo>
                  <a:lnTo>
                    <a:pt x="28667" y="118409"/>
                  </a:lnTo>
                  <a:lnTo>
                    <a:pt x="45871" y="139623"/>
                  </a:lnTo>
                  <a:lnTo>
                    <a:pt x="53825" y="148765"/>
                  </a:lnTo>
                  <a:lnTo>
                    <a:pt x="57224" y="157674"/>
                  </a:lnTo>
                  <a:lnTo>
                    <a:pt x="65222" y="168268"/>
                  </a:lnTo>
                  <a:lnTo>
                    <a:pt x="66675" y="179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6" name="SMARTInkShape-663"/>
            <p:cNvSpPr/>
            <p:nvPr>
              <p:custDataLst>
                <p:tags r:id="rId118"/>
              </p:custDataLst>
            </p:nvPr>
          </p:nvSpPr>
          <p:spPr>
            <a:xfrm>
              <a:off x="7915279" y="2933828"/>
              <a:ext cx="180972" cy="190334"/>
            </a:xfrm>
            <a:custGeom>
              <a:avLst/>
              <a:gdLst/>
              <a:ahLst/>
              <a:cxnLst/>
              <a:rect l="0" t="0" r="0" b="0"/>
              <a:pathLst>
                <a:path w="180972" h="190334">
                  <a:moveTo>
                    <a:pt x="76196" y="37972"/>
                  </a:moveTo>
                  <a:lnTo>
                    <a:pt x="76196" y="37972"/>
                  </a:lnTo>
                  <a:lnTo>
                    <a:pt x="84397" y="29771"/>
                  </a:lnTo>
                  <a:lnTo>
                    <a:pt x="85606" y="20362"/>
                  </a:lnTo>
                  <a:lnTo>
                    <a:pt x="93911" y="10847"/>
                  </a:lnTo>
                  <a:lnTo>
                    <a:pt x="95236" y="0"/>
                  </a:lnTo>
                  <a:lnTo>
                    <a:pt x="95246" y="14064"/>
                  </a:lnTo>
                  <a:lnTo>
                    <a:pt x="92424" y="19585"/>
                  </a:lnTo>
                  <a:lnTo>
                    <a:pt x="90190" y="22539"/>
                  </a:lnTo>
                  <a:lnTo>
                    <a:pt x="87706" y="31466"/>
                  </a:lnTo>
                  <a:lnTo>
                    <a:pt x="85545" y="41431"/>
                  </a:lnTo>
                  <a:lnTo>
                    <a:pt x="70610" y="70723"/>
                  </a:lnTo>
                  <a:lnTo>
                    <a:pt x="56541" y="114230"/>
                  </a:lnTo>
                  <a:lnTo>
                    <a:pt x="44326" y="134527"/>
                  </a:lnTo>
                  <a:lnTo>
                    <a:pt x="23272" y="158513"/>
                  </a:lnTo>
                  <a:lnTo>
                    <a:pt x="17059" y="171300"/>
                  </a:lnTo>
                  <a:lnTo>
                    <a:pt x="14546" y="174482"/>
                  </a:lnTo>
                  <a:lnTo>
                    <a:pt x="8932" y="178018"/>
                  </a:lnTo>
                  <a:lnTo>
                    <a:pt x="5953" y="178961"/>
                  </a:lnTo>
                  <a:lnTo>
                    <a:pt x="3967" y="180648"/>
                  </a:lnTo>
                  <a:lnTo>
                    <a:pt x="26" y="190285"/>
                  </a:lnTo>
                  <a:lnTo>
                    <a:pt x="10" y="190333"/>
                  </a:lnTo>
                  <a:lnTo>
                    <a:pt x="0" y="185304"/>
                  </a:lnTo>
                  <a:lnTo>
                    <a:pt x="1057" y="183819"/>
                  </a:lnTo>
                  <a:lnTo>
                    <a:pt x="2820" y="182828"/>
                  </a:lnTo>
                  <a:lnTo>
                    <a:pt x="5053" y="182168"/>
                  </a:lnTo>
                  <a:lnTo>
                    <a:pt x="6543" y="180669"/>
                  </a:lnTo>
                  <a:lnTo>
                    <a:pt x="8197" y="176182"/>
                  </a:lnTo>
                  <a:lnTo>
                    <a:pt x="9697" y="174562"/>
                  </a:lnTo>
                  <a:lnTo>
                    <a:pt x="22663" y="166692"/>
                  </a:lnTo>
                  <a:lnTo>
                    <a:pt x="25945" y="161150"/>
                  </a:lnTo>
                  <a:lnTo>
                    <a:pt x="28463" y="155159"/>
                  </a:lnTo>
                  <a:lnTo>
                    <a:pt x="41675" y="139534"/>
                  </a:lnTo>
                  <a:lnTo>
                    <a:pt x="47801" y="136027"/>
                  </a:lnTo>
                  <a:lnTo>
                    <a:pt x="54051" y="133410"/>
                  </a:lnTo>
                  <a:lnTo>
                    <a:pt x="85722" y="107417"/>
                  </a:lnTo>
                  <a:lnTo>
                    <a:pt x="92071" y="104820"/>
                  </a:lnTo>
                  <a:lnTo>
                    <a:pt x="102889" y="96608"/>
                  </a:lnTo>
                  <a:lnTo>
                    <a:pt x="109269" y="95562"/>
                  </a:lnTo>
                  <a:lnTo>
                    <a:pt x="110944" y="94357"/>
                  </a:lnTo>
                  <a:lnTo>
                    <a:pt x="112061" y="92495"/>
                  </a:lnTo>
                  <a:lnTo>
                    <a:pt x="112807" y="90196"/>
                  </a:lnTo>
                  <a:lnTo>
                    <a:pt x="114361" y="88663"/>
                  </a:lnTo>
                  <a:lnTo>
                    <a:pt x="123809" y="85601"/>
                  </a:lnTo>
                  <a:lnTo>
                    <a:pt x="115619" y="85597"/>
                  </a:lnTo>
                  <a:lnTo>
                    <a:pt x="115178" y="86656"/>
                  </a:lnTo>
                  <a:lnTo>
                    <a:pt x="114687" y="90653"/>
                  </a:lnTo>
                  <a:lnTo>
                    <a:pt x="113498" y="92143"/>
                  </a:lnTo>
                  <a:lnTo>
                    <a:pt x="101073" y="99786"/>
                  </a:lnTo>
                  <a:lnTo>
                    <a:pt x="81209" y="118710"/>
                  </a:lnTo>
                  <a:lnTo>
                    <a:pt x="78425" y="124303"/>
                  </a:lnTo>
                  <a:lnTo>
                    <a:pt x="77681" y="127276"/>
                  </a:lnTo>
                  <a:lnTo>
                    <a:pt x="76128" y="129258"/>
                  </a:lnTo>
                  <a:lnTo>
                    <a:pt x="71579" y="131460"/>
                  </a:lnTo>
                  <a:lnTo>
                    <a:pt x="69944" y="133106"/>
                  </a:lnTo>
                  <a:lnTo>
                    <a:pt x="67103" y="141268"/>
                  </a:lnTo>
                  <a:lnTo>
                    <a:pt x="66709" y="150818"/>
                  </a:lnTo>
                  <a:lnTo>
                    <a:pt x="67755" y="151303"/>
                  </a:lnTo>
                  <a:lnTo>
                    <a:pt x="74876" y="152144"/>
                  </a:lnTo>
                  <a:lnTo>
                    <a:pt x="83540" y="158793"/>
                  </a:lnTo>
                  <a:lnTo>
                    <a:pt x="89338" y="160462"/>
                  </a:lnTo>
                  <a:lnTo>
                    <a:pt x="103608" y="161401"/>
                  </a:lnTo>
                  <a:lnTo>
                    <a:pt x="112368" y="158799"/>
                  </a:lnTo>
                  <a:lnTo>
                    <a:pt x="119789" y="155173"/>
                  </a:lnTo>
                  <a:lnTo>
                    <a:pt x="135999" y="152845"/>
                  </a:lnTo>
                  <a:lnTo>
                    <a:pt x="164694" y="152305"/>
                  </a:lnTo>
                  <a:lnTo>
                    <a:pt x="171267" y="149464"/>
                  </a:lnTo>
                  <a:lnTo>
                    <a:pt x="180971" y="142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7" name="SMARTInkShape-664"/>
            <p:cNvSpPr/>
            <p:nvPr>
              <p:custDataLst>
                <p:tags r:id="rId119"/>
              </p:custDataLst>
            </p:nvPr>
          </p:nvSpPr>
          <p:spPr>
            <a:xfrm>
              <a:off x="7734431" y="3067167"/>
              <a:ext cx="76070" cy="18934"/>
            </a:xfrm>
            <a:custGeom>
              <a:avLst/>
              <a:gdLst/>
              <a:ahLst/>
              <a:cxnLst/>
              <a:rect l="0" t="0" r="0" b="0"/>
              <a:pathLst>
                <a:path w="76070" h="18934">
                  <a:moveTo>
                    <a:pt x="37969" y="18933"/>
                  </a:moveTo>
                  <a:lnTo>
                    <a:pt x="37969" y="18933"/>
                  </a:lnTo>
                  <a:lnTo>
                    <a:pt x="309" y="18933"/>
                  </a:lnTo>
                  <a:lnTo>
                    <a:pt x="0" y="13877"/>
                  </a:lnTo>
                  <a:lnTo>
                    <a:pt x="1015" y="12387"/>
                  </a:lnTo>
                  <a:lnTo>
                    <a:pt x="2749" y="11394"/>
                  </a:lnTo>
                  <a:lnTo>
                    <a:pt x="9578" y="9669"/>
                  </a:lnTo>
                  <a:lnTo>
                    <a:pt x="14063" y="9524"/>
                  </a:lnTo>
                  <a:lnTo>
                    <a:pt x="19583" y="6638"/>
                  </a:lnTo>
                  <a:lnTo>
                    <a:pt x="26694" y="1217"/>
                  </a:lnTo>
                  <a:lnTo>
                    <a:pt x="35703" y="147"/>
                  </a:lnTo>
                  <a:lnTo>
                    <a:pt x="41548" y="0"/>
                  </a:lnTo>
                  <a:lnTo>
                    <a:pt x="47674" y="2757"/>
                  </a:lnTo>
                  <a:lnTo>
                    <a:pt x="55173" y="8094"/>
                  </a:lnTo>
                  <a:lnTo>
                    <a:pt x="64258" y="10207"/>
                  </a:lnTo>
                  <a:lnTo>
                    <a:pt x="76069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8" name="SMARTInkShape-665"/>
            <p:cNvSpPr/>
            <p:nvPr>
              <p:custDataLst>
                <p:tags r:id="rId120"/>
              </p:custDataLst>
            </p:nvPr>
          </p:nvSpPr>
          <p:spPr>
            <a:xfrm>
              <a:off x="7724775" y="3019435"/>
              <a:ext cx="104776" cy="38091"/>
            </a:xfrm>
            <a:custGeom>
              <a:avLst/>
              <a:gdLst/>
              <a:ahLst/>
              <a:cxnLst/>
              <a:rect l="0" t="0" r="0" b="0"/>
              <a:pathLst>
                <a:path w="104776" h="38091">
                  <a:moveTo>
                    <a:pt x="0" y="38090"/>
                  </a:moveTo>
                  <a:lnTo>
                    <a:pt x="0" y="38090"/>
                  </a:lnTo>
                  <a:lnTo>
                    <a:pt x="0" y="23625"/>
                  </a:lnTo>
                  <a:lnTo>
                    <a:pt x="1058" y="22096"/>
                  </a:lnTo>
                  <a:lnTo>
                    <a:pt x="2822" y="21078"/>
                  </a:lnTo>
                  <a:lnTo>
                    <a:pt x="8201" y="19442"/>
                  </a:lnTo>
                  <a:lnTo>
                    <a:pt x="8937" y="16397"/>
                  </a:lnTo>
                  <a:lnTo>
                    <a:pt x="9410" y="10875"/>
                  </a:lnTo>
                  <a:lnTo>
                    <a:pt x="10506" y="10421"/>
                  </a:lnTo>
                  <a:lnTo>
                    <a:pt x="35917" y="8457"/>
                  </a:lnTo>
                  <a:lnTo>
                    <a:pt x="44744" y="2969"/>
                  </a:lnTo>
                  <a:lnTo>
                    <a:pt x="57208" y="579"/>
                  </a:lnTo>
                  <a:lnTo>
                    <a:pt x="88901" y="0"/>
                  </a:lnTo>
                  <a:lnTo>
                    <a:pt x="91017" y="1055"/>
                  </a:lnTo>
                  <a:lnTo>
                    <a:pt x="92428" y="2817"/>
                  </a:lnTo>
                  <a:lnTo>
                    <a:pt x="93368" y="5050"/>
                  </a:lnTo>
                  <a:lnTo>
                    <a:pt x="95054" y="6538"/>
                  </a:lnTo>
                  <a:lnTo>
                    <a:pt x="10477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59" name="SMARTInkShape-666"/>
            <p:cNvSpPr/>
            <p:nvPr>
              <p:custDataLst>
                <p:tags r:id="rId121"/>
              </p:custDataLst>
            </p:nvPr>
          </p:nvSpPr>
          <p:spPr>
            <a:xfrm>
              <a:off x="7488105" y="2981325"/>
              <a:ext cx="160470" cy="341411"/>
            </a:xfrm>
            <a:custGeom>
              <a:avLst/>
              <a:gdLst/>
              <a:ahLst/>
              <a:cxnLst/>
              <a:rect l="0" t="0" r="0" b="0"/>
              <a:pathLst>
                <a:path w="160470" h="341411">
                  <a:moveTo>
                    <a:pt x="84270" y="19050"/>
                  </a:moveTo>
                  <a:lnTo>
                    <a:pt x="84270" y="19050"/>
                  </a:lnTo>
                  <a:lnTo>
                    <a:pt x="84270" y="9641"/>
                  </a:lnTo>
                  <a:lnTo>
                    <a:pt x="93795" y="0"/>
                  </a:lnTo>
                  <a:lnTo>
                    <a:pt x="93795" y="5056"/>
                  </a:lnTo>
                  <a:lnTo>
                    <a:pt x="90973" y="10361"/>
                  </a:lnTo>
                  <a:lnTo>
                    <a:pt x="87248" y="16246"/>
                  </a:lnTo>
                  <a:lnTo>
                    <a:pt x="84858" y="28648"/>
                  </a:lnTo>
                  <a:lnTo>
                    <a:pt x="83289" y="51006"/>
                  </a:lnTo>
                  <a:lnTo>
                    <a:pt x="66939" y="82404"/>
                  </a:lnTo>
                  <a:lnTo>
                    <a:pt x="59013" y="92673"/>
                  </a:lnTo>
                  <a:lnTo>
                    <a:pt x="56678" y="101777"/>
                  </a:lnTo>
                  <a:lnTo>
                    <a:pt x="56131" y="108028"/>
                  </a:lnTo>
                  <a:lnTo>
                    <a:pt x="53066" y="114335"/>
                  </a:lnTo>
                  <a:lnTo>
                    <a:pt x="46205" y="123776"/>
                  </a:lnTo>
                  <a:lnTo>
                    <a:pt x="79283" y="123825"/>
                  </a:lnTo>
                  <a:lnTo>
                    <a:pt x="84875" y="121003"/>
                  </a:lnTo>
                  <a:lnTo>
                    <a:pt x="90889" y="117279"/>
                  </a:lnTo>
                  <a:lnTo>
                    <a:pt x="100225" y="114124"/>
                  </a:lnTo>
                  <a:lnTo>
                    <a:pt x="122375" y="97876"/>
                  </a:lnTo>
                  <a:lnTo>
                    <a:pt x="128722" y="95359"/>
                  </a:lnTo>
                  <a:lnTo>
                    <a:pt x="135071" y="90712"/>
                  </a:lnTo>
                  <a:lnTo>
                    <a:pt x="138598" y="85119"/>
                  </a:lnTo>
                  <a:lnTo>
                    <a:pt x="139538" y="82146"/>
                  </a:lnTo>
                  <a:lnTo>
                    <a:pt x="141224" y="80164"/>
                  </a:lnTo>
                  <a:lnTo>
                    <a:pt x="145918" y="77962"/>
                  </a:lnTo>
                  <a:lnTo>
                    <a:pt x="147593" y="76316"/>
                  </a:lnTo>
                  <a:lnTo>
                    <a:pt x="149456" y="71666"/>
                  </a:lnTo>
                  <a:lnTo>
                    <a:pt x="150503" y="63098"/>
                  </a:lnTo>
                  <a:lnTo>
                    <a:pt x="151709" y="61115"/>
                  </a:lnTo>
                  <a:lnTo>
                    <a:pt x="153571" y="59793"/>
                  </a:lnTo>
                  <a:lnTo>
                    <a:pt x="155871" y="58912"/>
                  </a:lnTo>
                  <a:lnTo>
                    <a:pt x="157404" y="57266"/>
                  </a:lnTo>
                  <a:lnTo>
                    <a:pt x="160350" y="48063"/>
                  </a:lnTo>
                  <a:lnTo>
                    <a:pt x="160469" y="38220"/>
                  </a:lnTo>
                  <a:lnTo>
                    <a:pt x="151336" y="47236"/>
                  </a:lnTo>
                  <a:lnTo>
                    <a:pt x="149894" y="73128"/>
                  </a:lnTo>
                  <a:lnTo>
                    <a:pt x="143407" y="85745"/>
                  </a:lnTo>
                  <a:lnTo>
                    <a:pt x="134951" y="127373"/>
                  </a:lnTo>
                  <a:lnTo>
                    <a:pt x="131742" y="145102"/>
                  </a:lnTo>
                  <a:lnTo>
                    <a:pt x="109541" y="187721"/>
                  </a:lnTo>
                  <a:lnTo>
                    <a:pt x="87438" y="231798"/>
                  </a:lnTo>
                  <a:lnTo>
                    <a:pt x="76860" y="249773"/>
                  </a:lnTo>
                  <a:lnTo>
                    <a:pt x="57680" y="268687"/>
                  </a:lnTo>
                  <a:lnTo>
                    <a:pt x="20432" y="314267"/>
                  </a:lnTo>
                  <a:lnTo>
                    <a:pt x="17797" y="320649"/>
                  </a:lnTo>
                  <a:lnTo>
                    <a:pt x="0" y="341410"/>
                  </a:lnTo>
                  <a:lnTo>
                    <a:pt x="46170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61" name="SMARTInkShape-667"/>
          <p:cNvSpPr/>
          <p:nvPr>
            <p:custDataLst>
              <p:tags r:id="rId11"/>
            </p:custDataLst>
          </p:nvPr>
        </p:nvSpPr>
        <p:spPr>
          <a:xfrm>
            <a:off x="7944244" y="3171860"/>
            <a:ext cx="28182" cy="104741"/>
          </a:xfrm>
          <a:custGeom>
            <a:avLst/>
            <a:gdLst/>
            <a:ahLst/>
            <a:cxnLst/>
            <a:rect l="0" t="0" r="0" b="0"/>
            <a:pathLst>
              <a:path w="28182" h="104741">
                <a:moveTo>
                  <a:pt x="28181" y="19015"/>
                </a:moveTo>
                <a:lnTo>
                  <a:pt x="28181" y="19015"/>
                </a:lnTo>
                <a:lnTo>
                  <a:pt x="28181" y="10814"/>
                </a:lnTo>
                <a:lnTo>
                  <a:pt x="27123" y="10373"/>
                </a:lnTo>
                <a:lnTo>
                  <a:pt x="18771" y="9500"/>
                </a:lnTo>
                <a:lnTo>
                  <a:pt x="18656" y="0"/>
                </a:lnTo>
                <a:lnTo>
                  <a:pt x="18656" y="32147"/>
                </a:lnTo>
                <a:lnTo>
                  <a:pt x="15834" y="38257"/>
                </a:lnTo>
                <a:lnTo>
                  <a:pt x="10455" y="45747"/>
                </a:lnTo>
                <a:lnTo>
                  <a:pt x="9392" y="54830"/>
                </a:lnTo>
                <a:lnTo>
                  <a:pt x="9165" y="69932"/>
                </a:lnTo>
                <a:lnTo>
                  <a:pt x="8095" y="72010"/>
                </a:lnTo>
                <a:lnTo>
                  <a:pt x="6324" y="73395"/>
                </a:lnTo>
                <a:lnTo>
                  <a:pt x="4085" y="74318"/>
                </a:lnTo>
                <a:lnTo>
                  <a:pt x="2592" y="75992"/>
                </a:lnTo>
                <a:lnTo>
                  <a:pt x="0" y="84204"/>
                </a:lnTo>
                <a:lnTo>
                  <a:pt x="7842" y="93760"/>
                </a:lnTo>
                <a:lnTo>
                  <a:pt x="9017" y="103289"/>
                </a:lnTo>
                <a:lnTo>
                  <a:pt x="10114" y="103772"/>
                </a:lnTo>
                <a:lnTo>
                  <a:pt x="18656" y="1047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62" name="SMARTInkShape-668"/>
          <p:cNvSpPr/>
          <p:nvPr>
            <p:custDataLst>
              <p:tags r:id="rId12"/>
            </p:custDataLst>
          </p:nvPr>
        </p:nvSpPr>
        <p:spPr>
          <a:xfrm>
            <a:off x="7477135" y="2847975"/>
            <a:ext cx="47616" cy="85726"/>
          </a:xfrm>
          <a:custGeom>
            <a:avLst/>
            <a:gdLst/>
            <a:ahLst/>
            <a:cxnLst/>
            <a:rect l="0" t="0" r="0" b="0"/>
            <a:pathLst>
              <a:path w="47616" h="85726">
                <a:moveTo>
                  <a:pt x="9515" y="9525"/>
                </a:moveTo>
                <a:lnTo>
                  <a:pt x="9515" y="9525"/>
                </a:lnTo>
                <a:lnTo>
                  <a:pt x="9515" y="0"/>
                </a:lnTo>
                <a:lnTo>
                  <a:pt x="0" y="0"/>
                </a:lnTo>
                <a:lnTo>
                  <a:pt x="9124" y="9133"/>
                </a:lnTo>
                <a:lnTo>
                  <a:pt x="9515" y="42727"/>
                </a:lnTo>
                <a:lnTo>
                  <a:pt x="10573" y="44360"/>
                </a:lnTo>
                <a:lnTo>
                  <a:pt x="12337" y="45448"/>
                </a:lnTo>
                <a:lnTo>
                  <a:pt x="18649" y="47497"/>
                </a:lnTo>
                <a:lnTo>
                  <a:pt x="19006" y="55815"/>
                </a:lnTo>
                <a:lnTo>
                  <a:pt x="20076" y="56260"/>
                </a:lnTo>
                <a:lnTo>
                  <a:pt x="28171" y="57115"/>
                </a:lnTo>
                <a:lnTo>
                  <a:pt x="37971" y="66559"/>
                </a:lnTo>
                <a:lnTo>
                  <a:pt x="47615" y="66675"/>
                </a:lnTo>
                <a:lnTo>
                  <a:pt x="47615" y="76165"/>
                </a:lnTo>
                <a:lnTo>
                  <a:pt x="42559" y="76190"/>
                </a:lnTo>
                <a:lnTo>
                  <a:pt x="41068" y="77251"/>
                </a:lnTo>
                <a:lnTo>
                  <a:pt x="40075" y="79018"/>
                </a:lnTo>
                <a:lnTo>
                  <a:pt x="3809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63" name="SMARTInkShape-669"/>
          <p:cNvSpPr/>
          <p:nvPr>
            <p:custDataLst>
              <p:tags r:id="rId13"/>
            </p:custDataLst>
          </p:nvPr>
        </p:nvSpPr>
        <p:spPr>
          <a:xfrm>
            <a:off x="8105775" y="2800350"/>
            <a:ext cx="152401" cy="142876"/>
          </a:xfrm>
          <a:custGeom>
            <a:avLst/>
            <a:gdLst/>
            <a:ahLst/>
            <a:cxnLst/>
            <a:rect l="0" t="0" r="0" b="0"/>
            <a:pathLst>
              <a:path w="152401" h="142876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  <a:lnTo>
                  <a:pt x="8201" y="0"/>
                </a:lnTo>
                <a:lnTo>
                  <a:pt x="17610" y="8201"/>
                </a:lnTo>
                <a:lnTo>
                  <a:pt x="26370" y="10322"/>
                </a:lnTo>
                <a:lnTo>
                  <a:pt x="48230" y="26410"/>
                </a:lnTo>
                <a:lnTo>
                  <a:pt x="63579" y="29348"/>
                </a:lnTo>
                <a:lnTo>
                  <a:pt x="83847" y="45897"/>
                </a:lnTo>
                <a:lnTo>
                  <a:pt x="90225" y="52169"/>
                </a:lnTo>
                <a:lnTo>
                  <a:pt x="95839" y="54936"/>
                </a:lnTo>
                <a:lnTo>
                  <a:pt x="98818" y="55674"/>
                </a:lnTo>
                <a:lnTo>
                  <a:pt x="100804" y="57224"/>
                </a:lnTo>
                <a:lnTo>
                  <a:pt x="103010" y="61769"/>
                </a:lnTo>
                <a:lnTo>
                  <a:pt x="104656" y="63405"/>
                </a:lnTo>
                <a:lnTo>
                  <a:pt x="109309" y="65221"/>
                </a:lnTo>
                <a:lnTo>
                  <a:pt x="117877" y="66244"/>
                </a:lnTo>
                <a:lnTo>
                  <a:pt x="119860" y="67446"/>
                </a:lnTo>
                <a:lnTo>
                  <a:pt x="121181" y="69306"/>
                </a:lnTo>
                <a:lnTo>
                  <a:pt x="123708" y="74195"/>
                </a:lnTo>
                <a:lnTo>
                  <a:pt x="132912" y="85213"/>
                </a:lnTo>
                <a:lnTo>
                  <a:pt x="133312" y="93881"/>
                </a:lnTo>
                <a:lnTo>
                  <a:pt x="142482" y="104347"/>
                </a:lnTo>
                <a:lnTo>
                  <a:pt x="142875" y="142759"/>
                </a:lnTo>
                <a:lnTo>
                  <a:pt x="142875" y="133739"/>
                </a:lnTo>
                <a:lnTo>
                  <a:pt x="142875" y="141585"/>
                </a:lnTo>
                <a:lnTo>
                  <a:pt x="143933" y="142015"/>
                </a:lnTo>
                <a:lnTo>
                  <a:pt x="15240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64" name="SMARTInkShape-670"/>
          <p:cNvSpPr/>
          <p:nvPr>
            <p:custDataLst>
              <p:tags r:id="rId14"/>
            </p:custDataLst>
          </p:nvPr>
        </p:nvSpPr>
        <p:spPr>
          <a:xfrm>
            <a:off x="7935660" y="2657476"/>
            <a:ext cx="541591" cy="657225"/>
          </a:xfrm>
          <a:custGeom>
            <a:avLst/>
            <a:gdLst/>
            <a:ahLst/>
            <a:cxnLst/>
            <a:rect l="0" t="0" r="0" b="0"/>
            <a:pathLst>
              <a:path w="541591" h="657225">
                <a:moveTo>
                  <a:pt x="17715" y="600074"/>
                </a:moveTo>
                <a:lnTo>
                  <a:pt x="17715" y="600074"/>
                </a:lnTo>
                <a:lnTo>
                  <a:pt x="8305" y="609482"/>
                </a:lnTo>
                <a:lnTo>
                  <a:pt x="0" y="609589"/>
                </a:lnTo>
                <a:lnTo>
                  <a:pt x="4117" y="609596"/>
                </a:lnTo>
                <a:lnTo>
                  <a:pt x="5475" y="610655"/>
                </a:lnTo>
                <a:lnTo>
                  <a:pt x="7833" y="617800"/>
                </a:lnTo>
                <a:lnTo>
                  <a:pt x="10853" y="618535"/>
                </a:lnTo>
                <a:lnTo>
                  <a:pt x="22370" y="619090"/>
                </a:lnTo>
                <a:lnTo>
                  <a:pt x="23993" y="620159"/>
                </a:lnTo>
                <a:lnTo>
                  <a:pt x="25076" y="621931"/>
                </a:lnTo>
                <a:lnTo>
                  <a:pt x="25797" y="624171"/>
                </a:lnTo>
                <a:lnTo>
                  <a:pt x="27337" y="625663"/>
                </a:lnTo>
                <a:lnTo>
                  <a:pt x="31868" y="627322"/>
                </a:lnTo>
                <a:lnTo>
                  <a:pt x="43402" y="629445"/>
                </a:lnTo>
                <a:lnTo>
                  <a:pt x="52724" y="635117"/>
                </a:lnTo>
                <a:lnTo>
                  <a:pt x="63470" y="637772"/>
                </a:lnTo>
                <a:lnTo>
                  <a:pt x="72576" y="644641"/>
                </a:lnTo>
                <a:lnTo>
                  <a:pt x="78433" y="646339"/>
                </a:lnTo>
                <a:lnTo>
                  <a:pt x="108930" y="648678"/>
                </a:lnTo>
                <a:lnTo>
                  <a:pt x="122319" y="655223"/>
                </a:lnTo>
                <a:lnTo>
                  <a:pt x="169939" y="657209"/>
                </a:lnTo>
                <a:lnTo>
                  <a:pt x="217564" y="657224"/>
                </a:lnTo>
                <a:lnTo>
                  <a:pt x="220798" y="657224"/>
                </a:lnTo>
                <a:lnTo>
                  <a:pt x="227213" y="654402"/>
                </a:lnTo>
                <a:lnTo>
                  <a:pt x="233592" y="650678"/>
                </a:lnTo>
                <a:lnTo>
                  <a:pt x="246310" y="648288"/>
                </a:lnTo>
                <a:lnTo>
                  <a:pt x="268540" y="647733"/>
                </a:lnTo>
                <a:lnTo>
                  <a:pt x="274890" y="644892"/>
                </a:lnTo>
                <a:lnTo>
                  <a:pt x="278065" y="642652"/>
                </a:lnTo>
                <a:lnTo>
                  <a:pt x="301479" y="635942"/>
                </a:lnTo>
                <a:lnTo>
                  <a:pt x="308934" y="631890"/>
                </a:lnTo>
                <a:lnTo>
                  <a:pt x="347009" y="619033"/>
                </a:lnTo>
                <a:lnTo>
                  <a:pt x="358230" y="612864"/>
                </a:lnTo>
                <a:lnTo>
                  <a:pt x="373432" y="609508"/>
                </a:lnTo>
                <a:lnTo>
                  <a:pt x="406075" y="593180"/>
                </a:lnTo>
                <a:lnTo>
                  <a:pt x="413626" y="590660"/>
                </a:lnTo>
                <a:lnTo>
                  <a:pt x="446322" y="564743"/>
                </a:lnTo>
                <a:lnTo>
                  <a:pt x="452683" y="562146"/>
                </a:lnTo>
                <a:lnTo>
                  <a:pt x="477226" y="545835"/>
                </a:lnTo>
                <a:lnTo>
                  <a:pt x="516215" y="501648"/>
                </a:lnTo>
                <a:lnTo>
                  <a:pt x="519729" y="492476"/>
                </a:lnTo>
                <a:lnTo>
                  <a:pt x="522349" y="482403"/>
                </a:lnTo>
                <a:lnTo>
                  <a:pt x="532655" y="467313"/>
                </a:lnTo>
                <a:lnTo>
                  <a:pt x="537618" y="460636"/>
                </a:lnTo>
                <a:lnTo>
                  <a:pt x="540413" y="450927"/>
                </a:lnTo>
                <a:lnTo>
                  <a:pt x="541589" y="405075"/>
                </a:lnTo>
                <a:lnTo>
                  <a:pt x="541590" y="358657"/>
                </a:lnTo>
                <a:lnTo>
                  <a:pt x="541590" y="312338"/>
                </a:lnTo>
                <a:lnTo>
                  <a:pt x="541590" y="282540"/>
                </a:lnTo>
                <a:lnTo>
                  <a:pt x="538767" y="276209"/>
                </a:lnTo>
                <a:lnTo>
                  <a:pt x="533388" y="268577"/>
                </a:lnTo>
                <a:lnTo>
                  <a:pt x="532325" y="259466"/>
                </a:lnTo>
                <a:lnTo>
                  <a:pt x="532065" y="212646"/>
                </a:lnTo>
                <a:lnTo>
                  <a:pt x="532065" y="165076"/>
                </a:lnTo>
                <a:lnTo>
                  <a:pt x="532065" y="154277"/>
                </a:lnTo>
                <a:lnTo>
                  <a:pt x="525519" y="145166"/>
                </a:lnTo>
                <a:lnTo>
                  <a:pt x="523423" y="136262"/>
                </a:lnTo>
                <a:lnTo>
                  <a:pt x="522550" y="109797"/>
                </a:lnTo>
                <a:lnTo>
                  <a:pt x="519722" y="104184"/>
                </a:lnTo>
                <a:lnTo>
                  <a:pt x="515996" y="98161"/>
                </a:lnTo>
                <a:lnTo>
                  <a:pt x="513408" y="87571"/>
                </a:lnTo>
                <a:lnTo>
                  <a:pt x="513015" y="40143"/>
                </a:lnTo>
                <a:lnTo>
                  <a:pt x="513015" y="0"/>
                </a:lnTo>
                <a:lnTo>
                  <a:pt x="504813" y="8200"/>
                </a:lnTo>
                <a:lnTo>
                  <a:pt x="505430" y="9700"/>
                </a:lnTo>
                <a:lnTo>
                  <a:pt x="513015" y="190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67" name="SMARTInkShape-Group146"/>
          <p:cNvGrpSpPr/>
          <p:nvPr/>
        </p:nvGrpSpPr>
        <p:grpSpPr>
          <a:xfrm>
            <a:off x="6886575" y="6362700"/>
            <a:ext cx="257176" cy="238126"/>
            <a:chOff x="6886575" y="6362700"/>
            <a:chExt cx="257176" cy="238126"/>
          </a:xfrm>
        </p:grpSpPr>
        <p:sp>
          <p:nvSpPr>
            <p:cNvPr id="18465" name="SMARTInkShape-671"/>
            <p:cNvSpPr/>
            <p:nvPr>
              <p:custDataLst>
                <p:tags r:id="rId114"/>
              </p:custDataLst>
            </p:nvPr>
          </p:nvSpPr>
          <p:spPr>
            <a:xfrm>
              <a:off x="6981825" y="6362700"/>
              <a:ext cx="161926" cy="219076"/>
            </a:xfrm>
            <a:custGeom>
              <a:avLst/>
              <a:gdLst/>
              <a:ahLst/>
              <a:cxnLst/>
              <a:rect l="0" t="0" r="0" b="0"/>
              <a:pathLst>
                <a:path w="161926" h="219076">
                  <a:moveTo>
                    <a:pt x="28575" y="66675"/>
                  </a:moveTo>
                  <a:lnTo>
                    <a:pt x="28575" y="66675"/>
                  </a:lnTo>
                  <a:lnTo>
                    <a:pt x="19050" y="66675"/>
                  </a:lnTo>
                  <a:lnTo>
                    <a:pt x="19050" y="85217"/>
                  </a:lnTo>
                  <a:lnTo>
                    <a:pt x="9641" y="95130"/>
                  </a:lnTo>
                  <a:lnTo>
                    <a:pt x="9526" y="118847"/>
                  </a:lnTo>
                  <a:lnTo>
                    <a:pt x="6703" y="124435"/>
                  </a:lnTo>
                  <a:lnTo>
                    <a:pt x="2980" y="130446"/>
                  </a:lnTo>
                  <a:lnTo>
                    <a:pt x="393" y="141029"/>
                  </a:lnTo>
                  <a:lnTo>
                    <a:pt x="0" y="187589"/>
                  </a:lnTo>
                  <a:lnTo>
                    <a:pt x="0" y="193792"/>
                  </a:lnTo>
                  <a:lnTo>
                    <a:pt x="1058" y="195870"/>
                  </a:lnTo>
                  <a:lnTo>
                    <a:pt x="2822" y="197255"/>
                  </a:lnTo>
                  <a:lnTo>
                    <a:pt x="8200" y="199478"/>
                  </a:lnTo>
                  <a:lnTo>
                    <a:pt x="8937" y="202604"/>
                  </a:lnTo>
                  <a:lnTo>
                    <a:pt x="9525" y="218682"/>
                  </a:lnTo>
                  <a:lnTo>
                    <a:pt x="19047" y="219075"/>
                  </a:lnTo>
                  <a:lnTo>
                    <a:pt x="19050" y="210875"/>
                  </a:lnTo>
                  <a:lnTo>
                    <a:pt x="25595" y="202207"/>
                  </a:lnTo>
                  <a:lnTo>
                    <a:pt x="28182" y="192251"/>
                  </a:lnTo>
                  <a:lnTo>
                    <a:pt x="35044" y="183241"/>
                  </a:lnTo>
                  <a:lnTo>
                    <a:pt x="54323" y="140118"/>
                  </a:lnTo>
                  <a:lnTo>
                    <a:pt x="62544" y="127006"/>
                  </a:lnTo>
                  <a:lnTo>
                    <a:pt x="71188" y="98008"/>
                  </a:lnTo>
                  <a:lnTo>
                    <a:pt x="79772" y="84308"/>
                  </a:lnTo>
                  <a:lnTo>
                    <a:pt x="85901" y="79804"/>
                  </a:lnTo>
                  <a:lnTo>
                    <a:pt x="89017" y="78603"/>
                  </a:lnTo>
                  <a:lnTo>
                    <a:pt x="103516" y="66799"/>
                  </a:lnTo>
                  <a:lnTo>
                    <a:pt x="109507" y="58616"/>
                  </a:lnTo>
                  <a:lnTo>
                    <a:pt x="115702" y="48059"/>
                  </a:lnTo>
                  <a:lnTo>
                    <a:pt x="136606" y="25425"/>
                  </a:lnTo>
                  <a:lnTo>
                    <a:pt x="142911" y="21884"/>
                  </a:lnTo>
                  <a:lnTo>
                    <a:pt x="150526" y="19609"/>
                  </a:lnTo>
                  <a:lnTo>
                    <a:pt x="151150" y="18365"/>
                  </a:lnTo>
                  <a:lnTo>
                    <a:pt x="151845" y="14159"/>
                  </a:lnTo>
                  <a:lnTo>
                    <a:pt x="153088" y="12614"/>
                  </a:lnTo>
                  <a:lnTo>
                    <a:pt x="157292" y="10898"/>
                  </a:lnTo>
                  <a:lnTo>
                    <a:pt x="158836" y="9382"/>
                  </a:lnTo>
                  <a:lnTo>
                    <a:pt x="161923" y="8"/>
                  </a:lnTo>
                  <a:lnTo>
                    <a:pt x="161924" y="3"/>
                  </a:lnTo>
                  <a:lnTo>
                    <a:pt x="161925" y="0"/>
                  </a:lnTo>
                  <a:lnTo>
                    <a:pt x="152403" y="0"/>
                  </a:lnTo>
                  <a:lnTo>
                    <a:pt x="152400" y="9525"/>
                  </a:lnTo>
                  <a:lnTo>
                    <a:pt x="147344" y="9525"/>
                  </a:lnTo>
                  <a:lnTo>
                    <a:pt x="145855" y="10583"/>
                  </a:lnTo>
                  <a:lnTo>
                    <a:pt x="144862" y="12347"/>
                  </a:lnTo>
                  <a:lnTo>
                    <a:pt x="142885" y="19016"/>
                  </a:lnTo>
                  <a:lnTo>
                    <a:pt x="142875" y="28182"/>
                  </a:lnTo>
                  <a:lnTo>
                    <a:pt x="142875" y="20340"/>
                  </a:lnTo>
                  <a:lnTo>
                    <a:pt x="141817" y="19910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66" name="SMARTInkShape-672"/>
            <p:cNvSpPr/>
            <p:nvPr>
              <p:custDataLst>
                <p:tags r:id="rId115"/>
              </p:custDataLst>
            </p:nvPr>
          </p:nvSpPr>
          <p:spPr>
            <a:xfrm>
              <a:off x="6886575" y="6421291"/>
              <a:ext cx="104776" cy="179535"/>
            </a:xfrm>
            <a:custGeom>
              <a:avLst/>
              <a:gdLst/>
              <a:ahLst/>
              <a:cxnLst/>
              <a:rect l="0" t="0" r="0" b="0"/>
              <a:pathLst>
                <a:path w="104776" h="179535">
                  <a:moveTo>
                    <a:pt x="76200" y="36659"/>
                  </a:moveTo>
                  <a:lnTo>
                    <a:pt x="76200" y="36659"/>
                  </a:lnTo>
                  <a:lnTo>
                    <a:pt x="81256" y="36659"/>
                  </a:lnTo>
                  <a:lnTo>
                    <a:pt x="82745" y="35601"/>
                  </a:lnTo>
                  <a:lnTo>
                    <a:pt x="83738" y="33837"/>
                  </a:lnTo>
                  <a:lnTo>
                    <a:pt x="84400" y="31603"/>
                  </a:lnTo>
                  <a:lnTo>
                    <a:pt x="84842" y="31171"/>
                  </a:lnTo>
                  <a:lnTo>
                    <a:pt x="85137" y="31943"/>
                  </a:lnTo>
                  <a:lnTo>
                    <a:pt x="85609" y="35728"/>
                  </a:lnTo>
                  <a:lnTo>
                    <a:pt x="93916" y="28376"/>
                  </a:lnTo>
                  <a:lnTo>
                    <a:pt x="94855" y="22446"/>
                  </a:lnTo>
                  <a:lnTo>
                    <a:pt x="96045" y="20834"/>
                  </a:lnTo>
                  <a:lnTo>
                    <a:pt x="104171" y="17797"/>
                  </a:lnTo>
                  <a:lnTo>
                    <a:pt x="104373" y="17735"/>
                  </a:lnTo>
                  <a:lnTo>
                    <a:pt x="104772" y="0"/>
                  </a:lnTo>
                  <a:lnTo>
                    <a:pt x="104775" y="7729"/>
                  </a:lnTo>
                  <a:lnTo>
                    <a:pt x="96575" y="16254"/>
                  </a:lnTo>
                  <a:lnTo>
                    <a:pt x="95643" y="22264"/>
                  </a:lnTo>
                  <a:lnTo>
                    <a:pt x="94454" y="23887"/>
                  </a:lnTo>
                  <a:lnTo>
                    <a:pt x="92602" y="24970"/>
                  </a:lnTo>
                  <a:lnTo>
                    <a:pt x="87084" y="26707"/>
                  </a:lnTo>
                  <a:lnTo>
                    <a:pt x="86329" y="29766"/>
                  </a:lnTo>
                  <a:lnTo>
                    <a:pt x="85844" y="35297"/>
                  </a:lnTo>
                  <a:lnTo>
                    <a:pt x="84745" y="35752"/>
                  </a:lnTo>
                  <a:lnTo>
                    <a:pt x="80703" y="36255"/>
                  </a:lnTo>
                  <a:lnTo>
                    <a:pt x="79202" y="37448"/>
                  </a:lnTo>
                  <a:lnTo>
                    <a:pt x="77534" y="41596"/>
                  </a:lnTo>
                  <a:lnTo>
                    <a:pt x="76031" y="43125"/>
                  </a:lnTo>
                  <a:lnTo>
                    <a:pt x="71539" y="44824"/>
                  </a:lnTo>
                  <a:lnTo>
                    <a:pt x="69917" y="46336"/>
                  </a:lnTo>
                  <a:lnTo>
                    <a:pt x="68116" y="50838"/>
                  </a:lnTo>
                  <a:lnTo>
                    <a:pt x="65901" y="62351"/>
                  </a:lnTo>
                  <a:lnTo>
                    <a:pt x="32779" y="109862"/>
                  </a:lnTo>
                  <a:lnTo>
                    <a:pt x="29129" y="128587"/>
                  </a:lnTo>
                  <a:lnTo>
                    <a:pt x="12121" y="158616"/>
                  </a:lnTo>
                  <a:lnTo>
                    <a:pt x="10037" y="167759"/>
                  </a:lnTo>
                  <a:lnTo>
                    <a:pt x="0" y="179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70" name="SMARTInkShape-Group147"/>
          <p:cNvGrpSpPr/>
          <p:nvPr/>
        </p:nvGrpSpPr>
        <p:grpSpPr>
          <a:xfrm>
            <a:off x="552450" y="2705100"/>
            <a:ext cx="18935" cy="3686176"/>
            <a:chOff x="552450" y="2705100"/>
            <a:chExt cx="18935" cy="3686176"/>
          </a:xfrm>
        </p:grpSpPr>
        <p:sp>
          <p:nvSpPr>
            <p:cNvPr id="18468" name="SMARTInkShape-673"/>
            <p:cNvSpPr/>
            <p:nvPr>
              <p:custDataLst>
                <p:tags r:id="rId112"/>
              </p:custDataLst>
            </p:nvPr>
          </p:nvSpPr>
          <p:spPr>
            <a:xfrm>
              <a:off x="552450" y="2705100"/>
              <a:ext cx="9526" cy="2326927"/>
            </a:xfrm>
            <a:custGeom>
              <a:avLst/>
              <a:gdLst/>
              <a:ahLst/>
              <a:cxnLst/>
              <a:rect l="0" t="0" r="0" b="0"/>
              <a:pathLst>
                <a:path w="9526" h="2326927">
                  <a:moveTo>
                    <a:pt x="9525" y="2326926"/>
                  </a:moveTo>
                  <a:lnTo>
                    <a:pt x="9525" y="2326926"/>
                  </a:lnTo>
                  <a:lnTo>
                    <a:pt x="9525" y="2297664"/>
                  </a:lnTo>
                  <a:lnTo>
                    <a:pt x="9525" y="2254777"/>
                  </a:lnTo>
                  <a:lnTo>
                    <a:pt x="9525" y="2209854"/>
                  </a:lnTo>
                  <a:lnTo>
                    <a:pt x="9525" y="2163468"/>
                  </a:lnTo>
                  <a:lnTo>
                    <a:pt x="9525" y="2117748"/>
                  </a:lnTo>
                  <a:lnTo>
                    <a:pt x="9525" y="2070362"/>
                  </a:lnTo>
                  <a:lnTo>
                    <a:pt x="9525" y="2025651"/>
                  </a:lnTo>
                  <a:lnTo>
                    <a:pt x="9525" y="1981200"/>
                  </a:lnTo>
                  <a:lnTo>
                    <a:pt x="9525" y="1935692"/>
                  </a:lnTo>
                  <a:lnTo>
                    <a:pt x="9525" y="1889203"/>
                  </a:lnTo>
                  <a:lnTo>
                    <a:pt x="9525" y="1846000"/>
                  </a:lnTo>
                  <a:lnTo>
                    <a:pt x="6703" y="1838914"/>
                  </a:lnTo>
                  <a:lnTo>
                    <a:pt x="2979" y="1832237"/>
                  </a:lnTo>
                  <a:lnTo>
                    <a:pt x="588" y="1819327"/>
                  </a:lnTo>
                  <a:lnTo>
                    <a:pt x="5" y="1772239"/>
                  </a:lnTo>
                  <a:lnTo>
                    <a:pt x="1059" y="1749307"/>
                  </a:lnTo>
                  <a:lnTo>
                    <a:pt x="5057" y="1741258"/>
                  </a:lnTo>
                  <a:lnTo>
                    <a:pt x="5488" y="1736573"/>
                  </a:lnTo>
                  <a:lnTo>
                    <a:pt x="932" y="1712768"/>
                  </a:lnTo>
                  <a:lnTo>
                    <a:pt x="8283" y="1684201"/>
                  </a:lnTo>
                  <a:lnTo>
                    <a:pt x="7638" y="1680542"/>
                  </a:lnTo>
                  <a:lnTo>
                    <a:pt x="1822" y="1664244"/>
                  </a:lnTo>
                  <a:lnTo>
                    <a:pt x="21" y="1621447"/>
                  </a:lnTo>
                  <a:lnTo>
                    <a:pt x="0" y="1574878"/>
                  </a:lnTo>
                  <a:lnTo>
                    <a:pt x="0" y="1530350"/>
                  </a:lnTo>
                  <a:lnTo>
                    <a:pt x="0" y="1484049"/>
                  </a:lnTo>
                  <a:lnTo>
                    <a:pt x="0" y="1473592"/>
                  </a:lnTo>
                  <a:lnTo>
                    <a:pt x="9351" y="1428929"/>
                  </a:lnTo>
                  <a:lnTo>
                    <a:pt x="9524" y="1384300"/>
                  </a:lnTo>
                  <a:lnTo>
                    <a:pt x="9525" y="1339614"/>
                  </a:lnTo>
                  <a:lnTo>
                    <a:pt x="9525" y="1292256"/>
                  </a:lnTo>
                  <a:lnTo>
                    <a:pt x="9525" y="1245127"/>
                  </a:lnTo>
                  <a:lnTo>
                    <a:pt x="9525" y="1200203"/>
                  </a:lnTo>
                  <a:lnTo>
                    <a:pt x="9525" y="1155700"/>
                  </a:lnTo>
                  <a:lnTo>
                    <a:pt x="9525" y="1108075"/>
                  </a:lnTo>
                  <a:lnTo>
                    <a:pt x="9525" y="1082675"/>
                  </a:lnTo>
                  <a:lnTo>
                    <a:pt x="6703" y="1076325"/>
                  </a:lnTo>
                  <a:lnTo>
                    <a:pt x="4469" y="1073150"/>
                  </a:lnTo>
                  <a:lnTo>
                    <a:pt x="1324" y="1058568"/>
                  </a:lnTo>
                  <a:lnTo>
                    <a:pt x="392" y="1045899"/>
                  </a:lnTo>
                  <a:lnTo>
                    <a:pt x="2997" y="1038814"/>
                  </a:lnTo>
                  <a:lnTo>
                    <a:pt x="5173" y="1035442"/>
                  </a:lnTo>
                  <a:lnTo>
                    <a:pt x="5565" y="1032137"/>
                  </a:lnTo>
                  <a:lnTo>
                    <a:pt x="942" y="1016034"/>
                  </a:lnTo>
                  <a:lnTo>
                    <a:pt x="1686" y="1012848"/>
                  </a:lnTo>
                  <a:lnTo>
                    <a:pt x="7663" y="1000130"/>
                  </a:lnTo>
                  <a:lnTo>
                    <a:pt x="9511" y="954486"/>
                  </a:lnTo>
                  <a:lnTo>
                    <a:pt x="9525" y="907276"/>
                  </a:lnTo>
                  <a:lnTo>
                    <a:pt x="9525" y="863673"/>
                  </a:lnTo>
                  <a:lnTo>
                    <a:pt x="9525" y="817337"/>
                  </a:lnTo>
                  <a:lnTo>
                    <a:pt x="9525" y="770132"/>
                  </a:lnTo>
                  <a:lnTo>
                    <a:pt x="9525" y="723311"/>
                  </a:lnTo>
                  <a:lnTo>
                    <a:pt x="9525" y="711084"/>
                  </a:lnTo>
                  <a:lnTo>
                    <a:pt x="8467" y="709006"/>
                  </a:lnTo>
                  <a:lnTo>
                    <a:pt x="6703" y="707620"/>
                  </a:lnTo>
                  <a:lnTo>
                    <a:pt x="4469" y="706697"/>
                  </a:lnTo>
                  <a:lnTo>
                    <a:pt x="2979" y="705023"/>
                  </a:lnTo>
                  <a:lnTo>
                    <a:pt x="392" y="696811"/>
                  </a:lnTo>
                  <a:lnTo>
                    <a:pt x="0" y="650790"/>
                  </a:lnTo>
                  <a:lnTo>
                    <a:pt x="0" y="640045"/>
                  </a:lnTo>
                  <a:lnTo>
                    <a:pt x="5056" y="633673"/>
                  </a:lnTo>
                  <a:lnTo>
                    <a:pt x="5488" y="630940"/>
                  </a:lnTo>
                  <a:lnTo>
                    <a:pt x="4717" y="628060"/>
                  </a:lnTo>
                  <a:lnTo>
                    <a:pt x="2096" y="622038"/>
                  </a:lnTo>
                  <a:lnTo>
                    <a:pt x="1" y="576492"/>
                  </a:lnTo>
                  <a:lnTo>
                    <a:pt x="0" y="528891"/>
                  </a:lnTo>
                  <a:lnTo>
                    <a:pt x="0" y="482207"/>
                  </a:lnTo>
                  <a:lnTo>
                    <a:pt x="0" y="436112"/>
                  </a:lnTo>
                  <a:lnTo>
                    <a:pt x="0" y="390058"/>
                  </a:lnTo>
                  <a:lnTo>
                    <a:pt x="0" y="342899"/>
                  </a:lnTo>
                  <a:lnTo>
                    <a:pt x="0" y="301591"/>
                  </a:lnTo>
                  <a:lnTo>
                    <a:pt x="2822" y="295260"/>
                  </a:lnTo>
                  <a:lnTo>
                    <a:pt x="6546" y="288918"/>
                  </a:lnTo>
                  <a:lnTo>
                    <a:pt x="8937" y="276224"/>
                  </a:lnTo>
                  <a:lnTo>
                    <a:pt x="9525" y="230886"/>
                  </a:lnTo>
                  <a:lnTo>
                    <a:pt x="9525" y="211029"/>
                  </a:lnTo>
                  <a:lnTo>
                    <a:pt x="1324" y="201479"/>
                  </a:lnTo>
                  <a:lnTo>
                    <a:pt x="116" y="191952"/>
                  </a:lnTo>
                  <a:lnTo>
                    <a:pt x="0" y="145160"/>
                  </a:lnTo>
                  <a:lnTo>
                    <a:pt x="0" y="98309"/>
                  </a:lnTo>
                  <a:lnTo>
                    <a:pt x="0" y="52094"/>
                  </a:lnTo>
                  <a:lnTo>
                    <a:pt x="0" y="39458"/>
                  </a:lnTo>
                  <a:lnTo>
                    <a:pt x="1058" y="39005"/>
                  </a:lnTo>
                  <a:lnTo>
                    <a:pt x="9522" y="38100"/>
                  </a:lnTo>
                  <a:lnTo>
                    <a:pt x="1" y="28576"/>
                  </a:lnTo>
                  <a:lnTo>
                    <a:pt x="9524" y="28575"/>
                  </a:lnTo>
                  <a:lnTo>
                    <a:pt x="1324" y="20374"/>
                  </a:lnTo>
                  <a:lnTo>
                    <a:pt x="392" y="14386"/>
                  </a:lnTo>
                  <a:lnTo>
                    <a:pt x="1320" y="12766"/>
                  </a:lnTo>
                  <a:lnTo>
                    <a:pt x="2997" y="11685"/>
                  </a:lnTo>
                  <a:lnTo>
                    <a:pt x="5173" y="10965"/>
                  </a:lnTo>
                  <a:lnTo>
                    <a:pt x="6624" y="942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69" name="SMARTInkShape-674"/>
            <p:cNvSpPr/>
            <p:nvPr>
              <p:custDataLst>
                <p:tags r:id="rId113"/>
              </p:custDataLst>
            </p:nvPr>
          </p:nvSpPr>
          <p:spPr>
            <a:xfrm>
              <a:off x="561975" y="5461301"/>
              <a:ext cx="9410" cy="929975"/>
            </a:xfrm>
            <a:custGeom>
              <a:avLst/>
              <a:gdLst/>
              <a:ahLst/>
              <a:cxnLst/>
              <a:rect l="0" t="0" r="0" b="0"/>
              <a:pathLst>
                <a:path w="9410" h="929975">
                  <a:moveTo>
                    <a:pt x="0" y="920449"/>
                  </a:moveTo>
                  <a:lnTo>
                    <a:pt x="0" y="920449"/>
                  </a:lnTo>
                  <a:lnTo>
                    <a:pt x="0" y="929974"/>
                  </a:lnTo>
                  <a:lnTo>
                    <a:pt x="0" y="885438"/>
                  </a:lnTo>
                  <a:lnTo>
                    <a:pt x="0" y="840681"/>
                  </a:lnTo>
                  <a:lnTo>
                    <a:pt x="0" y="794623"/>
                  </a:lnTo>
                  <a:lnTo>
                    <a:pt x="0" y="747943"/>
                  </a:lnTo>
                  <a:lnTo>
                    <a:pt x="0" y="700340"/>
                  </a:lnTo>
                  <a:lnTo>
                    <a:pt x="0" y="653752"/>
                  </a:lnTo>
                  <a:lnTo>
                    <a:pt x="0" y="606127"/>
                  </a:lnTo>
                  <a:lnTo>
                    <a:pt x="0" y="559861"/>
                  </a:lnTo>
                  <a:lnTo>
                    <a:pt x="0" y="512325"/>
                  </a:lnTo>
                  <a:lnTo>
                    <a:pt x="0" y="465291"/>
                  </a:lnTo>
                  <a:lnTo>
                    <a:pt x="0" y="418267"/>
                  </a:lnTo>
                  <a:lnTo>
                    <a:pt x="0" y="371265"/>
                  </a:lnTo>
                  <a:lnTo>
                    <a:pt x="0" y="359836"/>
                  </a:lnTo>
                  <a:lnTo>
                    <a:pt x="1058" y="359381"/>
                  </a:lnTo>
                  <a:lnTo>
                    <a:pt x="8201" y="358594"/>
                  </a:lnTo>
                  <a:lnTo>
                    <a:pt x="8937" y="355705"/>
                  </a:lnTo>
                  <a:lnTo>
                    <a:pt x="9409" y="350283"/>
                  </a:lnTo>
                  <a:lnTo>
                    <a:pt x="1314" y="340865"/>
                  </a:lnTo>
                  <a:lnTo>
                    <a:pt x="115" y="331350"/>
                  </a:lnTo>
                  <a:lnTo>
                    <a:pt x="0" y="283727"/>
                  </a:lnTo>
                  <a:lnTo>
                    <a:pt x="0" y="236691"/>
                  </a:lnTo>
                  <a:lnTo>
                    <a:pt x="0" y="189201"/>
                  </a:lnTo>
                  <a:lnTo>
                    <a:pt x="0" y="141667"/>
                  </a:lnTo>
                  <a:lnTo>
                    <a:pt x="0" y="94687"/>
                  </a:lnTo>
                  <a:lnTo>
                    <a:pt x="0" y="47062"/>
                  </a:lnTo>
                  <a:lnTo>
                    <a:pt x="0" y="15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75" name="SMARTInkShape-Group149"/>
          <p:cNvGrpSpPr/>
          <p:nvPr/>
        </p:nvGrpSpPr>
        <p:grpSpPr>
          <a:xfrm>
            <a:off x="352425" y="5067300"/>
            <a:ext cx="219076" cy="438151"/>
            <a:chOff x="352425" y="5067300"/>
            <a:chExt cx="219076" cy="438151"/>
          </a:xfrm>
        </p:grpSpPr>
        <p:sp>
          <p:nvSpPr>
            <p:cNvPr id="18471" name="SMARTInkShape-675"/>
            <p:cNvSpPr/>
            <p:nvPr>
              <p:custDataLst>
                <p:tags r:id="rId108"/>
              </p:custDataLst>
            </p:nvPr>
          </p:nvSpPr>
          <p:spPr>
            <a:xfrm>
              <a:off x="353749" y="5076825"/>
              <a:ext cx="103452" cy="47626"/>
            </a:xfrm>
            <a:custGeom>
              <a:avLst/>
              <a:gdLst/>
              <a:ahLst/>
              <a:cxnLst/>
              <a:rect l="0" t="0" r="0" b="0"/>
              <a:pathLst>
                <a:path w="103452" h="47626">
                  <a:moveTo>
                    <a:pt x="36776" y="47625"/>
                  </a:moveTo>
                  <a:lnTo>
                    <a:pt x="36776" y="47625"/>
                  </a:lnTo>
                  <a:lnTo>
                    <a:pt x="27367" y="47625"/>
                  </a:lnTo>
                  <a:lnTo>
                    <a:pt x="27251" y="38100"/>
                  </a:lnTo>
                  <a:lnTo>
                    <a:pt x="17760" y="38100"/>
                  </a:lnTo>
                  <a:lnTo>
                    <a:pt x="8201" y="28575"/>
                  </a:lnTo>
                  <a:lnTo>
                    <a:pt x="0" y="28575"/>
                  </a:lnTo>
                  <a:lnTo>
                    <a:pt x="4125" y="28575"/>
                  </a:lnTo>
                  <a:lnTo>
                    <a:pt x="5484" y="27517"/>
                  </a:lnTo>
                  <a:lnTo>
                    <a:pt x="6993" y="23519"/>
                  </a:lnTo>
                  <a:lnTo>
                    <a:pt x="8454" y="22030"/>
                  </a:lnTo>
                  <a:lnTo>
                    <a:pt x="12900" y="20374"/>
                  </a:lnTo>
                  <a:lnTo>
                    <a:pt x="25503" y="19166"/>
                  </a:lnTo>
                  <a:lnTo>
                    <a:pt x="35299" y="10859"/>
                  </a:lnTo>
                  <a:lnTo>
                    <a:pt x="41395" y="9920"/>
                  </a:lnTo>
                  <a:lnTo>
                    <a:pt x="49904" y="9642"/>
                  </a:lnTo>
                  <a:lnTo>
                    <a:pt x="56016" y="6755"/>
                  </a:lnTo>
                  <a:lnTo>
                    <a:pt x="63507" y="1334"/>
                  </a:lnTo>
                  <a:lnTo>
                    <a:pt x="73390" y="117"/>
                  </a:lnTo>
                  <a:lnTo>
                    <a:pt x="92474" y="0"/>
                  </a:lnTo>
                  <a:lnTo>
                    <a:pt x="103021" y="9133"/>
                  </a:lnTo>
                  <a:lnTo>
                    <a:pt x="10345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72" name="SMARTInkShape-676"/>
            <p:cNvSpPr/>
            <p:nvPr>
              <p:custDataLst>
                <p:tags r:id="rId109"/>
              </p:custDataLst>
            </p:nvPr>
          </p:nvSpPr>
          <p:spPr>
            <a:xfrm>
              <a:off x="352425" y="5095875"/>
              <a:ext cx="66676" cy="142841"/>
            </a:xfrm>
            <a:custGeom>
              <a:avLst/>
              <a:gdLst/>
              <a:ahLst/>
              <a:cxnLst/>
              <a:rect l="0" t="0" r="0" b="0"/>
              <a:pathLst>
                <a:path w="66676" h="142841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17992" y="883"/>
                  </a:lnTo>
                  <a:lnTo>
                    <a:pt x="9528" y="0"/>
                  </a:lnTo>
                  <a:lnTo>
                    <a:pt x="9525" y="0"/>
                  </a:lnTo>
                  <a:lnTo>
                    <a:pt x="9525" y="47514"/>
                  </a:lnTo>
                  <a:lnTo>
                    <a:pt x="9525" y="52162"/>
                  </a:lnTo>
                  <a:lnTo>
                    <a:pt x="8467" y="53825"/>
                  </a:lnTo>
                  <a:lnTo>
                    <a:pt x="6703" y="54933"/>
                  </a:lnTo>
                  <a:lnTo>
                    <a:pt x="4469" y="55672"/>
                  </a:lnTo>
                  <a:lnTo>
                    <a:pt x="2979" y="57223"/>
                  </a:lnTo>
                  <a:lnTo>
                    <a:pt x="392" y="65222"/>
                  </a:lnTo>
                  <a:lnTo>
                    <a:pt x="0" y="76200"/>
                  </a:lnTo>
                  <a:lnTo>
                    <a:pt x="9133" y="67067"/>
                  </a:lnTo>
                  <a:lnTo>
                    <a:pt x="17692" y="66709"/>
                  </a:lnTo>
                  <a:lnTo>
                    <a:pt x="28147" y="57543"/>
                  </a:lnTo>
                  <a:lnTo>
                    <a:pt x="42753" y="57160"/>
                  </a:lnTo>
                  <a:lnTo>
                    <a:pt x="44377" y="58215"/>
                  </a:lnTo>
                  <a:lnTo>
                    <a:pt x="45460" y="59977"/>
                  </a:lnTo>
                  <a:lnTo>
                    <a:pt x="47197" y="65352"/>
                  </a:lnTo>
                  <a:lnTo>
                    <a:pt x="50257" y="66087"/>
                  </a:lnTo>
                  <a:lnTo>
                    <a:pt x="56747" y="66641"/>
                  </a:lnTo>
                  <a:lnTo>
                    <a:pt x="57030" y="71721"/>
                  </a:lnTo>
                  <a:lnTo>
                    <a:pt x="58129" y="73214"/>
                  </a:lnTo>
                  <a:lnTo>
                    <a:pt x="62171" y="74873"/>
                  </a:lnTo>
                  <a:lnTo>
                    <a:pt x="63672" y="76374"/>
                  </a:lnTo>
                  <a:lnTo>
                    <a:pt x="66558" y="85298"/>
                  </a:lnTo>
                  <a:lnTo>
                    <a:pt x="66675" y="113870"/>
                  </a:lnTo>
                  <a:lnTo>
                    <a:pt x="58474" y="122463"/>
                  </a:lnTo>
                  <a:lnTo>
                    <a:pt x="52486" y="123422"/>
                  </a:lnTo>
                  <a:lnTo>
                    <a:pt x="50865" y="124614"/>
                  </a:lnTo>
                  <a:lnTo>
                    <a:pt x="48052" y="131990"/>
                  </a:lnTo>
                  <a:lnTo>
                    <a:pt x="44992" y="132745"/>
                  </a:lnTo>
                  <a:lnTo>
                    <a:pt x="39462" y="133231"/>
                  </a:lnTo>
                  <a:lnTo>
                    <a:pt x="39008" y="134329"/>
                  </a:lnTo>
                  <a:lnTo>
                    <a:pt x="38503" y="138371"/>
                  </a:lnTo>
                  <a:lnTo>
                    <a:pt x="37311" y="139872"/>
                  </a:lnTo>
                  <a:lnTo>
                    <a:pt x="28694" y="142840"/>
                  </a:lnTo>
                  <a:lnTo>
                    <a:pt x="28578" y="133741"/>
                  </a:lnTo>
                  <a:lnTo>
                    <a:pt x="33632" y="133466"/>
                  </a:lnTo>
                  <a:lnTo>
                    <a:pt x="35122" y="132369"/>
                  </a:lnTo>
                  <a:lnTo>
                    <a:pt x="36776" y="128327"/>
                  </a:lnTo>
                  <a:lnTo>
                    <a:pt x="38276" y="126826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73" name="SMARTInkShape-677"/>
            <p:cNvSpPr/>
            <p:nvPr>
              <p:custDataLst>
                <p:tags r:id="rId110"/>
              </p:custDataLst>
            </p:nvPr>
          </p:nvSpPr>
          <p:spPr>
            <a:xfrm>
              <a:off x="533400" y="5162550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24072" y="0"/>
                  </a:lnTo>
                  <a:lnTo>
                    <a:pt x="25573" y="1058"/>
                  </a:lnTo>
                  <a:lnTo>
                    <a:pt x="26574" y="2822"/>
                  </a:lnTo>
                  <a:lnTo>
                    <a:pt x="28180" y="8201"/>
                  </a:lnTo>
                  <a:lnTo>
                    <a:pt x="31221" y="8937"/>
                  </a:lnTo>
                  <a:lnTo>
                    <a:pt x="36741" y="9409"/>
                  </a:lnTo>
                  <a:lnTo>
                    <a:pt x="37194" y="10506"/>
                  </a:lnTo>
                  <a:lnTo>
                    <a:pt x="381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74" name="SMARTInkShape-678"/>
            <p:cNvSpPr/>
            <p:nvPr>
              <p:custDataLst>
                <p:tags r:id="rId111"/>
              </p:custDataLst>
            </p:nvPr>
          </p:nvSpPr>
          <p:spPr>
            <a:xfrm>
              <a:off x="552450" y="5067300"/>
              <a:ext cx="19051" cy="438151"/>
            </a:xfrm>
            <a:custGeom>
              <a:avLst/>
              <a:gdLst/>
              <a:ahLst/>
              <a:cxnLst/>
              <a:rect l="0" t="0" r="0" b="0"/>
              <a:pathLst>
                <a:path w="19051" h="438151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17726" y="0"/>
                  </a:lnTo>
                  <a:lnTo>
                    <a:pt x="18167" y="1058"/>
                  </a:lnTo>
                  <a:lnTo>
                    <a:pt x="19047" y="14547"/>
                  </a:lnTo>
                  <a:lnTo>
                    <a:pt x="17990" y="16047"/>
                  </a:lnTo>
                  <a:lnTo>
                    <a:pt x="16226" y="17049"/>
                  </a:lnTo>
                  <a:lnTo>
                    <a:pt x="10849" y="18655"/>
                  </a:lnTo>
                  <a:lnTo>
                    <a:pt x="10113" y="21696"/>
                  </a:lnTo>
                  <a:lnTo>
                    <a:pt x="9525" y="56720"/>
                  </a:lnTo>
                  <a:lnTo>
                    <a:pt x="18658" y="66272"/>
                  </a:lnTo>
                  <a:lnTo>
                    <a:pt x="19047" y="76081"/>
                  </a:lnTo>
                  <a:lnTo>
                    <a:pt x="10849" y="76190"/>
                  </a:lnTo>
                  <a:lnTo>
                    <a:pt x="10407" y="77251"/>
                  </a:lnTo>
                  <a:lnTo>
                    <a:pt x="9535" y="85609"/>
                  </a:lnTo>
                  <a:lnTo>
                    <a:pt x="19016" y="95215"/>
                  </a:lnTo>
                  <a:lnTo>
                    <a:pt x="19050" y="123706"/>
                  </a:lnTo>
                  <a:lnTo>
                    <a:pt x="9917" y="132955"/>
                  </a:lnTo>
                  <a:lnTo>
                    <a:pt x="9525" y="180547"/>
                  </a:lnTo>
                  <a:lnTo>
                    <a:pt x="9525" y="227157"/>
                  </a:lnTo>
                  <a:lnTo>
                    <a:pt x="9525" y="274182"/>
                  </a:lnTo>
                  <a:lnTo>
                    <a:pt x="9525" y="290689"/>
                  </a:lnTo>
                  <a:lnTo>
                    <a:pt x="10583" y="292218"/>
                  </a:lnTo>
                  <a:lnTo>
                    <a:pt x="12347" y="293237"/>
                  </a:lnTo>
                  <a:lnTo>
                    <a:pt x="18658" y="295156"/>
                  </a:lnTo>
                  <a:lnTo>
                    <a:pt x="19047" y="304683"/>
                  </a:lnTo>
                  <a:lnTo>
                    <a:pt x="9641" y="314208"/>
                  </a:lnTo>
                  <a:lnTo>
                    <a:pt x="9525" y="361831"/>
                  </a:lnTo>
                  <a:lnTo>
                    <a:pt x="9525" y="409172"/>
                  </a:lnTo>
                  <a:lnTo>
                    <a:pt x="9525" y="438140"/>
                  </a:lnTo>
                  <a:lnTo>
                    <a:pt x="0" y="438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79" name="SMARTInkShape-Group150"/>
          <p:cNvGrpSpPr/>
          <p:nvPr/>
        </p:nvGrpSpPr>
        <p:grpSpPr>
          <a:xfrm>
            <a:off x="371475" y="3857625"/>
            <a:ext cx="171451" cy="152400"/>
            <a:chOff x="371475" y="3857625"/>
            <a:chExt cx="171451" cy="152400"/>
          </a:xfrm>
        </p:grpSpPr>
        <p:sp>
          <p:nvSpPr>
            <p:cNvPr id="18476" name="SMARTInkShape-679"/>
            <p:cNvSpPr/>
            <p:nvPr>
              <p:custDataLst>
                <p:tags r:id="rId105"/>
              </p:custDataLst>
            </p:nvPr>
          </p:nvSpPr>
          <p:spPr>
            <a:xfrm>
              <a:off x="438590" y="3886203"/>
              <a:ext cx="94801" cy="123822"/>
            </a:xfrm>
            <a:custGeom>
              <a:avLst/>
              <a:gdLst/>
              <a:ahLst/>
              <a:cxnLst/>
              <a:rect l="0" t="0" r="0" b="0"/>
              <a:pathLst>
                <a:path w="94801" h="123822">
                  <a:moveTo>
                    <a:pt x="37660" y="28572"/>
                  </a:moveTo>
                  <a:lnTo>
                    <a:pt x="37660" y="28572"/>
                  </a:lnTo>
                  <a:lnTo>
                    <a:pt x="9086" y="28572"/>
                  </a:lnTo>
                  <a:lnTo>
                    <a:pt x="9085" y="73928"/>
                  </a:lnTo>
                  <a:lnTo>
                    <a:pt x="9085" y="112809"/>
                  </a:lnTo>
                  <a:lnTo>
                    <a:pt x="18218" y="123391"/>
                  </a:lnTo>
                  <a:lnTo>
                    <a:pt x="42289" y="123821"/>
                  </a:lnTo>
                  <a:lnTo>
                    <a:pt x="43921" y="122763"/>
                  </a:lnTo>
                  <a:lnTo>
                    <a:pt x="45009" y="120999"/>
                  </a:lnTo>
                  <a:lnTo>
                    <a:pt x="45734" y="118765"/>
                  </a:lnTo>
                  <a:lnTo>
                    <a:pt x="47276" y="117276"/>
                  </a:lnTo>
                  <a:lnTo>
                    <a:pt x="57355" y="112063"/>
                  </a:lnTo>
                  <a:lnTo>
                    <a:pt x="79338" y="91641"/>
                  </a:lnTo>
                  <a:lnTo>
                    <a:pt x="82642" y="85530"/>
                  </a:lnTo>
                  <a:lnTo>
                    <a:pt x="84937" y="69822"/>
                  </a:lnTo>
                  <a:lnTo>
                    <a:pt x="85130" y="63486"/>
                  </a:lnTo>
                  <a:lnTo>
                    <a:pt x="88038" y="57142"/>
                  </a:lnTo>
                  <a:lnTo>
                    <a:pt x="91800" y="50795"/>
                  </a:lnTo>
                  <a:lnTo>
                    <a:pt x="94215" y="38097"/>
                  </a:lnTo>
                  <a:lnTo>
                    <a:pt x="94800" y="14548"/>
                  </a:lnTo>
                  <a:lnTo>
                    <a:pt x="93745" y="12873"/>
                  </a:lnTo>
                  <a:lnTo>
                    <a:pt x="91983" y="11756"/>
                  </a:lnTo>
                  <a:lnTo>
                    <a:pt x="89751" y="11011"/>
                  </a:lnTo>
                  <a:lnTo>
                    <a:pt x="88262" y="9457"/>
                  </a:lnTo>
                  <a:lnTo>
                    <a:pt x="86608" y="4907"/>
                  </a:lnTo>
                  <a:lnTo>
                    <a:pt x="85109" y="3270"/>
                  </a:lnTo>
                  <a:lnTo>
                    <a:pt x="77200" y="428"/>
                  </a:lnTo>
                  <a:lnTo>
                    <a:pt x="43972" y="0"/>
                  </a:lnTo>
                  <a:lnTo>
                    <a:pt x="41868" y="1058"/>
                  </a:lnTo>
                  <a:lnTo>
                    <a:pt x="40465" y="2821"/>
                  </a:lnTo>
                  <a:lnTo>
                    <a:pt x="39530" y="5054"/>
                  </a:lnTo>
                  <a:lnTo>
                    <a:pt x="37849" y="6543"/>
                  </a:lnTo>
                  <a:lnTo>
                    <a:pt x="27545" y="11756"/>
                  </a:lnTo>
                  <a:lnTo>
                    <a:pt x="21523" y="15807"/>
                  </a:lnTo>
                  <a:lnTo>
                    <a:pt x="15318" y="17607"/>
                  </a:lnTo>
                  <a:lnTo>
                    <a:pt x="13241" y="19145"/>
                  </a:lnTo>
                  <a:lnTo>
                    <a:pt x="11855" y="21229"/>
                  </a:lnTo>
                  <a:lnTo>
                    <a:pt x="10932" y="23677"/>
                  </a:lnTo>
                  <a:lnTo>
                    <a:pt x="9258" y="25309"/>
                  </a:lnTo>
                  <a:lnTo>
                    <a:pt x="4576" y="27121"/>
                  </a:lnTo>
                  <a:lnTo>
                    <a:pt x="2904" y="28663"/>
                  </a:lnTo>
                  <a:lnTo>
                    <a:pt x="1046" y="33199"/>
                  </a:lnTo>
                  <a:lnTo>
                    <a:pt x="0" y="41702"/>
                  </a:lnTo>
                  <a:lnTo>
                    <a:pt x="912" y="43675"/>
                  </a:lnTo>
                  <a:lnTo>
                    <a:pt x="2578" y="44991"/>
                  </a:lnTo>
                  <a:lnTo>
                    <a:pt x="4747" y="45868"/>
                  </a:lnTo>
                  <a:lnTo>
                    <a:pt x="6193" y="47511"/>
                  </a:lnTo>
                  <a:lnTo>
                    <a:pt x="9085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77" name="SMARTInkShape-680"/>
            <p:cNvSpPr/>
            <p:nvPr>
              <p:custDataLst>
                <p:tags r:id="rId106"/>
              </p:custDataLst>
            </p:nvPr>
          </p:nvSpPr>
          <p:spPr>
            <a:xfrm>
              <a:off x="371475" y="3857625"/>
              <a:ext cx="47626" cy="133337"/>
            </a:xfrm>
            <a:custGeom>
              <a:avLst/>
              <a:gdLst/>
              <a:ahLst/>
              <a:cxnLst/>
              <a:rect l="0" t="0" r="0" b="0"/>
              <a:pathLst>
                <a:path w="47626" h="133337">
                  <a:moveTo>
                    <a:pt x="19050" y="28575"/>
                  </a:moveTo>
                  <a:lnTo>
                    <a:pt x="19050" y="28575"/>
                  </a:lnTo>
                  <a:lnTo>
                    <a:pt x="9917" y="19443"/>
                  </a:lnTo>
                  <a:lnTo>
                    <a:pt x="9641" y="14110"/>
                  </a:lnTo>
                  <a:lnTo>
                    <a:pt x="8544" y="12581"/>
                  </a:lnTo>
                  <a:lnTo>
                    <a:pt x="6755" y="11562"/>
                  </a:lnTo>
                  <a:lnTo>
                    <a:pt x="4503" y="10883"/>
                  </a:lnTo>
                  <a:lnTo>
                    <a:pt x="3002" y="9372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9133" y="14189"/>
                  </a:lnTo>
                  <a:lnTo>
                    <a:pt x="9522" y="59012"/>
                  </a:lnTo>
                  <a:lnTo>
                    <a:pt x="9525" y="104172"/>
                  </a:lnTo>
                  <a:lnTo>
                    <a:pt x="9525" y="132789"/>
                  </a:lnTo>
                  <a:lnTo>
                    <a:pt x="26859" y="133336"/>
                  </a:lnTo>
                  <a:lnTo>
                    <a:pt x="33123" y="128289"/>
                  </a:lnTo>
                  <a:lnTo>
                    <a:pt x="35888" y="122987"/>
                  </a:lnTo>
                  <a:lnTo>
                    <a:pt x="36625" y="120091"/>
                  </a:lnTo>
                  <a:lnTo>
                    <a:pt x="38175" y="118161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78" name="SMARTInkShape-681"/>
            <p:cNvSpPr/>
            <p:nvPr>
              <p:custDataLst>
                <p:tags r:id="rId107"/>
              </p:custDataLst>
            </p:nvPr>
          </p:nvSpPr>
          <p:spPr>
            <a:xfrm>
              <a:off x="523875" y="3914775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8575"/>
                  </a:lnTo>
                  <a:lnTo>
                    <a:pt x="17842" y="28575"/>
                  </a:lnTo>
                  <a:lnTo>
                    <a:pt x="18513" y="25753"/>
                  </a:lnTo>
                  <a:lnTo>
                    <a:pt x="19050" y="9525"/>
                  </a:lnTo>
                  <a:lnTo>
                    <a:pt x="9641" y="9525"/>
                  </a:lnTo>
                  <a:lnTo>
                    <a:pt x="9528" y="18657"/>
                  </a:ln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83" name="SMARTInkShape-Group151"/>
          <p:cNvGrpSpPr/>
          <p:nvPr/>
        </p:nvGrpSpPr>
        <p:grpSpPr>
          <a:xfrm>
            <a:off x="352425" y="2619375"/>
            <a:ext cx="161926" cy="180963"/>
            <a:chOff x="352425" y="2619375"/>
            <a:chExt cx="161926" cy="180963"/>
          </a:xfrm>
        </p:grpSpPr>
        <p:sp>
          <p:nvSpPr>
            <p:cNvPr id="18480" name="SMARTInkShape-682"/>
            <p:cNvSpPr/>
            <p:nvPr>
              <p:custDataLst>
                <p:tags r:id="rId102"/>
              </p:custDataLst>
            </p:nvPr>
          </p:nvSpPr>
          <p:spPr>
            <a:xfrm>
              <a:off x="409585" y="2619375"/>
              <a:ext cx="104766" cy="76201"/>
            </a:xfrm>
            <a:custGeom>
              <a:avLst/>
              <a:gdLst/>
              <a:ahLst/>
              <a:cxnLst/>
              <a:rect l="0" t="0" r="0" b="0"/>
              <a:pathLst>
                <a:path w="104766" h="76201">
                  <a:moveTo>
                    <a:pt x="28565" y="76200"/>
                  </a:moveTo>
                  <a:lnTo>
                    <a:pt x="28565" y="76200"/>
                  </a:lnTo>
                  <a:lnTo>
                    <a:pt x="20364" y="67999"/>
                  </a:lnTo>
                  <a:lnTo>
                    <a:pt x="9641" y="66685"/>
                  </a:lnTo>
                  <a:lnTo>
                    <a:pt x="0" y="57160"/>
                  </a:lnTo>
                  <a:lnTo>
                    <a:pt x="5049" y="57153"/>
                  </a:lnTo>
                  <a:lnTo>
                    <a:pt x="6538" y="56094"/>
                  </a:lnTo>
                  <a:lnTo>
                    <a:pt x="7530" y="54329"/>
                  </a:lnTo>
                  <a:lnTo>
                    <a:pt x="8192" y="52094"/>
                  </a:lnTo>
                  <a:lnTo>
                    <a:pt x="9691" y="50604"/>
                  </a:lnTo>
                  <a:lnTo>
                    <a:pt x="19138" y="46828"/>
                  </a:lnTo>
                  <a:lnTo>
                    <a:pt x="26360" y="41156"/>
                  </a:lnTo>
                  <a:lnTo>
                    <a:pt x="35202" y="37947"/>
                  </a:lnTo>
                  <a:lnTo>
                    <a:pt x="44525" y="31822"/>
                  </a:lnTo>
                  <a:lnTo>
                    <a:pt x="53990" y="28479"/>
                  </a:lnTo>
                  <a:lnTo>
                    <a:pt x="63497" y="22314"/>
                  </a:lnTo>
                  <a:lnTo>
                    <a:pt x="73017" y="18959"/>
                  </a:lnTo>
                  <a:lnTo>
                    <a:pt x="82541" y="12790"/>
                  </a:lnTo>
                  <a:lnTo>
                    <a:pt x="92065" y="9434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81" name="SMARTInkShape-683"/>
            <p:cNvSpPr/>
            <p:nvPr>
              <p:custDataLst>
                <p:tags r:id="rId103"/>
              </p:custDataLst>
            </p:nvPr>
          </p:nvSpPr>
          <p:spPr>
            <a:xfrm>
              <a:off x="400050" y="2667116"/>
              <a:ext cx="47223" cy="133222"/>
            </a:xfrm>
            <a:custGeom>
              <a:avLst/>
              <a:gdLst/>
              <a:ahLst/>
              <a:cxnLst/>
              <a:rect l="0" t="0" r="0" b="0"/>
              <a:pathLst>
                <a:path w="47223" h="133222">
                  <a:moveTo>
                    <a:pt x="0" y="28459"/>
                  </a:moveTo>
                  <a:lnTo>
                    <a:pt x="0" y="28459"/>
                  </a:lnTo>
                  <a:lnTo>
                    <a:pt x="0" y="9836"/>
                  </a:lnTo>
                  <a:lnTo>
                    <a:pt x="8201" y="9446"/>
                  </a:lnTo>
                  <a:lnTo>
                    <a:pt x="8642" y="8376"/>
                  </a:lnTo>
                  <a:lnTo>
                    <a:pt x="9515" y="0"/>
                  </a:lnTo>
                  <a:lnTo>
                    <a:pt x="9525" y="46989"/>
                  </a:lnTo>
                  <a:lnTo>
                    <a:pt x="9525" y="65115"/>
                  </a:lnTo>
                  <a:lnTo>
                    <a:pt x="8467" y="65596"/>
                  </a:lnTo>
                  <a:lnTo>
                    <a:pt x="1" y="66559"/>
                  </a:lnTo>
                  <a:lnTo>
                    <a:pt x="9133" y="57426"/>
                  </a:lnTo>
                  <a:lnTo>
                    <a:pt x="37704" y="57034"/>
                  </a:lnTo>
                  <a:lnTo>
                    <a:pt x="46266" y="65235"/>
                  </a:lnTo>
                  <a:lnTo>
                    <a:pt x="47222" y="71223"/>
                  </a:lnTo>
                  <a:lnTo>
                    <a:pt x="46298" y="72843"/>
                  </a:lnTo>
                  <a:lnTo>
                    <a:pt x="44624" y="73924"/>
                  </a:lnTo>
                  <a:lnTo>
                    <a:pt x="42449" y="74644"/>
                  </a:lnTo>
                  <a:lnTo>
                    <a:pt x="40999" y="76182"/>
                  </a:lnTo>
                  <a:lnTo>
                    <a:pt x="39389" y="80714"/>
                  </a:lnTo>
                  <a:lnTo>
                    <a:pt x="38213" y="93380"/>
                  </a:lnTo>
                  <a:lnTo>
                    <a:pt x="31576" y="102392"/>
                  </a:lnTo>
                  <a:lnTo>
                    <a:pt x="28970" y="112422"/>
                  </a:lnTo>
                  <a:lnTo>
                    <a:pt x="28692" y="118718"/>
                  </a:lnTo>
                  <a:lnTo>
                    <a:pt x="25805" y="124313"/>
                  </a:lnTo>
                  <a:lnTo>
                    <a:pt x="19085" y="133188"/>
                  </a:lnTo>
                  <a:lnTo>
                    <a:pt x="24117" y="133221"/>
                  </a:lnTo>
                  <a:lnTo>
                    <a:pt x="24544" y="132167"/>
                  </a:lnTo>
                  <a:lnTo>
                    <a:pt x="22197" y="128174"/>
                  </a:lnTo>
                  <a:lnTo>
                    <a:pt x="22207" y="125627"/>
                  </a:lnTo>
                  <a:lnTo>
                    <a:pt x="27876" y="114269"/>
                  </a:lnTo>
                  <a:lnTo>
                    <a:pt x="28265" y="109636"/>
                  </a:lnTo>
                  <a:lnTo>
                    <a:pt x="31259" y="104049"/>
                  </a:lnTo>
                  <a:lnTo>
                    <a:pt x="38100" y="95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82" name="SMARTInkShape-684"/>
            <p:cNvSpPr/>
            <p:nvPr>
              <p:custDataLst>
                <p:tags r:id="rId104"/>
              </p:custDataLst>
            </p:nvPr>
          </p:nvSpPr>
          <p:spPr>
            <a:xfrm>
              <a:off x="352425" y="2667000"/>
              <a:ext cx="19051" cy="93926"/>
            </a:xfrm>
            <a:custGeom>
              <a:avLst/>
              <a:gdLst/>
              <a:ahLst/>
              <a:cxnLst/>
              <a:rect l="0" t="0" r="0" b="0"/>
              <a:pathLst>
                <a:path w="19051" h="93926">
                  <a:moveTo>
                    <a:pt x="19050" y="19050"/>
                  </a:moveTo>
                  <a:lnTo>
                    <a:pt x="19050" y="19050"/>
                  </a:lnTo>
                  <a:lnTo>
                    <a:pt x="9917" y="9917"/>
                  </a:lnTo>
                  <a:lnTo>
                    <a:pt x="9525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10" y="9490"/>
                  </a:lnTo>
                  <a:lnTo>
                    <a:pt x="0" y="54943"/>
                  </a:lnTo>
                  <a:lnTo>
                    <a:pt x="0" y="93925"/>
                  </a:lnTo>
                  <a:lnTo>
                    <a:pt x="8201" y="86933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486" name="SMARTInkShape-Group152"/>
          <p:cNvGrpSpPr/>
          <p:nvPr/>
        </p:nvGrpSpPr>
        <p:grpSpPr>
          <a:xfrm>
            <a:off x="552450" y="1771650"/>
            <a:ext cx="9526" cy="933451"/>
            <a:chOff x="552450" y="1771650"/>
            <a:chExt cx="9526" cy="933451"/>
          </a:xfrm>
        </p:grpSpPr>
        <p:sp>
          <p:nvSpPr>
            <p:cNvPr id="18484" name="SMARTInkShape-685"/>
            <p:cNvSpPr/>
            <p:nvPr>
              <p:custDataLst>
                <p:tags r:id="rId100"/>
              </p:custDataLst>
            </p:nvPr>
          </p:nvSpPr>
          <p:spPr>
            <a:xfrm>
              <a:off x="552450" y="1771650"/>
              <a:ext cx="9526" cy="212777"/>
            </a:xfrm>
            <a:custGeom>
              <a:avLst/>
              <a:gdLst/>
              <a:ahLst/>
              <a:cxnLst/>
              <a:rect l="0" t="0" r="0" b="0"/>
              <a:pathLst>
                <a:path w="9526" h="212777">
                  <a:moveTo>
                    <a:pt x="6337" y="212776"/>
                  </a:moveTo>
                  <a:lnTo>
                    <a:pt x="6337" y="212776"/>
                  </a:lnTo>
                  <a:lnTo>
                    <a:pt x="9136" y="209942"/>
                  </a:lnTo>
                  <a:lnTo>
                    <a:pt x="9525" y="163252"/>
                  </a:lnTo>
                  <a:lnTo>
                    <a:pt x="9525" y="157262"/>
                  </a:lnTo>
                  <a:lnTo>
                    <a:pt x="8467" y="155641"/>
                  </a:lnTo>
                  <a:lnTo>
                    <a:pt x="6703" y="154561"/>
                  </a:lnTo>
                  <a:lnTo>
                    <a:pt x="1324" y="152827"/>
                  </a:lnTo>
                  <a:lnTo>
                    <a:pt x="3411" y="149767"/>
                  </a:lnTo>
                  <a:lnTo>
                    <a:pt x="9525" y="142875"/>
                  </a:lnTo>
                  <a:lnTo>
                    <a:pt x="1324" y="142875"/>
                  </a:lnTo>
                  <a:lnTo>
                    <a:pt x="9167" y="133742"/>
                  </a:lnTo>
                  <a:lnTo>
                    <a:pt x="9525" y="104895"/>
                  </a:lnTo>
                  <a:lnTo>
                    <a:pt x="116" y="95367"/>
                  </a:lnTo>
                  <a:lnTo>
                    <a:pt x="1" y="85842"/>
                  </a:lnTo>
                  <a:lnTo>
                    <a:pt x="8201" y="85735"/>
                  </a:lnTo>
                  <a:lnTo>
                    <a:pt x="8642" y="84674"/>
                  </a:lnTo>
                  <a:lnTo>
                    <a:pt x="9525" y="66675"/>
                  </a:lnTo>
                  <a:lnTo>
                    <a:pt x="1324" y="66675"/>
                  </a:lnTo>
                  <a:lnTo>
                    <a:pt x="883" y="65617"/>
                  </a:lnTo>
                  <a:lnTo>
                    <a:pt x="0" y="42579"/>
                  </a:lnTo>
                  <a:lnTo>
                    <a:pt x="1058" y="41086"/>
                  </a:lnTo>
                  <a:lnTo>
                    <a:pt x="2822" y="40090"/>
                  </a:lnTo>
                  <a:lnTo>
                    <a:pt x="8201" y="38493"/>
                  </a:lnTo>
                  <a:lnTo>
                    <a:pt x="8937" y="35452"/>
                  </a:lnTo>
                  <a:lnTo>
                    <a:pt x="9525" y="19053"/>
                  </a:lnTo>
                  <a:lnTo>
                    <a:pt x="0" y="9525"/>
                  </a:lnTo>
                  <a:lnTo>
                    <a:pt x="9133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85" name="SMARTInkShape-686"/>
            <p:cNvSpPr/>
            <p:nvPr>
              <p:custDataLst>
                <p:tags r:id="rId101"/>
              </p:custDataLst>
            </p:nvPr>
          </p:nvSpPr>
          <p:spPr>
            <a:xfrm>
              <a:off x="552450" y="2358351"/>
              <a:ext cx="9526" cy="346750"/>
            </a:xfrm>
            <a:custGeom>
              <a:avLst/>
              <a:gdLst/>
              <a:ahLst/>
              <a:cxnLst/>
              <a:rect l="0" t="0" r="0" b="0"/>
              <a:pathLst>
                <a:path w="9526" h="346750">
                  <a:moveTo>
                    <a:pt x="0" y="346749"/>
                  </a:moveTo>
                  <a:lnTo>
                    <a:pt x="0" y="346749"/>
                  </a:lnTo>
                  <a:lnTo>
                    <a:pt x="9525" y="346749"/>
                  </a:lnTo>
                  <a:lnTo>
                    <a:pt x="9525" y="300483"/>
                  </a:lnTo>
                  <a:lnTo>
                    <a:pt x="9525" y="252977"/>
                  </a:lnTo>
                  <a:lnTo>
                    <a:pt x="9525" y="206036"/>
                  </a:lnTo>
                  <a:lnTo>
                    <a:pt x="9525" y="158426"/>
                  </a:lnTo>
                  <a:lnTo>
                    <a:pt x="9525" y="148175"/>
                  </a:lnTo>
                  <a:lnTo>
                    <a:pt x="1324" y="138650"/>
                  </a:lnTo>
                  <a:lnTo>
                    <a:pt x="392" y="132572"/>
                  </a:lnTo>
                  <a:lnTo>
                    <a:pt x="0" y="85997"/>
                  </a:lnTo>
                  <a:lnTo>
                    <a:pt x="2822" y="79870"/>
                  </a:lnTo>
                  <a:lnTo>
                    <a:pt x="8201" y="72370"/>
                  </a:lnTo>
                  <a:lnTo>
                    <a:pt x="9263" y="63284"/>
                  </a:lnTo>
                  <a:lnTo>
                    <a:pt x="9525" y="16471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87" name="SMARTInkShape-687"/>
          <p:cNvSpPr/>
          <p:nvPr>
            <p:custDataLst>
              <p:tags r:id="rId15"/>
            </p:custDataLst>
          </p:nvPr>
        </p:nvSpPr>
        <p:spPr>
          <a:xfrm>
            <a:off x="485775" y="1743075"/>
            <a:ext cx="152401" cy="133351"/>
          </a:xfrm>
          <a:custGeom>
            <a:avLst/>
            <a:gdLst/>
            <a:ahLst/>
            <a:cxnLst/>
            <a:rect l="0" t="0" r="0" b="0"/>
            <a:pathLst>
              <a:path w="152401" h="133351">
                <a:moveTo>
                  <a:pt x="28575" y="104775"/>
                </a:moveTo>
                <a:lnTo>
                  <a:pt x="28575" y="104775"/>
                </a:lnTo>
                <a:lnTo>
                  <a:pt x="20374" y="104775"/>
                </a:lnTo>
                <a:lnTo>
                  <a:pt x="19933" y="105833"/>
                </a:lnTo>
                <a:lnTo>
                  <a:pt x="19442" y="109831"/>
                </a:lnTo>
                <a:lnTo>
                  <a:pt x="18253" y="111321"/>
                </a:lnTo>
                <a:lnTo>
                  <a:pt x="9644" y="114266"/>
                </a:lnTo>
                <a:lnTo>
                  <a:pt x="0" y="114300"/>
                </a:lnTo>
                <a:lnTo>
                  <a:pt x="8201" y="114300"/>
                </a:lnTo>
                <a:lnTo>
                  <a:pt x="8642" y="113242"/>
                </a:lnTo>
                <a:lnTo>
                  <a:pt x="9491" y="100111"/>
                </a:lnTo>
                <a:lnTo>
                  <a:pt x="10560" y="98490"/>
                </a:lnTo>
                <a:lnTo>
                  <a:pt x="12332" y="97410"/>
                </a:lnTo>
                <a:lnTo>
                  <a:pt x="14571" y="96690"/>
                </a:lnTo>
                <a:lnTo>
                  <a:pt x="16064" y="95152"/>
                </a:lnTo>
                <a:lnTo>
                  <a:pt x="21282" y="85078"/>
                </a:lnTo>
                <a:lnTo>
                  <a:pt x="36650" y="68153"/>
                </a:lnTo>
                <a:lnTo>
                  <a:pt x="38872" y="59363"/>
                </a:lnTo>
                <a:lnTo>
                  <a:pt x="56747" y="38506"/>
                </a:lnTo>
                <a:lnTo>
                  <a:pt x="57149" y="23554"/>
                </a:lnTo>
                <a:lnTo>
                  <a:pt x="58208" y="22053"/>
                </a:lnTo>
                <a:lnTo>
                  <a:pt x="59972" y="21052"/>
                </a:lnTo>
                <a:lnTo>
                  <a:pt x="66559" y="19085"/>
                </a:lnTo>
                <a:lnTo>
                  <a:pt x="66675" y="0"/>
                </a:lnTo>
                <a:lnTo>
                  <a:pt x="76200" y="0"/>
                </a:lnTo>
                <a:lnTo>
                  <a:pt x="76200" y="8201"/>
                </a:lnTo>
                <a:lnTo>
                  <a:pt x="77258" y="8642"/>
                </a:lnTo>
                <a:lnTo>
                  <a:pt x="81256" y="9133"/>
                </a:lnTo>
                <a:lnTo>
                  <a:pt x="82746" y="10322"/>
                </a:lnTo>
                <a:lnTo>
                  <a:pt x="85609" y="18648"/>
                </a:lnTo>
                <a:lnTo>
                  <a:pt x="85715" y="32272"/>
                </a:lnTo>
                <a:lnTo>
                  <a:pt x="86776" y="34215"/>
                </a:lnTo>
                <a:lnTo>
                  <a:pt x="88543" y="35510"/>
                </a:lnTo>
                <a:lnTo>
                  <a:pt x="90778" y="36373"/>
                </a:lnTo>
                <a:lnTo>
                  <a:pt x="92269" y="38007"/>
                </a:lnTo>
                <a:lnTo>
                  <a:pt x="93925" y="42645"/>
                </a:lnTo>
                <a:lnTo>
                  <a:pt x="94857" y="51206"/>
                </a:lnTo>
                <a:lnTo>
                  <a:pt x="96046" y="53187"/>
                </a:lnTo>
                <a:lnTo>
                  <a:pt x="97898" y="54508"/>
                </a:lnTo>
                <a:lnTo>
                  <a:pt x="100190" y="55389"/>
                </a:lnTo>
                <a:lnTo>
                  <a:pt x="101718" y="57034"/>
                </a:lnTo>
                <a:lnTo>
                  <a:pt x="105565" y="66747"/>
                </a:lnTo>
                <a:lnTo>
                  <a:pt x="112941" y="74746"/>
                </a:lnTo>
                <a:lnTo>
                  <a:pt x="113897" y="80826"/>
                </a:lnTo>
                <a:lnTo>
                  <a:pt x="115090" y="82459"/>
                </a:lnTo>
                <a:lnTo>
                  <a:pt x="116943" y="83547"/>
                </a:lnTo>
                <a:lnTo>
                  <a:pt x="119237" y="84273"/>
                </a:lnTo>
                <a:lnTo>
                  <a:pt x="120766" y="85815"/>
                </a:lnTo>
                <a:lnTo>
                  <a:pt x="122466" y="90351"/>
                </a:lnTo>
                <a:lnTo>
                  <a:pt x="123977" y="91984"/>
                </a:lnTo>
                <a:lnTo>
                  <a:pt x="128479" y="93799"/>
                </a:lnTo>
                <a:lnTo>
                  <a:pt x="130102" y="95341"/>
                </a:lnTo>
                <a:lnTo>
                  <a:pt x="133313" y="104647"/>
                </a:lnTo>
                <a:lnTo>
                  <a:pt x="142874" y="114299"/>
                </a:lnTo>
                <a:lnTo>
                  <a:pt x="142875" y="122501"/>
                </a:lnTo>
                <a:lnTo>
                  <a:pt x="15240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90" name="SMARTInkShape-Group154"/>
          <p:cNvGrpSpPr/>
          <p:nvPr/>
        </p:nvGrpSpPr>
        <p:grpSpPr>
          <a:xfrm>
            <a:off x="276225" y="1685925"/>
            <a:ext cx="200025" cy="244316"/>
            <a:chOff x="276225" y="1685925"/>
            <a:chExt cx="200025" cy="244316"/>
          </a:xfrm>
        </p:grpSpPr>
        <p:sp>
          <p:nvSpPr>
            <p:cNvPr id="18488" name="SMARTInkShape-688"/>
            <p:cNvSpPr/>
            <p:nvPr>
              <p:custDataLst>
                <p:tags r:id="rId98"/>
              </p:custDataLst>
            </p:nvPr>
          </p:nvSpPr>
          <p:spPr>
            <a:xfrm>
              <a:off x="468907" y="1924052"/>
              <a:ext cx="7343" cy="6189"/>
            </a:xfrm>
            <a:custGeom>
              <a:avLst/>
              <a:gdLst/>
              <a:ahLst/>
              <a:cxnLst/>
              <a:rect l="0" t="0" r="0" b="0"/>
              <a:pathLst>
                <a:path w="7343" h="6189">
                  <a:moveTo>
                    <a:pt x="6686" y="6188"/>
                  </a:moveTo>
                  <a:lnTo>
                    <a:pt x="6686" y="6188"/>
                  </a:lnTo>
                  <a:lnTo>
                    <a:pt x="7342" y="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89" name="SMARTInkShape-689"/>
            <p:cNvSpPr/>
            <p:nvPr>
              <p:custDataLst>
                <p:tags r:id="rId99"/>
              </p:custDataLst>
            </p:nvPr>
          </p:nvSpPr>
          <p:spPr>
            <a:xfrm>
              <a:off x="276225" y="1685925"/>
              <a:ext cx="123826" cy="152401"/>
            </a:xfrm>
            <a:custGeom>
              <a:avLst/>
              <a:gdLst/>
              <a:ahLst/>
              <a:cxnLst/>
              <a:rect l="0" t="0" r="0" b="0"/>
              <a:pathLst>
                <a:path w="123826" h="152401">
                  <a:moveTo>
                    <a:pt x="66675" y="19050"/>
                  </a:moveTo>
                  <a:lnTo>
                    <a:pt x="66675" y="19050"/>
                  </a:lnTo>
                  <a:lnTo>
                    <a:pt x="66675" y="1358"/>
                  </a:lnTo>
                  <a:lnTo>
                    <a:pt x="67733" y="906"/>
                  </a:lnTo>
                  <a:lnTo>
                    <a:pt x="76200" y="0"/>
                  </a:lnTo>
                  <a:lnTo>
                    <a:pt x="67999" y="0"/>
                  </a:lnTo>
                  <a:lnTo>
                    <a:pt x="67558" y="1058"/>
                  </a:lnTo>
                  <a:lnTo>
                    <a:pt x="66791" y="8201"/>
                  </a:lnTo>
                  <a:lnTo>
                    <a:pt x="60152" y="16868"/>
                  </a:lnTo>
                  <a:lnTo>
                    <a:pt x="57545" y="26824"/>
                  </a:lnTo>
                  <a:lnTo>
                    <a:pt x="50682" y="35833"/>
                  </a:lnTo>
                  <a:lnTo>
                    <a:pt x="47473" y="44719"/>
                  </a:lnTo>
                  <a:lnTo>
                    <a:pt x="41347" y="54055"/>
                  </a:lnTo>
                  <a:lnTo>
                    <a:pt x="38004" y="63524"/>
                  </a:lnTo>
                  <a:lnTo>
                    <a:pt x="30026" y="74322"/>
                  </a:lnTo>
                  <a:lnTo>
                    <a:pt x="27803" y="83433"/>
                  </a:lnTo>
                  <a:lnTo>
                    <a:pt x="22114" y="92337"/>
                  </a:lnTo>
                  <a:lnTo>
                    <a:pt x="19453" y="102928"/>
                  </a:lnTo>
                  <a:lnTo>
                    <a:pt x="9928" y="113860"/>
                  </a:lnTo>
                  <a:lnTo>
                    <a:pt x="9526" y="123790"/>
                  </a:lnTo>
                  <a:lnTo>
                    <a:pt x="10" y="123825"/>
                  </a:lnTo>
                  <a:lnTo>
                    <a:pt x="0" y="133349"/>
                  </a:lnTo>
                  <a:lnTo>
                    <a:pt x="45358" y="133350"/>
                  </a:lnTo>
                  <a:lnTo>
                    <a:pt x="51204" y="133350"/>
                  </a:lnTo>
                  <a:lnTo>
                    <a:pt x="57330" y="136172"/>
                  </a:lnTo>
                  <a:lnTo>
                    <a:pt x="64829" y="141551"/>
                  </a:lnTo>
                  <a:lnTo>
                    <a:pt x="73915" y="142613"/>
                  </a:lnTo>
                  <a:lnTo>
                    <a:pt x="90259" y="142865"/>
                  </a:lnTo>
                  <a:lnTo>
                    <a:pt x="95854" y="145693"/>
                  </a:lnTo>
                  <a:lnTo>
                    <a:pt x="103013" y="151075"/>
                  </a:lnTo>
                  <a:lnTo>
                    <a:pt x="114170" y="152390"/>
                  </a:lnTo>
                  <a:lnTo>
                    <a:pt x="123790" y="152400"/>
                  </a:lnTo>
                  <a:lnTo>
                    <a:pt x="85759" y="152400"/>
                  </a:lnTo>
                  <a:lnTo>
                    <a:pt x="85725" y="119195"/>
                  </a:lnTo>
                  <a:lnTo>
                    <a:pt x="86783" y="117564"/>
                  </a:lnTo>
                  <a:lnTo>
                    <a:pt x="88547" y="116476"/>
                  </a:lnTo>
                  <a:lnTo>
                    <a:pt x="90781" y="115750"/>
                  </a:lnTo>
                  <a:lnTo>
                    <a:pt x="92271" y="114209"/>
                  </a:lnTo>
                  <a:lnTo>
                    <a:pt x="93926" y="109673"/>
                  </a:lnTo>
                  <a:lnTo>
                    <a:pt x="94858" y="101170"/>
                  </a:lnTo>
                  <a:lnTo>
                    <a:pt x="96047" y="99196"/>
                  </a:lnTo>
                  <a:lnTo>
                    <a:pt x="97898" y="97881"/>
                  </a:lnTo>
                  <a:lnTo>
                    <a:pt x="103417" y="95770"/>
                  </a:lnTo>
                  <a:lnTo>
                    <a:pt x="104171" y="92659"/>
                  </a:lnTo>
                  <a:lnTo>
                    <a:pt x="104373" y="90348"/>
                  </a:lnTo>
                  <a:lnTo>
                    <a:pt x="105565" y="88807"/>
                  </a:lnTo>
                  <a:lnTo>
                    <a:pt x="112941" y="86131"/>
                  </a:lnTo>
                  <a:lnTo>
                    <a:pt x="1238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91" name="SMARTInkShape-690"/>
          <p:cNvSpPr/>
          <p:nvPr>
            <p:custDataLst>
              <p:tags r:id="rId16"/>
            </p:custDataLst>
          </p:nvPr>
        </p:nvSpPr>
        <p:spPr>
          <a:xfrm>
            <a:off x="552451" y="6381750"/>
            <a:ext cx="57115" cy="66676"/>
          </a:xfrm>
          <a:custGeom>
            <a:avLst/>
            <a:gdLst/>
            <a:ahLst/>
            <a:cxnLst/>
            <a:rect l="0" t="0" r="0" b="0"/>
            <a:pathLst>
              <a:path w="57115" h="66676">
                <a:moveTo>
                  <a:pt x="9524" y="66675"/>
                </a:moveTo>
                <a:lnTo>
                  <a:pt x="9524" y="66675"/>
                </a:lnTo>
                <a:lnTo>
                  <a:pt x="9524" y="48052"/>
                </a:lnTo>
                <a:lnTo>
                  <a:pt x="17725" y="39462"/>
                </a:lnTo>
                <a:lnTo>
                  <a:pt x="19046" y="28612"/>
                </a:lnTo>
                <a:lnTo>
                  <a:pt x="19049" y="19166"/>
                </a:lnTo>
                <a:lnTo>
                  <a:pt x="10848" y="19060"/>
                </a:lnTo>
                <a:lnTo>
                  <a:pt x="10407" y="17999"/>
                </a:lnTo>
                <a:lnTo>
                  <a:pt x="9524" y="34"/>
                </a:lnTo>
                <a:lnTo>
                  <a:pt x="9524" y="18648"/>
                </a:lnTo>
                <a:lnTo>
                  <a:pt x="14580" y="18931"/>
                </a:lnTo>
                <a:lnTo>
                  <a:pt x="16070" y="20029"/>
                </a:lnTo>
                <a:lnTo>
                  <a:pt x="19015" y="28458"/>
                </a:lnTo>
                <a:lnTo>
                  <a:pt x="19049" y="38066"/>
                </a:lnTo>
                <a:lnTo>
                  <a:pt x="28182" y="47232"/>
                </a:lnTo>
                <a:lnTo>
                  <a:pt x="28564" y="38482"/>
                </a:lnTo>
                <a:lnTo>
                  <a:pt x="33627" y="38213"/>
                </a:lnTo>
                <a:lnTo>
                  <a:pt x="35118" y="37117"/>
                </a:lnTo>
                <a:lnTo>
                  <a:pt x="37706" y="29909"/>
                </a:lnTo>
                <a:lnTo>
                  <a:pt x="38099" y="9920"/>
                </a:lnTo>
                <a:lnTo>
                  <a:pt x="28966" y="402"/>
                </a:lnTo>
                <a:lnTo>
                  <a:pt x="19084" y="0"/>
                </a:lnTo>
                <a:lnTo>
                  <a:pt x="116" y="18933"/>
                </a:lnTo>
                <a:lnTo>
                  <a:pt x="0" y="33514"/>
                </a:lnTo>
                <a:lnTo>
                  <a:pt x="1058" y="35043"/>
                </a:lnTo>
                <a:lnTo>
                  <a:pt x="2822" y="36062"/>
                </a:lnTo>
                <a:lnTo>
                  <a:pt x="8200" y="37698"/>
                </a:lnTo>
                <a:lnTo>
                  <a:pt x="8936" y="40743"/>
                </a:lnTo>
                <a:lnTo>
                  <a:pt x="9490" y="47223"/>
                </a:lnTo>
                <a:lnTo>
                  <a:pt x="18656" y="47614"/>
                </a:lnTo>
                <a:lnTo>
                  <a:pt x="18933" y="42565"/>
                </a:lnTo>
                <a:lnTo>
                  <a:pt x="20030" y="41077"/>
                </a:lnTo>
                <a:lnTo>
                  <a:pt x="28179" y="38216"/>
                </a:lnTo>
                <a:lnTo>
                  <a:pt x="38064" y="28609"/>
                </a:lnTo>
                <a:lnTo>
                  <a:pt x="38089" y="23529"/>
                </a:lnTo>
                <a:lnTo>
                  <a:pt x="39150" y="22036"/>
                </a:lnTo>
                <a:lnTo>
                  <a:pt x="40917" y="21041"/>
                </a:lnTo>
                <a:lnTo>
                  <a:pt x="46299" y="19443"/>
                </a:lnTo>
                <a:lnTo>
                  <a:pt x="38457" y="19060"/>
                </a:lnTo>
                <a:lnTo>
                  <a:pt x="38130" y="10850"/>
                </a:lnTo>
                <a:lnTo>
                  <a:pt x="37062" y="10408"/>
                </a:lnTo>
                <a:lnTo>
                  <a:pt x="23634" y="9535"/>
                </a:lnTo>
                <a:lnTo>
                  <a:pt x="22106" y="10590"/>
                </a:lnTo>
                <a:lnTo>
                  <a:pt x="21087" y="12352"/>
                </a:lnTo>
                <a:lnTo>
                  <a:pt x="19168" y="18658"/>
                </a:lnTo>
                <a:lnTo>
                  <a:pt x="19084" y="23990"/>
                </a:lnTo>
                <a:lnTo>
                  <a:pt x="18014" y="25519"/>
                </a:lnTo>
                <a:lnTo>
                  <a:pt x="16242" y="26538"/>
                </a:lnTo>
                <a:lnTo>
                  <a:pt x="10851" y="28173"/>
                </a:lnTo>
                <a:lnTo>
                  <a:pt x="10114" y="31218"/>
                </a:lnTo>
                <a:lnTo>
                  <a:pt x="9917" y="33513"/>
                </a:lnTo>
                <a:lnTo>
                  <a:pt x="12521" y="38883"/>
                </a:lnTo>
                <a:lnTo>
                  <a:pt x="19016" y="47580"/>
                </a:lnTo>
                <a:lnTo>
                  <a:pt x="37980" y="47625"/>
                </a:lnTo>
                <a:lnTo>
                  <a:pt x="43120" y="42569"/>
                </a:lnTo>
                <a:lnTo>
                  <a:pt x="45622" y="37264"/>
                </a:lnTo>
                <a:lnTo>
                  <a:pt x="47617" y="18283"/>
                </a:lnTo>
                <a:lnTo>
                  <a:pt x="47624" y="1360"/>
                </a:lnTo>
                <a:lnTo>
                  <a:pt x="38491" y="9168"/>
                </a:lnTo>
                <a:lnTo>
                  <a:pt x="33159" y="9418"/>
                </a:lnTo>
                <a:lnTo>
                  <a:pt x="31631" y="10513"/>
                </a:lnTo>
                <a:lnTo>
                  <a:pt x="30612" y="12300"/>
                </a:lnTo>
                <a:lnTo>
                  <a:pt x="28842" y="19219"/>
                </a:lnTo>
                <a:lnTo>
                  <a:pt x="28693" y="23711"/>
                </a:lnTo>
                <a:lnTo>
                  <a:pt x="27595" y="25333"/>
                </a:lnTo>
                <a:lnTo>
                  <a:pt x="25805" y="26413"/>
                </a:lnTo>
                <a:lnTo>
                  <a:pt x="23553" y="27134"/>
                </a:lnTo>
                <a:lnTo>
                  <a:pt x="22052" y="28673"/>
                </a:lnTo>
                <a:lnTo>
                  <a:pt x="20384" y="33204"/>
                </a:lnTo>
                <a:lnTo>
                  <a:pt x="19059" y="47471"/>
                </a:lnTo>
                <a:lnTo>
                  <a:pt x="28182" y="56753"/>
                </a:lnTo>
                <a:lnTo>
                  <a:pt x="46265" y="39458"/>
                </a:lnTo>
                <a:lnTo>
                  <a:pt x="47221" y="33446"/>
                </a:lnTo>
                <a:lnTo>
                  <a:pt x="48414" y="31822"/>
                </a:lnTo>
                <a:lnTo>
                  <a:pt x="55790" y="29002"/>
                </a:lnTo>
                <a:lnTo>
                  <a:pt x="56545" y="25943"/>
                </a:lnTo>
                <a:lnTo>
                  <a:pt x="57114" y="19454"/>
                </a:lnTo>
                <a:lnTo>
                  <a:pt x="33445" y="19050"/>
                </a:lnTo>
                <a:lnTo>
                  <a:pt x="31821" y="20108"/>
                </a:lnTo>
                <a:lnTo>
                  <a:pt x="30739" y="21872"/>
                </a:lnTo>
                <a:lnTo>
                  <a:pt x="29002" y="27251"/>
                </a:lnTo>
                <a:lnTo>
                  <a:pt x="25942" y="27987"/>
                </a:lnTo>
                <a:lnTo>
                  <a:pt x="23644" y="28182"/>
                </a:lnTo>
                <a:lnTo>
                  <a:pt x="22112" y="29371"/>
                </a:lnTo>
                <a:lnTo>
                  <a:pt x="20411" y="33515"/>
                </a:lnTo>
                <a:lnTo>
                  <a:pt x="19084" y="52169"/>
                </a:lnTo>
                <a:lnTo>
                  <a:pt x="21887" y="57759"/>
                </a:lnTo>
                <a:lnTo>
                  <a:pt x="27253" y="64914"/>
                </a:lnTo>
                <a:lnTo>
                  <a:pt x="30809" y="65892"/>
                </a:lnTo>
                <a:lnTo>
                  <a:pt x="47624" y="666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94" name="SMARTInkShape-Group156"/>
          <p:cNvGrpSpPr/>
          <p:nvPr/>
        </p:nvGrpSpPr>
        <p:grpSpPr>
          <a:xfrm>
            <a:off x="257294" y="1962151"/>
            <a:ext cx="180857" cy="114297"/>
            <a:chOff x="257294" y="1962151"/>
            <a:chExt cx="180857" cy="114297"/>
          </a:xfrm>
        </p:grpSpPr>
        <p:sp>
          <p:nvSpPr>
            <p:cNvPr id="18492" name="SMARTInkShape-691"/>
            <p:cNvSpPr/>
            <p:nvPr>
              <p:custDataLst>
                <p:tags r:id="rId96"/>
              </p:custDataLst>
            </p:nvPr>
          </p:nvSpPr>
          <p:spPr>
            <a:xfrm>
              <a:off x="314325" y="1981200"/>
              <a:ext cx="123826" cy="95248"/>
            </a:xfrm>
            <a:custGeom>
              <a:avLst/>
              <a:gdLst/>
              <a:ahLst/>
              <a:cxnLst/>
              <a:rect l="0" t="0" r="0" b="0"/>
              <a:pathLst>
                <a:path w="123826" h="95248">
                  <a:moveTo>
                    <a:pt x="19050" y="76200"/>
                  </a:moveTo>
                  <a:lnTo>
                    <a:pt x="19050" y="76200"/>
                  </a:lnTo>
                  <a:lnTo>
                    <a:pt x="116" y="76200"/>
                  </a:lnTo>
                  <a:lnTo>
                    <a:pt x="0" y="95215"/>
                  </a:lnTo>
                  <a:lnTo>
                    <a:pt x="8201" y="95247"/>
                  </a:lnTo>
                  <a:lnTo>
                    <a:pt x="8642" y="94190"/>
                  </a:lnTo>
                  <a:lnTo>
                    <a:pt x="9133" y="90193"/>
                  </a:lnTo>
                  <a:lnTo>
                    <a:pt x="10322" y="88704"/>
                  </a:lnTo>
                  <a:lnTo>
                    <a:pt x="17692" y="86117"/>
                  </a:lnTo>
                  <a:lnTo>
                    <a:pt x="18446" y="83077"/>
                  </a:lnTo>
                  <a:lnTo>
                    <a:pt x="18648" y="80785"/>
                  </a:lnTo>
                  <a:lnTo>
                    <a:pt x="19840" y="79257"/>
                  </a:lnTo>
                  <a:lnTo>
                    <a:pt x="23987" y="77558"/>
                  </a:lnTo>
                  <a:lnTo>
                    <a:pt x="25516" y="76047"/>
                  </a:lnTo>
                  <a:lnTo>
                    <a:pt x="30793" y="66018"/>
                  </a:lnTo>
                  <a:lnTo>
                    <a:pt x="46174" y="49103"/>
                  </a:lnTo>
                  <a:lnTo>
                    <a:pt x="47498" y="39554"/>
                  </a:lnTo>
                  <a:lnTo>
                    <a:pt x="47625" y="19051"/>
                  </a:lnTo>
                  <a:lnTo>
                    <a:pt x="47625" y="33597"/>
                  </a:lnTo>
                  <a:lnTo>
                    <a:pt x="48683" y="35098"/>
                  </a:lnTo>
                  <a:lnTo>
                    <a:pt x="50447" y="36099"/>
                  </a:lnTo>
                  <a:lnTo>
                    <a:pt x="52681" y="36766"/>
                  </a:lnTo>
                  <a:lnTo>
                    <a:pt x="54171" y="38269"/>
                  </a:lnTo>
                  <a:lnTo>
                    <a:pt x="57034" y="47198"/>
                  </a:lnTo>
                  <a:lnTo>
                    <a:pt x="57140" y="55788"/>
                  </a:lnTo>
                  <a:lnTo>
                    <a:pt x="58201" y="56242"/>
                  </a:lnTo>
                  <a:lnTo>
                    <a:pt x="74866" y="57149"/>
                  </a:lnTo>
                  <a:lnTo>
                    <a:pt x="75311" y="56091"/>
                  </a:lnTo>
                  <a:lnTo>
                    <a:pt x="75805" y="52093"/>
                  </a:lnTo>
                  <a:lnTo>
                    <a:pt x="76995" y="50604"/>
                  </a:lnTo>
                  <a:lnTo>
                    <a:pt x="81139" y="48949"/>
                  </a:lnTo>
                  <a:lnTo>
                    <a:pt x="82668" y="47449"/>
                  </a:lnTo>
                  <a:lnTo>
                    <a:pt x="84366" y="42961"/>
                  </a:lnTo>
                  <a:lnTo>
                    <a:pt x="85877" y="41340"/>
                  </a:lnTo>
                  <a:lnTo>
                    <a:pt x="90379" y="39540"/>
                  </a:lnTo>
                  <a:lnTo>
                    <a:pt x="92003" y="38002"/>
                  </a:lnTo>
                  <a:lnTo>
                    <a:pt x="93807" y="33470"/>
                  </a:lnTo>
                  <a:lnTo>
                    <a:pt x="94822" y="24969"/>
                  </a:lnTo>
                  <a:lnTo>
                    <a:pt x="96023" y="22996"/>
                  </a:lnTo>
                  <a:lnTo>
                    <a:pt x="97882" y="21681"/>
                  </a:lnTo>
                  <a:lnTo>
                    <a:pt x="100180" y="20804"/>
                  </a:lnTo>
                  <a:lnTo>
                    <a:pt x="101712" y="19161"/>
                  </a:lnTo>
                  <a:lnTo>
                    <a:pt x="104372" y="11003"/>
                  </a:lnTo>
                  <a:lnTo>
                    <a:pt x="104774" y="38"/>
                  </a:lnTo>
                  <a:lnTo>
                    <a:pt x="95251" y="0"/>
                  </a:lnTo>
                  <a:lnTo>
                    <a:pt x="95250" y="23704"/>
                  </a:lnTo>
                  <a:lnTo>
                    <a:pt x="96308" y="25328"/>
                  </a:lnTo>
                  <a:lnTo>
                    <a:pt x="98072" y="26410"/>
                  </a:lnTo>
                  <a:lnTo>
                    <a:pt x="100306" y="27132"/>
                  </a:lnTo>
                  <a:lnTo>
                    <a:pt x="101796" y="28671"/>
                  </a:lnTo>
                  <a:lnTo>
                    <a:pt x="104383" y="36649"/>
                  </a:lnTo>
                  <a:lnTo>
                    <a:pt x="104741" y="46174"/>
                  </a:lnTo>
                  <a:lnTo>
                    <a:pt x="114184" y="57022"/>
                  </a:lnTo>
                  <a:lnTo>
                    <a:pt x="114277" y="62613"/>
                  </a:lnTo>
                  <a:lnTo>
                    <a:pt x="114300" y="52118"/>
                  </a:lnTo>
                  <a:lnTo>
                    <a:pt x="115358" y="50620"/>
                  </a:lnTo>
                  <a:lnTo>
                    <a:pt x="117122" y="49622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93" name="SMARTInkShape-692"/>
            <p:cNvSpPr/>
            <p:nvPr>
              <p:custDataLst>
                <p:tags r:id="rId97"/>
              </p:custDataLst>
            </p:nvPr>
          </p:nvSpPr>
          <p:spPr>
            <a:xfrm>
              <a:off x="257294" y="1962151"/>
              <a:ext cx="47507" cy="104775"/>
            </a:xfrm>
            <a:custGeom>
              <a:avLst/>
              <a:gdLst/>
              <a:ahLst/>
              <a:cxnLst/>
              <a:rect l="0" t="0" r="0" b="0"/>
              <a:pathLst>
                <a:path w="47507" h="104775">
                  <a:moveTo>
                    <a:pt x="47506" y="9524"/>
                  </a:moveTo>
                  <a:lnTo>
                    <a:pt x="47506" y="9524"/>
                  </a:lnTo>
                  <a:lnTo>
                    <a:pt x="37981" y="9524"/>
                  </a:lnTo>
                  <a:lnTo>
                    <a:pt x="47503" y="9524"/>
                  </a:lnTo>
                  <a:lnTo>
                    <a:pt x="47506" y="1323"/>
                  </a:lnTo>
                  <a:lnTo>
                    <a:pt x="46447" y="882"/>
                  </a:lnTo>
                  <a:lnTo>
                    <a:pt x="29790" y="0"/>
                  </a:lnTo>
                  <a:lnTo>
                    <a:pt x="29345" y="1058"/>
                  </a:lnTo>
                  <a:lnTo>
                    <a:pt x="28573" y="8200"/>
                  </a:lnTo>
                  <a:lnTo>
                    <a:pt x="25686" y="8935"/>
                  </a:lnTo>
                  <a:lnTo>
                    <a:pt x="23434" y="9132"/>
                  </a:lnTo>
                  <a:lnTo>
                    <a:pt x="21933" y="10321"/>
                  </a:lnTo>
                  <a:lnTo>
                    <a:pt x="20265" y="14464"/>
                  </a:lnTo>
                  <a:lnTo>
                    <a:pt x="18136" y="25748"/>
                  </a:lnTo>
                  <a:lnTo>
                    <a:pt x="10765" y="36263"/>
                  </a:lnTo>
                  <a:lnTo>
                    <a:pt x="8616" y="45341"/>
                  </a:lnTo>
                  <a:lnTo>
                    <a:pt x="2940" y="54238"/>
                  </a:lnTo>
                  <a:lnTo>
                    <a:pt x="485" y="66726"/>
                  </a:lnTo>
                  <a:lnTo>
                    <a:pt x="0" y="79384"/>
                  </a:lnTo>
                  <a:lnTo>
                    <a:pt x="1019" y="81498"/>
                  </a:lnTo>
                  <a:lnTo>
                    <a:pt x="2756" y="82906"/>
                  </a:lnTo>
                  <a:lnTo>
                    <a:pt x="4973" y="83846"/>
                  </a:lnTo>
                  <a:lnTo>
                    <a:pt x="6451" y="85530"/>
                  </a:lnTo>
                  <a:lnTo>
                    <a:pt x="9017" y="93760"/>
                  </a:lnTo>
                  <a:lnTo>
                    <a:pt x="12055" y="94587"/>
                  </a:lnTo>
                  <a:lnTo>
                    <a:pt x="14347" y="94808"/>
                  </a:lnTo>
                  <a:lnTo>
                    <a:pt x="19716" y="97875"/>
                  </a:lnTo>
                  <a:lnTo>
                    <a:pt x="26730" y="103411"/>
                  </a:lnTo>
                  <a:lnTo>
                    <a:pt x="37981" y="1047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95" name="SMARTInkShape-693"/>
          <p:cNvSpPr/>
          <p:nvPr>
            <p:custDataLst>
              <p:tags r:id="rId17"/>
            </p:custDataLst>
          </p:nvPr>
        </p:nvSpPr>
        <p:spPr>
          <a:xfrm>
            <a:off x="552450" y="2009775"/>
            <a:ext cx="19051" cy="409576"/>
          </a:xfrm>
          <a:custGeom>
            <a:avLst/>
            <a:gdLst/>
            <a:ahLst/>
            <a:cxnLst/>
            <a:rect l="0" t="0" r="0" b="0"/>
            <a:pathLst>
              <a:path w="19051" h="409576">
                <a:moveTo>
                  <a:pt x="9525" y="9525"/>
                </a:moveTo>
                <a:lnTo>
                  <a:pt x="9525" y="9525"/>
                </a:lnTo>
                <a:lnTo>
                  <a:pt x="9525" y="0"/>
                </a:lnTo>
                <a:lnTo>
                  <a:pt x="19050" y="0"/>
                </a:lnTo>
                <a:lnTo>
                  <a:pt x="19050" y="14547"/>
                </a:lnTo>
                <a:lnTo>
                  <a:pt x="17992" y="16048"/>
                </a:lnTo>
                <a:lnTo>
                  <a:pt x="16228" y="17049"/>
                </a:lnTo>
                <a:lnTo>
                  <a:pt x="13994" y="17716"/>
                </a:lnTo>
                <a:lnTo>
                  <a:pt x="12504" y="19219"/>
                </a:lnTo>
                <a:lnTo>
                  <a:pt x="9917" y="27134"/>
                </a:lnTo>
                <a:lnTo>
                  <a:pt x="9525" y="74749"/>
                </a:lnTo>
                <a:lnTo>
                  <a:pt x="9525" y="103324"/>
                </a:lnTo>
                <a:lnTo>
                  <a:pt x="1324" y="112849"/>
                </a:lnTo>
                <a:lnTo>
                  <a:pt x="116" y="122374"/>
                </a:lnTo>
                <a:lnTo>
                  <a:pt x="0" y="138395"/>
                </a:lnTo>
                <a:lnTo>
                  <a:pt x="1058" y="139889"/>
                </a:lnTo>
                <a:lnTo>
                  <a:pt x="2822" y="140884"/>
                </a:lnTo>
                <a:lnTo>
                  <a:pt x="8201" y="142482"/>
                </a:lnTo>
                <a:lnTo>
                  <a:pt x="8937" y="145522"/>
                </a:lnTo>
                <a:lnTo>
                  <a:pt x="9524" y="169999"/>
                </a:lnTo>
                <a:lnTo>
                  <a:pt x="8466" y="170483"/>
                </a:lnTo>
                <a:lnTo>
                  <a:pt x="4468" y="171020"/>
                </a:lnTo>
                <a:lnTo>
                  <a:pt x="2979" y="172222"/>
                </a:lnTo>
                <a:lnTo>
                  <a:pt x="392" y="179613"/>
                </a:lnTo>
                <a:lnTo>
                  <a:pt x="0" y="198690"/>
                </a:lnTo>
                <a:lnTo>
                  <a:pt x="1059" y="199135"/>
                </a:lnTo>
                <a:lnTo>
                  <a:pt x="9409" y="200015"/>
                </a:lnTo>
                <a:lnTo>
                  <a:pt x="9525" y="218680"/>
                </a:lnTo>
                <a:lnTo>
                  <a:pt x="34" y="228565"/>
                </a:lnTo>
                <a:lnTo>
                  <a:pt x="9409" y="238009"/>
                </a:lnTo>
                <a:lnTo>
                  <a:pt x="9525" y="275797"/>
                </a:lnTo>
                <a:lnTo>
                  <a:pt x="392" y="285346"/>
                </a:lnTo>
                <a:lnTo>
                  <a:pt x="34" y="293916"/>
                </a:lnTo>
                <a:lnTo>
                  <a:pt x="1081" y="294369"/>
                </a:lnTo>
                <a:lnTo>
                  <a:pt x="8204" y="295156"/>
                </a:lnTo>
                <a:lnTo>
                  <a:pt x="8938" y="298044"/>
                </a:lnTo>
                <a:lnTo>
                  <a:pt x="9525" y="345546"/>
                </a:lnTo>
                <a:lnTo>
                  <a:pt x="9525" y="393171"/>
                </a:lnTo>
                <a:lnTo>
                  <a:pt x="9525" y="409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498" name="SMARTInkShape-Group158"/>
          <p:cNvGrpSpPr/>
          <p:nvPr/>
        </p:nvGrpSpPr>
        <p:grpSpPr>
          <a:xfrm>
            <a:off x="247688" y="1981200"/>
            <a:ext cx="199988" cy="114301"/>
            <a:chOff x="247688" y="1981200"/>
            <a:chExt cx="199988" cy="114301"/>
          </a:xfrm>
        </p:grpSpPr>
        <p:sp>
          <p:nvSpPr>
            <p:cNvPr id="18496" name="SMARTInkShape-694"/>
            <p:cNvSpPr/>
            <p:nvPr>
              <p:custDataLst>
                <p:tags r:id="rId94"/>
              </p:custDataLst>
            </p:nvPr>
          </p:nvSpPr>
          <p:spPr>
            <a:xfrm>
              <a:off x="314328" y="1990735"/>
              <a:ext cx="133348" cy="104766"/>
            </a:xfrm>
            <a:custGeom>
              <a:avLst/>
              <a:gdLst/>
              <a:ahLst/>
              <a:cxnLst/>
              <a:rect l="0" t="0" r="0" b="0"/>
              <a:pathLst>
                <a:path w="133348" h="104766">
                  <a:moveTo>
                    <a:pt x="9522" y="104765"/>
                  </a:moveTo>
                  <a:lnTo>
                    <a:pt x="9522" y="104765"/>
                  </a:lnTo>
                  <a:lnTo>
                    <a:pt x="0" y="104765"/>
                  </a:lnTo>
                  <a:lnTo>
                    <a:pt x="9130" y="104765"/>
                  </a:lnTo>
                  <a:lnTo>
                    <a:pt x="23984" y="90300"/>
                  </a:lnTo>
                  <a:lnTo>
                    <a:pt x="26533" y="84930"/>
                  </a:lnTo>
                  <a:lnTo>
                    <a:pt x="27213" y="82017"/>
                  </a:lnTo>
                  <a:lnTo>
                    <a:pt x="28724" y="80075"/>
                  </a:lnTo>
                  <a:lnTo>
                    <a:pt x="33226" y="77916"/>
                  </a:lnTo>
                  <a:lnTo>
                    <a:pt x="34849" y="76283"/>
                  </a:lnTo>
                  <a:lnTo>
                    <a:pt x="38870" y="66590"/>
                  </a:lnTo>
                  <a:lnTo>
                    <a:pt x="44558" y="59352"/>
                  </a:lnTo>
                  <a:lnTo>
                    <a:pt x="47219" y="49370"/>
                  </a:lnTo>
                  <a:lnTo>
                    <a:pt x="47622" y="38090"/>
                  </a:lnTo>
                  <a:lnTo>
                    <a:pt x="47622" y="66627"/>
                  </a:lnTo>
                  <a:lnTo>
                    <a:pt x="56755" y="75797"/>
                  </a:lnTo>
                  <a:lnTo>
                    <a:pt x="65314" y="67954"/>
                  </a:lnTo>
                  <a:lnTo>
                    <a:pt x="71326" y="67047"/>
                  </a:lnTo>
                  <a:lnTo>
                    <a:pt x="72950" y="65861"/>
                  </a:lnTo>
                  <a:lnTo>
                    <a:pt x="74032" y="64013"/>
                  </a:lnTo>
                  <a:lnTo>
                    <a:pt x="74754" y="61722"/>
                  </a:lnTo>
                  <a:lnTo>
                    <a:pt x="76293" y="60194"/>
                  </a:lnTo>
                  <a:lnTo>
                    <a:pt x="86368" y="54921"/>
                  </a:lnTo>
                  <a:lnTo>
                    <a:pt x="89328" y="52486"/>
                  </a:lnTo>
                  <a:lnTo>
                    <a:pt x="92616" y="46957"/>
                  </a:lnTo>
                  <a:lnTo>
                    <a:pt x="93493" y="44002"/>
                  </a:lnTo>
                  <a:lnTo>
                    <a:pt x="95136" y="42031"/>
                  </a:lnTo>
                  <a:lnTo>
                    <a:pt x="99784" y="39842"/>
                  </a:lnTo>
                  <a:lnTo>
                    <a:pt x="101447" y="38199"/>
                  </a:lnTo>
                  <a:lnTo>
                    <a:pt x="103294" y="33552"/>
                  </a:lnTo>
                  <a:lnTo>
                    <a:pt x="104334" y="24986"/>
                  </a:lnTo>
                  <a:lnTo>
                    <a:pt x="105538" y="23004"/>
                  </a:lnTo>
                  <a:lnTo>
                    <a:pt x="107400" y="21683"/>
                  </a:lnTo>
                  <a:lnTo>
                    <a:pt x="109699" y="20802"/>
                  </a:lnTo>
                  <a:lnTo>
                    <a:pt x="111231" y="19156"/>
                  </a:lnTo>
                  <a:lnTo>
                    <a:pt x="114177" y="9953"/>
                  </a:lnTo>
                  <a:lnTo>
                    <a:pt x="114287" y="1353"/>
                  </a:lnTo>
                  <a:lnTo>
                    <a:pt x="113232" y="898"/>
                  </a:lnTo>
                  <a:lnTo>
                    <a:pt x="104888" y="0"/>
                  </a:lnTo>
                  <a:lnTo>
                    <a:pt x="104775" y="14180"/>
                  </a:lnTo>
                  <a:lnTo>
                    <a:pt x="101951" y="19702"/>
                  </a:lnTo>
                  <a:lnTo>
                    <a:pt x="98227" y="25684"/>
                  </a:lnTo>
                  <a:lnTo>
                    <a:pt x="95836" y="38148"/>
                  </a:lnTo>
                  <a:lnTo>
                    <a:pt x="95281" y="52117"/>
                  </a:lnTo>
                  <a:lnTo>
                    <a:pt x="98085" y="57730"/>
                  </a:lnTo>
                  <a:lnTo>
                    <a:pt x="103451" y="64900"/>
                  </a:lnTo>
                  <a:lnTo>
                    <a:pt x="104656" y="74711"/>
                  </a:lnTo>
                  <a:lnTo>
                    <a:pt x="105753" y="75204"/>
                  </a:lnTo>
                  <a:lnTo>
                    <a:pt x="118958" y="76151"/>
                  </a:lnTo>
                  <a:lnTo>
                    <a:pt x="120579" y="75106"/>
                  </a:lnTo>
                  <a:lnTo>
                    <a:pt x="121660" y="73351"/>
                  </a:lnTo>
                  <a:lnTo>
                    <a:pt x="122381" y="71122"/>
                  </a:lnTo>
                  <a:lnTo>
                    <a:pt x="123920" y="69637"/>
                  </a:lnTo>
                  <a:lnTo>
                    <a:pt x="133347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97" name="SMARTInkShape-695"/>
            <p:cNvSpPr/>
            <p:nvPr>
              <p:custDataLst>
                <p:tags r:id="rId95"/>
              </p:custDataLst>
            </p:nvPr>
          </p:nvSpPr>
          <p:spPr>
            <a:xfrm>
              <a:off x="247688" y="1981200"/>
              <a:ext cx="95213" cy="95251"/>
            </a:xfrm>
            <a:custGeom>
              <a:avLst/>
              <a:gdLst/>
              <a:ahLst/>
              <a:cxnLst/>
              <a:rect l="0" t="0" r="0" b="0"/>
              <a:pathLst>
                <a:path w="95213" h="95251">
                  <a:moveTo>
                    <a:pt x="95212" y="0"/>
                  </a:moveTo>
                  <a:lnTo>
                    <a:pt x="95212" y="0"/>
                  </a:lnTo>
                  <a:lnTo>
                    <a:pt x="47587" y="0"/>
                  </a:lnTo>
                  <a:lnTo>
                    <a:pt x="39386" y="0"/>
                  </a:lnTo>
                  <a:lnTo>
                    <a:pt x="38945" y="1058"/>
                  </a:lnTo>
                  <a:lnTo>
                    <a:pt x="38454" y="5056"/>
                  </a:lnTo>
                  <a:lnTo>
                    <a:pt x="37265" y="6546"/>
                  </a:lnTo>
                  <a:lnTo>
                    <a:pt x="33122" y="8201"/>
                  </a:lnTo>
                  <a:lnTo>
                    <a:pt x="31593" y="9701"/>
                  </a:lnTo>
                  <a:lnTo>
                    <a:pt x="26319" y="19712"/>
                  </a:lnTo>
                  <a:lnTo>
                    <a:pt x="22259" y="25694"/>
                  </a:lnTo>
                  <a:lnTo>
                    <a:pt x="18916" y="35012"/>
                  </a:lnTo>
                  <a:lnTo>
                    <a:pt x="12751" y="44476"/>
                  </a:lnTo>
                  <a:lnTo>
                    <a:pt x="10938" y="50811"/>
                  </a:lnTo>
                  <a:lnTo>
                    <a:pt x="9396" y="52924"/>
                  </a:lnTo>
                  <a:lnTo>
                    <a:pt x="7310" y="54333"/>
                  </a:lnTo>
                  <a:lnTo>
                    <a:pt x="4860" y="55272"/>
                  </a:lnTo>
                  <a:lnTo>
                    <a:pt x="3227" y="56956"/>
                  </a:lnTo>
                  <a:lnTo>
                    <a:pt x="1413" y="61650"/>
                  </a:lnTo>
                  <a:lnTo>
                    <a:pt x="0" y="80733"/>
                  </a:lnTo>
                  <a:lnTo>
                    <a:pt x="1046" y="82397"/>
                  </a:lnTo>
                  <a:lnTo>
                    <a:pt x="2801" y="83507"/>
                  </a:lnTo>
                  <a:lnTo>
                    <a:pt x="9096" y="85595"/>
                  </a:lnTo>
                  <a:lnTo>
                    <a:pt x="17014" y="92245"/>
                  </a:lnTo>
                  <a:lnTo>
                    <a:pt x="26810" y="94854"/>
                  </a:lnTo>
                  <a:lnTo>
                    <a:pt x="3806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499" name="SMARTInkShape-696"/>
          <p:cNvSpPr/>
          <p:nvPr>
            <p:custDataLst>
              <p:tags r:id="rId18"/>
            </p:custDataLst>
          </p:nvPr>
        </p:nvSpPr>
        <p:spPr>
          <a:xfrm>
            <a:off x="1247775" y="5895975"/>
            <a:ext cx="38100" cy="47626"/>
          </a:xfrm>
          <a:custGeom>
            <a:avLst/>
            <a:gdLst/>
            <a:ahLst/>
            <a:cxnLst/>
            <a:rect l="0" t="0" r="0" b="0"/>
            <a:pathLst>
              <a:path w="38100" h="47626">
                <a:moveTo>
                  <a:pt x="19050" y="38100"/>
                </a:moveTo>
                <a:lnTo>
                  <a:pt x="19050" y="38100"/>
                </a:lnTo>
                <a:lnTo>
                  <a:pt x="19050" y="28575"/>
                </a:lnTo>
                <a:lnTo>
                  <a:pt x="9642" y="28575"/>
                </a:lnTo>
                <a:lnTo>
                  <a:pt x="9525" y="47625"/>
                </a:lnTo>
                <a:lnTo>
                  <a:pt x="28458" y="47625"/>
                </a:lnTo>
                <a:lnTo>
                  <a:pt x="28575" y="29902"/>
                </a:lnTo>
                <a:lnTo>
                  <a:pt x="27517" y="29460"/>
                </a:lnTo>
                <a:lnTo>
                  <a:pt x="19050" y="28575"/>
                </a:lnTo>
                <a:lnTo>
                  <a:pt x="9525" y="38100"/>
                </a:lnTo>
                <a:lnTo>
                  <a:pt x="9525" y="47509"/>
                </a:lnTo>
                <a:lnTo>
                  <a:pt x="18657" y="47622"/>
                </a:lnTo>
                <a:lnTo>
                  <a:pt x="19050" y="28609"/>
                </a:lnTo>
                <a:lnTo>
                  <a:pt x="27251" y="28578"/>
                </a:lnTo>
                <a:lnTo>
                  <a:pt x="20258" y="28575"/>
                </a:lnTo>
                <a:lnTo>
                  <a:pt x="19587" y="25753"/>
                </a:lnTo>
                <a:lnTo>
                  <a:pt x="19050" y="19050"/>
                </a:lnTo>
                <a:lnTo>
                  <a:pt x="9560" y="19050"/>
                </a:lnTo>
                <a:lnTo>
                  <a:pt x="9525" y="38097"/>
                </a:lnTo>
                <a:lnTo>
                  <a:pt x="18933" y="38100"/>
                </a:lnTo>
                <a:lnTo>
                  <a:pt x="28565" y="28585"/>
                </a:lnTo>
                <a:lnTo>
                  <a:pt x="28575" y="19084"/>
                </a:lnTo>
                <a:lnTo>
                  <a:pt x="10850" y="19050"/>
                </a:lnTo>
                <a:lnTo>
                  <a:pt x="10408" y="20108"/>
                </a:lnTo>
                <a:lnTo>
                  <a:pt x="9560" y="28182"/>
                </a:lnTo>
                <a:lnTo>
                  <a:pt x="1327" y="28541"/>
                </a:lnTo>
                <a:lnTo>
                  <a:pt x="885" y="29611"/>
                </a:lnTo>
                <a:lnTo>
                  <a:pt x="0" y="47614"/>
                </a:lnTo>
                <a:lnTo>
                  <a:pt x="14571" y="47625"/>
                </a:lnTo>
                <a:lnTo>
                  <a:pt x="16064" y="46567"/>
                </a:lnTo>
                <a:lnTo>
                  <a:pt x="17059" y="44803"/>
                </a:lnTo>
                <a:lnTo>
                  <a:pt x="18788" y="37924"/>
                </a:lnTo>
                <a:lnTo>
                  <a:pt x="18933" y="33436"/>
                </a:lnTo>
                <a:lnTo>
                  <a:pt x="20031" y="31815"/>
                </a:lnTo>
                <a:lnTo>
                  <a:pt x="21820" y="30735"/>
                </a:lnTo>
                <a:lnTo>
                  <a:pt x="27241" y="29002"/>
                </a:lnTo>
                <a:lnTo>
                  <a:pt x="27982" y="25943"/>
                </a:lnTo>
                <a:lnTo>
                  <a:pt x="28574" y="10859"/>
                </a:lnTo>
                <a:lnTo>
                  <a:pt x="27516" y="10414"/>
                </a:lnTo>
                <a:lnTo>
                  <a:pt x="19167" y="9535"/>
                </a:lnTo>
                <a:lnTo>
                  <a:pt x="9642" y="18934"/>
                </a:lnTo>
                <a:lnTo>
                  <a:pt x="1334" y="19040"/>
                </a:lnTo>
                <a:lnTo>
                  <a:pt x="889" y="20101"/>
                </a:lnTo>
                <a:lnTo>
                  <a:pt x="0" y="36773"/>
                </a:lnTo>
                <a:lnTo>
                  <a:pt x="1058" y="37215"/>
                </a:lnTo>
                <a:lnTo>
                  <a:pt x="18933" y="38100"/>
                </a:lnTo>
                <a:lnTo>
                  <a:pt x="28180" y="28968"/>
                </a:lnTo>
                <a:lnTo>
                  <a:pt x="28575" y="10849"/>
                </a:lnTo>
                <a:lnTo>
                  <a:pt x="27517" y="10408"/>
                </a:lnTo>
                <a:lnTo>
                  <a:pt x="10859" y="9525"/>
                </a:lnTo>
                <a:lnTo>
                  <a:pt x="10414" y="10584"/>
                </a:lnTo>
                <a:lnTo>
                  <a:pt x="9525" y="28565"/>
                </a:lnTo>
                <a:lnTo>
                  <a:pt x="24072" y="28575"/>
                </a:lnTo>
                <a:lnTo>
                  <a:pt x="25573" y="27517"/>
                </a:lnTo>
                <a:lnTo>
                  <a:pt x="26574" y="25753"/>
                </a:lnTo>
                <a:lnTo>
                  <a:pt x="28458" y="19443"/>
                </a:lnTo>
                <a:lnTo>
                  <a:pt x="33597" y="19166"/>
                </a:lnTo>
                <a:lnTo>
                  <a:pt x="35098" y="18069"/>
                </a:lnTo>
                <a:lnTo>
                  <a:pt x="37983" y="9920"/>
                </a:lnTo>
                <a:lnTo>
                  <a:pt x="38099" y="119"/>
                </a:lnTo>
                <a:lnTo>
                  <a:pt x="19443" y="0"/>
                </a:lnTo>
                <a:lnTo>
                  <a:pt x="19167" y="5056"/>
                </a:lnTo>
                <a:lnTo>
                  <a:pt x="18069" y="6545"/>
                </a:lnTo>
                <a:lnTo>
                  <a:pt x="14028" y="8201"/>
                </a:lnTo>
                <a:lnTo>
                  <a:pt x="12527" y="9701"/>
                </a:lnTo>
                <a:lnTo>
                  <a:pt x="9560" y="18923"/>
                </a:lnTo>
                <a:lnTo>
                  <a:pt x="9528" y="27240"/>
                </a:lnTo>
                <a:lnTo>
                  <a:pt x="10585" y="27685"/>
                </a:lnTo>
                <a:lnTo>
                  <a:pt x="28182" y="28575"/>
                </a:lnTo>
                <a:lnTo>
                  <a:pt x="23010" y="28575"/>
                </a:lnTo>
                <a:lnTo>
                  <a:pt x="2857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0" name="SMARTInkShape-697"/>
          <p:cNvSpPr/>
          <p:nvPr>
            <p:custDataLst>
              <p:tags r:id="rId19"/>
            </p:custDataLst>
          </p:nvPr>
        </p:nvSpPr>
        <p:spPr>
          <a:xfrm>
            <a:off x="1981201" y="5400675"/>
            <a:ext cx="38100" cy="38101"/>
          </a:xfrm>
          <a:custGeom>
            <a:avLst/>
            <a:gdLst/>
            <a:ahLst/>
            <a:cxnLst/>
            <a:rect l="0" t="0" r="0" b="0"/>
            <a:pathLst>
              <a:path w="38100" h="38101">
                <a:moveTo>
                  <a:pt x="9524" y="28575"/>
                </a:moveTo>
                <a:lnTo>
                  <a:pt x="9524" y="28575"/>
                </a:lnTo>
                <a:lnTo>
                  <a:pt x="19014" y="38066"/>
                </a:lnTo>
                <a:lnTo>
                  <a:pt x="19049" y="19050"/>
                </a:lnTo>
                <a:lnTo>
                  <a:pt x="9559" y="19050"/>
                </a:lnTo>
                <a:lnTo>
                  <a:pt x="9524" y="38100"/>
                </a:lnTo>
                <a:lnTo>
                  <a:pt x="18933" y="38100"/>
                </a:lnTo>
                <a:lnTo>
                  <a:pt x="19049" y="10849"/>
                </a:lnTo>
                <a:lnTo>
                  <a:pt x="17991" y="10408"/>
                </a:lnTo>
                <a:lnTo>
                  <a:pt x="9534" y="9525"/>
                </a:lnTo>
                <a:lnTo>
                  <a:pt x="9524" y="18658"/>
                </a:lnTo>
                <a:lnTo>
                  <a:pt x="9" y="19050"/>
                </a:lnTo>
                <a:lnTo>
                  <a:pt x="0" y="27251"/>
                </a:lnTo>
                <a:lnTo>
                  <a:pt x="1058" y="27692"/>
                </a:lnTo>
                <a:lnTo>
                  <a:pt x="19014" y="28575"/>
                </a:lnTo>
                <a:lnTo>
                  <a:pt x="19046" y="20374"/>
                </a:lnTo>
                <a:lnTo>
                  <a:pt x="20105" y="19933"/>
                </a:lnTo>
                <a:lnTo>
                  <a:pt x="28539" y="19053"/>
                </a:lnTo>
                <a:lnTo>
                  <a:pt x="19049" y="9525"/>
                </a:lnTo>
                <a:lnTo>
                  <a:pt x="9534" y="9525"/>
                </a:lnTo>
                <a:lnTo>
                  <a:pt x="9524" y="28459"/>
                </a:lnTo>
                <a:lnTo>
                  <a:pt x="19039" y="28575"/>
                </a:lnTo>
                <a:lnTo>
                  <a:pt x="19046" y="23519"/>
                </a:lnTo>
                <a:lnTo>
                  <a:pt x="20105" y="22030"/>
                </a:lnTo>
                <a:lnTo>
                  <a:pt x="21870" y="21036"/>
                </a:lnTo>
                <a:lnTo>
                  <a:pt x="28182" y="19166"/>
                </a:lnTo>
                <a:lnTo>
                  <a:pt x="28574" y="9525"/>
                </a:lnTo>
                <a:lnTo>
                  <a:pt x="10849" y="9525"/>
                </a:lnTo>
                <a:lnTo>
                  <a:pt x="10407" y="10583"/>
                </a:lnTo>
                <a:lnTo>
                  <a:pt x="9524" y="28572"/>
                </a:lnTo>
                <a:lnTo>
                  <a:pt x="28458" y="28575"/>
                </a:lnTo>
                <a:lnTo>
                  <a:pt x="28564" y="20374"/>
                </a:lnTo>
                <a:lnTo>
                  <a:pt x="29625" y="19933"/>
                </a:lnTo>
                <a:lnTo>
                  <a:pt x="37706" y="19084"/>
                </a:lnTo>
                <a:lnTo>
                  <a:pt x="28608" y="9559"/>
                </a:lnTo>
                <a:lnTo>
                  <a:pt x="10849" y="9525"/>
                </a:lnTo>
                <a:lnTo>
                  <a:pt x="10407" y="10583"/>
                </a:lnTo>
                <a:lnTo>
                  <a:pt x="9525" y="19040"/>
                </a:lnTo>
                <a:lnTo>
                  <a:pt x="17725" y="19050"/>
                </a:lnTo>
                <a:lnTo>
                  <a:pt x="18166" y="20108"/>
                </a:lnTo>
                <a:lnTo>
                  <a:pt x="19049" y="28575"/>
                </a:lnTo>
                <a:lnTo>
                  <a:pt x="27250" y="28575"/>
                </a:lnTo>
                <a:lnTo>
                  <a:pt x="27691" y="27517"/>
                </a:lnTo>
                <a:lnTo>
                  <a:pt x="28574" y="10"/>
                </a:lnTo>
                <a:lnTo>
                  <a:pt x="20373" y="0"/>
                </a:lnTo>
                <a:lnTo>
                  <a:pt x="19932" y="1059"/>
                </a:lnTo>
                <a:lnTo>
                  <a:pt x="19084" y="9133"/>
                </a:lnTo>
                <a:lnTo>
                  <a:pt x="9917" y="18647"/>
                </a:lnTo>
                <a:lnTo>
                  <a:pt x="9559" y="27216"/>
                </a:lnTo>
                <a:lnTo>
                  <a:pt x="10605" y="27669"/>
                </a:lnTo>
                <a:lnTo>
                  <a:pt x="17728" y="28456"/>
                </a:lnTo>
                <a:lnTo>
                  <a:pt x="18462" y="31345"/>
                </a:lnTo>
                <a:lnTo>
                  <a:pt x="18933" y="36766"/>
                </a:lnTo>
                <a:lnTo>
                  <a:pt x="21820" y="37507"/>
                </a:lnTo>
                <a:lnTo>
                  <a:pt x="38099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1" name="SMARTInkShape-698"/>
          <p:cNvSpPr/>
          <p:nvPr>
            <p:custDataLst>
              <p:tags r:id="rId20"/>
            </p:custDataLst>
          </p:nvPr>
        </p:nvSpPr>
        <p:spPr>
          <a:xfrm>
            <a:off x="2724150" y="4914900"/>
            <a:ext cx="38098" cy="28576"/>
          </a:xfrm>
          <a:custGeom>
            <a:avLst/>
            <a:gdLst/>
            <a:ahLst/>
            <a:cxnLst/>
            <a:rect l="0" t="0" r="0" b="0"/>
            <a:pathLst>
              <a:path w="38098" h="28576">
                <a:moveTo>
                  <a:pt x="9525" y="19050"/>
                </a:moveTo>
                <a:lnTo>
                  <a:pt x="9525" y="19050"/>
                </a:lnTo>
                <a:lnTo>
                  <a:pt x="9525" y="9525"/>
                </a:lnTo>
                <a:lnTo>
                  <a:pt x="1324" y="9525"/>
                </a:lnTo>
                <a:lnTo>
                  <a:pt x="883" y="10583"/>
                </a:lnTo>
                <a:lnTo>
                  <a:pt x="116" y="17726"/>
                </a:lnTo>
                <a:lnTo>
                  <a:pt x="1136" y="18167"/>
                </a:lnTo>
                <a:lnTo>
                  <a:pt x="19040" y="19050"/>
                </a:lnTo>
                <a:lnTo>
                  <a:pt x="19050" y="1334"/>
                </a:lnTo>
                <a:lnTo>
                  <a:pt x="17992" y="889"/>
                </a:lnTo>
                <a:lnTo>
                  <a:pt x="9535" y="0"/>
                </a:lnTo>
                <a:lnTo>
                  <a:pt x="116" y="9409"/>
                </a:lnTo>
                <a:lnTo>
                  <a:pt x="0" y="28572"/>
                </a:lnTo>
                <a:lnTo>
                  <a:pt x="8201" y="28575"/>
                </a:lnTo>
                <a:lnTo>
                  <a:pt x="8642" y="27517"/>
                </a:lnTo>
                <a:lnTo>
                  <a:pt x="9515" y="19166"/>
                </a:lnTo>
                <a:lnTo>
                  <a:pt x="18934" y="19050"/>
                </a:lnTo>
                <a:lnTo>
                  <a:pt x="19050" y="0"/>
                </a:lnTo>
                <a:lnTo>
                  <a:pt x="19050" y="19050"/>
                </a:lnTo>
                <a:lnTo>
                  <a:pt x="28574" y="19050"/>
                </a:lnTo>
                <a:lnTo>
                  <a:pt x="28575" y="392"/>
                </a:lnTo>
                <a:lnTo>
                  <a:pt x="19060" y="9515"/>
                </a:lnTo>
                <a:lnTo>
                  <a:pt x="19050" y="28565"/>
                </a:lnTo>
                <a:lnTo>
                  <a:pt x="28459" y="28575"/>
                </a:lnTo>
                <a:lnTo>
                  <a:pt x="28565" y="20374"/>
                </a:lnTo>
                <a:lnTo>
                  <a:pt x="29626" y="19933"/>
                </a:lnTo>
                <a:lnTo>
                  <a:pt x="38065" y="19053"/>
                </a:lnTo>
                <a:lnTo>
                  <a:pt x="38097" y="10849"/>
                </a:lnTo>
                <a:lnTo>
                  <a:pt x="37040" y="10408"/>
                </a:lnTo>
                <a:lnTo>
                  <a:pt x="19166" y="9525"/>
                </a:lnTo>
                <a:lnTo>
                  <a:pt x="19050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2" name="SMARTInkShape-699"/>
          <p:cNvSpPr/>
          <p:nvPr>
            <p:custDataLst>
              <p:tags r:id="rId21"/>
            </p:custDataLst>
          </p:nvPr>
        </p:nvSpPr>
        <p:spPr>
          <a:xfrm>
            <a:off x="3467100" y="4410075"/>
            <a:ext cx="28576" cy="47626"/>
          </a:xfrm>
          <a:custGeom>
            <a:avLst/>
            <a:gdLst/>
            <a:ahLst/>
            <a:cxnLst/>
            <a:rect l="0" t="0" r="0" b="0"/>
            <a:pathLst>
              <a:path w="28576" h="47626">
                <a:moveTo>
                  <a:pt x="28575" y="47625"/>
                </a:moveTo>
                <a:lnTo>
                  <a:pt x="28575" y="47625"/>
                </a:lnTo>
                <a:lnTo>
                  <a:pt x="19084" y="47625"/>
                </a:lnTo>
                <a:lnTo>
                  <a:pt x="28575" y="38100"/>
                </a:lnTo>
                <a:lnTo>
                  <a:pt x="19050" y="38100"/>
                </a:lnTo>
                <a:lnTo>
                  <a:pt x="9525" y="28575"/>
                </a:lnTo>
                <a:lnTo>
                  <a:pt x="9525" y="38100"/>
                </a:lnTo>
                <a:lnTo>
                  <a:pt x="9525" y="28575"/>
                </a:lnTo>
                <a:lnTo>
                  <a:pt x="393" y="19442"/>
                </a:lnTo>
                <a:lnTo>
                  <a:pt x="0" y="36742"/>
                </a:lnTo>
                <a:lnTo>
                  <a:pt x="1058" y="37195"/>
                </a:lnTo>
                <a:lnTo>
                  <a:pt x="9409" y="38089"/>
                </a:lnTo>
                <a:lnTo>
                  <a:pt x="9525" y="47591"/>
                </a:lnTo>
                <a:lnTo>
                  <a:pt x="9525" y="19053"/>
                </a:lnTo>
                <a:lnTo>
                  <a:pt x="393" y="19050"/>
                </a:lnTo>
                <a:lnTo>
                  <a:pt x="0" y="38066"/>
                </a:lnTo>
                <a:lnTo>
                  <a:pt x="9515" y="38100"/>
                </a:lnTo>
                <a:lnTo>
                  <a:pt x="9525" y="29899"/>
                </a:lnTo>
                <a:lnTo>
                  <a:pt x="10583" y="29458"/>
                </a:lnTo>
                <a:lnTo>
                  <a:pt x="18934" y="28585"/>
                </a:lnTo>
                <a:lnTo>
                  <a:pt x="9525" y="19050"/>
                </a:lnTo>
                <a:lnTo>
                  <a:pt x="9525" y="24107"/>
                </a:lnTo>
                <a:lnTo>
                  <a:pt x="8467" y="25596"/>
                </a:lnTo>
                <a:lnTo>
                  <a:pt x="6703" y="26589"/>
                </a:lnTo>
                <a:lnTo>
                  <a:pt x="34" y="28565"/>
                </a:lnTo>
                <a:lnTo>
                  <a:pt x="9525" y="3810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3" name="SMARTInkShape-700"/>
          <p:cNvSpPr/>
          <p:nvPr>
            <p:custDataLst>
              <p:tags r:id="rId22"/>
            </p:custDataLst>
          </p:nvPr>
        </p:nvSpPr>
        <p:spPr>
          <a:xfrm>
            <a:off x="4191000" y="3895735"/>
            <a:ext cx="47626" cy="28566"/>
          </a:xfrm>
          <a:custGeom>
            <a:avLst/>
            <a:gdLst/>
            <a:ahLst/>
            <a:cxnLst/>
            <a:rect l="0" t="0" r="0" b="0"/>
            <a:pathLst>
              <a:path w="47626" h="28566">
                <a:moveTo>
                  <a:pt x="0" y="28565"/>
                </a:moveTo>
                <a:lnTo>
                  <a:pt x="0" y="28565"/>
                </a:lnTo>
                <a:lnTo>
                  <a:pt x="9522" y="19043"/>
                </a:lnTo>
                <a:lnTo>
                  <a:pt x="17726" y="19040"/>
                </a:lnTo>
                <a:lnTo>
                  <a:pt x="18167" y="17982"/>
                </a:lnTo>
                <a:lnTo>
                  <a:pt x="19050" y="9515"/>
                </a:lnTo>
                <a:lnTo>
                  <a:pt x="9528" y="9515"/>
                </a:lnTo>
                <a:lnTo>
                  <a:pt x="9525" y="28562"/>
                </a:lnTo>
                <a:lnTo>
                  <a:pt x="17726" y="28565"/>
                </a:lnTo>
                <a:lnTo>
                  <a:pt x="18167" y="27507"/>
                </a:lnTo>
                <a:lnTo>
                  <a:pt x="19016" y="19433"/>
                </a:lnTo>
                <a:lnTo>
                  <a:pt x="28565" y="19040"/>
                </a:lnTo>
                <a:lnTo>
                  <a:pt x="28575" y="9518"/>
                </a:lnTo>
                <a:lnTo>
                  <a:pt x="19060" y="0"/>
                </a:lnTo>
                <a:lnTo>
                  <a:pt x="19050" y="28448"/>
                </a:lnTo>
                <a:lnTo>
                  <a:pt x="36742" y="28565"/>
                </a:lnTo>
                <a:lnTo>
                  <a:pt x="37194" y="27507"/>
                </a:lnTo>
                <a:lnTo>
                  <a:pt x="38090" y="19157"/>
                </a:lnTo>
                <a:lnTo>
                  <a:pt x="46300" y="19050"/>
                </a:lnTo>
                <a:lnTo>
                  <a:pt x="38131" y="9549"/>
                </a:lnTo>
                <a:lnTo>
                  <a:pt x="20377" y="9515"/>
                </a:lnTo>
                <a:lnTo>
                  <a:pt x="19935" y="10573"/>
                </a:lnTo>
                <a:lnTo>
                  <a:pt x="19050" y="27238"/>
                </a:lnTo>
                <a:lnTo>
                  <a:pt x="20108" y="27680"/>
                </a:lnTo>
                <a:lnTo>
                  <a:pt x="33598" y="28562"/>
                </a:lnTo>
                <a:lnTo>
                  <a:pt x="35098" y="27505"/>
                </a:lnTo>
                <a:lnTo>
                  <a:pt x="36098" y="25742"/>
                </a:lnTo>
                <a:lnTo>
                  <a:pt x="37705" y="20364"/>
                </a:lnTo>
                <a:lnTo>
                  <a:pt x="40746" y="19628"/>
                </a:lnTo>
                <a:lnTo>
                  <a:pt x="46267" y="19156"/>
                </a:lnTo>
                <a:lnTo>
                  <a:pt x="46719" y="18059"/>
                </a:lnTo>
                <a:lnTo>
                  <a:pt x="47625" y="9525"/>
                </a:lnTo>
                <a:lnTo>
                  <a:pt x="28613" y="9515"/>
                </a:lnTo>
                <a:lnTo>
                  <a:pt x="19166" y="18923"/>
                </a:lnTo>
                <a:lnTo>
                  <a:pt x="19050" y="28531"/>
                </a:lnTo>
                <a:lnTo>
                  <a:pt x="28575" y="285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4" name="SMARTInkShape-701"/>
          <p:cNvSpPr/>
          <p:nvPr>
            <p:custDataLst>
              <p:tags r:id="rId23"/>
            </p:custDataLst>
          </p:nvPr>
        </p:nvSpPr>
        <p:spPr>
          <a:xfrm>
            <a:off x="4933950" y="3467100"/>
            <a:ext cx="28576" cy="28576"/>
          </a:xfrm>
          <a:custGeom>
            <a:avLst/>
            <a:gdLst/>
            <a:ahLst/>
            <a:cxnLst/>
            <a:rect l="0" t="0" r="0" b="0"/>
            <a:pathLst>
              <a:path w="28576" h="28576">
                <a:moveTo>
                  <a:pt x="28575" y="28575"/>
                </a:moveTo>
                <a:lnTo>
                  <a:pt x="28575" y="28575"/>
                </a:lnTo>
                <a:lnTo>
                  <a:pt x="19443" y="28575"/>
                </a:lnTo>
                <a:lnTo>
                  <a:pt x="19050" y="0"/>
                </a:lnTo>
                <a:lnTo>
                  <a:pt x="9525" y="0"/>
                </a:lnTo>
                <a:lnTo>
                  <a:pt x="9525" y="9525"/>
                </a:lnTo>
                <a:lnTo>
                  <a:pt x="9525" y="393"/>
                </a:lnTo>
                <a:lnTo>
                  <a:pt x="19016" y="0"/>
                </a:lnTo>
                <a:lnTo>
                  <a:pt x="0" y="0"/>
                </a:lnTo>
                <a:lnTo>
                  <a:pt x="9409" y="9408"/>
                </a:lnTo>
                <a:lnTo>
                  <a:pt x="9525" y="34"/>
                </a:lnTo>
                <a:lnTo>
                  <a:pt x="19050" y="0"/>
                </a:lnTo>
                <a:lnTo>
                  <a:pt x="9535" y="0"/>
                </a:lnTo>
                <a:lnTo>
                  <a:pt x="19050" y="9525"/>
                </a:lnTo>
                <a:lnTo>
                  <a:pt x="28541" y="9525"/>
                </a:lnTo>
                <a:lnTo>
                  <a:pt x="28575" y="10"/>
                </a:lnTo>
                <a:lnTo>
                  <a:pt x="19060" y="0"/>
                </a:lnTo>
                <a:lnTo>
                  <a:pt x="19050" y="8201"/>
                </a:lnTo>
                <a:lnTo>
                  <a:pt x="17992" y="8642"/>
                </a:lnTo>
                <a:lnTo>
                  <a:pt x="9641" y="9515"/>
                </a:lnTo>
                <a:lnTo>
                  <a:pt x="9535" y="17725"/>
                </a:lnTo>
                <a:lnTo>
                  <a:pt x="10590" y="18167"/>
                </a:lnTo>
                <a:lnTo>
                  <a:pt x="28182" y="19050"/>
                </a:lnTo>
                <a:lnTo>
                  <a:pt x="28575" y="9525"/>
                </a:lnTo>
                <a:lnTo>
                  <a:pt x="19060" y="9525"/>
                </a:lnTo>
                <a:lnTo>
                  <a:pt x="9641" y="18933"/>
                </a:lnTo>
                <a:lnTo>
                  <a:pt x="19050" y="19050"/>
                </a:lnTo>
                <a:lnTo>
                  <a:pt x="19050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5" name="SMARTInkShape-702"/>
          <p:cNvSpPr/>
          <p:nvPr>
            <p:custDataLst>
              <p:tags r:id="rId24"/>
            </p:custDataLst>
          </p:nvPr>
        </p:nvSpPr>
        <p:spPr>
          <a:xfrm>
            <a:off x="5667375" y="2952750"/>
            <a:ext cx="38101" cy="38101"/>
          </a:xfrm>
          <a:custGeom>
            <a:avLst/>
            <a:gdLst/>
            <a:ahLst/>
            <a:cxnLst/>
            <a:rect l="0" t="0" r="0" b="0"/>
            <a:pathLst>
              <a:path w="38101" h="38101">
                <a:moveTo>
                  <a:pt x="9525" y="9525"/>
                </a:moveTo>
                <a:lnTo>
                  <a:pt x="9525" y="9525"/>
                </a:lnTo>
                <a:lnTo>
                  <a:pt x="9525" y="19050"/>
                </a:lnTo>
                <a:lnTo>
                  <a:pt x="18934" y="19050"/>
                </a:lnTo>
                <a:lnTo>
                  <a:pt x="19050" y="9560"/>
                </a:lnTo>
                <a:lnTo>
                  <a:pt x="116" y="9525"/>
                </a:lnTo>
                <a:lnTo>
                  <a:pt x="0" y="18934"/>
                </a:lnTo>
                <a:lnTo>
                  <a:pt x="9491" y="19050"/>
                </a:lnTo>
                <a:lnTo>
                  <a:pt x="9522" y="27251"/>
                </a:lnTo>
                <a:lnTo>
                  <a:pt x="10581" y="27692"/>
                </a:lnTo>
                <a:lnTo>
                  <a:pt x="18934" y="28565"/>
                </a:lnTo>
                <a:lnTo>
                  <a:pt x="19050" y="9528"/>
                </a:lnTo>
                <a:lnTo>
                  <a:pt x="9525" y="9525"/>
                </a:lnTo>
                <a:lnTo>
                  <a:pt x="9525" y="27248"/>
                </a:lnTo>
                <a:lnTo>
                  <a:pt x="10583" y="27690"/>
                </a:lnTo>
                <a:lnTo>
                  <a:pt x="18934" y="28565"/>
                </a:lnTo>
                <a:lnTo>
                  <a:pt x="19040" y="20373"/>
                </a:lnTo>
                <a:lnTo>
                  <a:pt x="20101" y="19932"/>
                </a:lnTo>
                <a:lnTo>
                  <a:pt x="28459" y="19060"/>
                </a:lnTo>
                <a:lnTo>
                  <a:pt x="28565" y="10850"/>
                </a:lnTo>
                <a:lnTo>
                  <a:pt x="29626" y="10408"/>
                </a:lnTo>
                <a:lnTo>
                  <a:pt x="37707" y="9560"/>
                </a:lnTo>
                <a:lnTo>
                  <a:pt x="28585" y="10"/>
                </a:lnTo>
                <a:lnTo>
                  <a:pt x="19060" y="0"/>
                </a:lnTo>
                <a:lnTo>
                  <a:pt x="19050" y="19049"/>
                </a:lnTo>
                <a:lnTo>
                  <a:pt x="36775" y="19050"/>
                </a:lnTo>
                <a:lnTo>
                  <a:pt x="37217" y="17992"/>
                </a:lnTo>
                <a:lnTo>
                  <a:pt x="38100" y="1325"/>
                </a:lnTo>
                <a:lnTo>
                  <a:pt x="37042" y="883"/>
                </a:lnTo>
                <a:lnTo>
                  <a:pt x="28585" y="1"/>
                </a:lnTo>
                <a:lnTo>
                  <a:pt x="19166" y="9409"/>
                </a:lnTo>
                <a:lnTo>
                  <a:pt x="19050" y="18933"/>
                </a:lnTo>
                <a:lnTo>
                  <a:pt x="36742" y="19050"/>
                </a:lnTo>
                <a:lnTo>
                  <a:pt x="37194" y="17992"/>
                </a:lnTo>
                <a:lnTo>
                  <a:pt x="38100" y="35"/>
                </a:lnTo>
                <a:lnTo>
                  <a:pt x="29899" y="3"/>
                </a:lnTo>
                <a:lnTo>
                  <a:pt x="29458" y="1060"/>
                </a:lnTo>
                <a:lnTo>
                  <a:pt x="28968" y="5058"/>
                </a:lnTo>
                <a:lnTo>
                  <a:pt x="27779" y="6547"/>
                </a:lnTo>
                <a:lnTo>
                  <a:pt x="20408" y="9133"/>
                </a:lnTo>
                <a:lnTo>
                  <a:pt x="19654" y="12173"/>
                </a:lnTo>
                <a:lnTo>
                  <a:pt x="19452" y="14465"/>
                </a:lnTo>
                <a:lnTo>
                  <a:pt x="18260" y="15994"/>
                </a:lnTo>
                <a:lnTo>
                  <a:pt x="10883" y="18648"/>
                </a:lnTo>
                <a:lnTo>
                  <a:pt x="10129" y="21693"/>
                </a:lnTo>
                <a:lnTo>
                  <a:pt x="9927" y="23987"/>
                </a:lnTo>
                <a:lnTo>
                  <a:pt x="10852" y="25517"/>
                </a:lnTo>
                <a:lnTo>
                  <a:pt x="12526" y="26536"/>
                </a:lnTo>
                <a:lnTo>
                  <a:pt x="17762" y="28173"/>
                </a:lnTo>
                <a:lnTo>
                  <a:pt x="18478" y="31218"/>
                </a:lnTo>
                <a:lnTo>
                  <a:pt x="18668" y="33512"/>
                </a:lnTo>
                <a:lnTo>
                  <a:pt x="19854" y="35042"/>
                </a:lnTo>
                <a:lnTo>
                  <a:pt x="28575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6" name="SMARTInkShape-703"/>
          <p:cNvSpPr/>
          <p:nvPr>
            <p:custDataLst>
              <p:tags r:id="rId25"/>
            </p:custDataLst>
          </p:nvPr>
        </p:nvSpPr>
        <p:spPr>
          <a:xfrm>
            <a:off x="6410335" y="2457450"/>
            <a:ext cx="28566" cy="38101"/>
          </a:xfrm>
          <a:custGeom>
            <a:avLst/>
            <a:gdLst/>
            <a:ahLst/>
            <a:cxnLst/>
            <a:rect l="0" t="0" r="0" b="0"/>
            <a:pathLst>
              <a:path w="28566" h="38101">
                <a:moveTo>
                  <a:pt x="28565" y="19050"/>
                </a:moveTo>
                <a:lnTo>
                  <a:pt x="28565" y="19050"/>
                </a:lnTo>
                <a:lnTo>
                  <a:pt x="28565" y="9525"/>
                </a:lnTo>
                <a:lnTo>
                  <a:pt x="19040" y="0"/>
                </a:lnTo>
                <a:lnTo>
                  <a:pt x="19040" y="19050"/>
                </a:lnTo>
                <a:lnTo>
                  <a:pt x="19040" y="0"/>
                </a:lnTo>
                <a:lnTo>
                  <a:pt x="10839" y="0"/>
                </a:lnTo>
                <a:lnTo>
                  <a:pt x="10398" y="1058"/>
                </a:lnTo>
                <a:lnTo>
                  <a:pt x="9631" y="8201"/>
                </a:lnTo>
                <a:lnTo>
                  <a:pt x="107" y="18924"/>
                </a:lnTo>
                <a:lnTo>
                  <a:pt x="0" y="27240"/>
                </a:lnTo>
                <a:lnTo>
                  <a:pt x="1055" y="27685"/>
                </a:lnTo>
                <a:lnTo>
                  <a:pt x="9399" y="28565"/>
                </a:lnTo>
                <a:lnTo>
                  <a:pt x="9505" y="36775"/>
                </a:lnTo>
                <a:lnTo>
                  <a:pt x="19030" y="28584"/>
                </a:lnTo>
                <a:lnTo>
                  <a:pt x="28531" y="19085"/>
                </a:lnTo>
                <a:lnTo>
                  <a:pt x="28565" y="9641"/>
                </a:lnTo>
                <a:lnTo>
                  <a:pt x="23509" y="9560"/>
                </a:lnTo>
                <a:lnTo>
                  <a:pt x="22020" y="8490"/>
                </a:lnTo>
                <a:lnTo>
                  <a:pt x="19628" y="1991"/>
                </a:lnTo>
                <a:lnTo>
                  <a:pt x="19074" y="116"/>
                </a:lnTo>
                <a:lnTo>
                  <a:pt x="19043" y="8211"/>
                </a:lnTo>
                <a:lnTo>
                  <a:pt x="17984" y="8649"/>
                </a:lnTo>
                <a:lnTo>
                  <a:pt x="13984" y="9136"/>
                </a:lnTo>
                <a:lnTo>
                  <a:pt x="12495" y="10324"/>
                </a:lnTo>
                <a:lnTo>
                  <a:pt x="9908" y="17692"/>
                </a:lnTo>
                <a:lnTo>
                  <a:pt x="9515" y="38090"/>
                </a:lnTo>
                <a:lnTo>
                  <a:pt x="18647" y="38100"/>
                </a:lnTo>
                <a:lnTo>
                  <a:pt x="18924" y="33044"/>
                </a:lnTo>
                <a:lnTo>
                  <a:pt x="20021" y="31554"/>
                </a:lnTo>
                <a:lnTo>
                  <a:pt x="28301" y="28652"/>
                </a:lnTo>
                <a:lnTo>
                  <a:pt x="28555" y="28578"/>
                </a:lnTo>
                <a:lnTo>
                  <a:pt x="28565" y="9528"/>
                </a:lnTo>
                <a:lnTo>
                  <a:pt x="19433" y="9525"/>
                </a:lnTo>
                <a:lnTo>
                  <a:pt x="19040" y="38100"/>
                </a:lnTo>
                <a:lnTo>
                  <a:pt x="28565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7" name="SMARTInkShape-704"/>
          <p:cNvSpPr/>
          <p:nvPr>
            <p:custDataLst>
              <p:tags r:id="rId26"/>
            </p:custDataLst>
          </p:nvPr>
        </p:nvSpPr>
        <p:spPr>
          <a:xfrm>
            <a:off x="590550" y="6229350"/>
            <a:ext cx="276226" cy="200026"/>
          </a:xfrm>
          <a:custGeom>
            <a:avLst/>
            <a:gdLst/>
            <a:ahLst/>
            <a:cxnLst/>
            <a:rect l="0" t="0" r="0" b="0"/>
            <a:pathLst>
              <a:path w="276226" h="200026">
                <a:moveTo>
                  <a:pt x="9525" y="190500"/>
                </a:moveTo>
                <a:lnTo>
                  <a:pt x="9525" y="190500"/>
                </a:lnTo>
                <a:lnTo>
                  <a:pt x="116" y="190500"/>
                </a:lnTo>
                <a:lnTo>
                  <a:pt x="0" y="200025"/>
                </a:lnTo>
                <a:lnTo>
                  <a:pt x="0" y="190616"/>
                </a:lnTo>
                <a:lnTo>
                  <a:pt x="8201" y="182309"/>
                </a:lnTo>
                <a:lnTo>
                  <a:pt x="18623" y="181009"/>
                </a:lnTo>
                <a:lnTo>
                  <a:pt x="37705" y="162320"/>
                </a:lnTo>
                <a:lnTo>
                  <a:pt x="43039" y="162042"/>
                </a:lnTo>
                <a:lnTo>
                  <a:pt x="44568" y="160945"/>
                </a:lnTo>
                <a:lnTo>
                  <a:pt x="45587" y="159155"/>
                </a:lnTo>
                <a:lnTo>
                  <a:pt x="46266" y="156903"/>
                </a:lnTo>
                <a:lnTo>
                  <a:pt x="47777" y="155403"/>
                </a:lnTo>
                <a:lnTo>
                  <a:pt x="52279" y="153734"/>
                </a:lnTo>
                <a:lnTo>
                  <a:pt x="60763" y="152795"/>
                </a:lnTo>
                <a:lnTo>
                  <a:pt x="62734" y="151605"/>
                </a:lnTo>
                <a:lnTo>
                  <a:pt x="64047" y="149754"/>
                </a:lnTo>
                <a:lnTo>
                  <a:pt x="64923" y="147461"/>
                </a:lnTo>
                <a:lnTo>
                  <a:pt x="66566" y="145932"/>
                </a:lnTo>
                <a:lnTo>
                  <a:pt x="71213" y="144233"/>
                </a:lnTo>
                <a:lnTo>
                  <a:pt x="72875" y="142723"/>
                </a:lnTo>
                <a:lnTo>
                  <a:pt x="74722" y="138221"/>
                </a:lnTo>
                <a:lnTo>
                  <a:pt x="76273" y="136597"/>
                </a:lnTo>
                <a:lnTo>
                  <a:pt x="95138" y="124792"/>
                </a:lnTo>
                <a:lnTo>
                  <a:pt x="99786" y="124255"/>
                </a:lnTo>
                <a:lnTo>
                  <a:pt x="101449" y="123053"/>
                </a:lnTo>
                <a:lnTo>
                  <a:pt x="102558" y="121194"/>
                </a:lnTo>
                <a:lnTo>
                  <a:pt x="103297" y="118895"/>
                </a:lnTo>
                <a:lnTo>
                  <a:pt x="104848" y="117364"/>
                </a:lnTo>
                <a:lnTo>
                  <a:pt x="109393" y="115662"/>
                </a:lnTo>
                <a:lnTo>
                  <a:pt x="117903" y="114704"/>
                </a:lnTo>
                <a:lnTo>
                  <a:pt x="119877" y="113511"/>
                </a:lnTo>
                <a:lnTo>
                  <a:pt x="121193" y="111657"/>
                </a:lnTo>
                <a:lnTo>
                  <a:pt x="123305" y="106135"/>
                </a:lnTo>
                <a:lnTo>
                  <a:pt x="126416" y="105380"/>
                </a:lnTo>
                <a:lnTo>
                  <a:pt x="128727" y="105178"/>
                </a:lnTo>
                <a:lnTo>
                  <a:pt x="130268" y="103986"/>
                </a:lnTo>
                <a:lnTo>
                  <a:pt x="131980" y="99837"/>
                </a:lnTo>
                <a:lnTo>
                  <a:pt x="133495" y="98309"/>
                </a:lnTo>
                <a:lnTo>
                  <a:pt x="142748" y="95285"/>
                </a:lnTo>
                <a:lnTo>
                  <a:pt x="152283" y="85841"/>
                </a:lnTo>
                <a:lnTo>
                  <a:pt x="161530" y="85728"/>
                </a:lnTo>
                <a:lnTo>
                  <a:pt x="171047" y="76593"/>
                </a:lnTo>
                <a:lnTo>
                  <a:pt x="176387" y="76316"/>
                </a:lnTo>
                <a:lnTo>
                  <a:pt x="177917" y="75219"/>
                </a:lnTo>
                <a:lnTo>
                  <a:pt x="178936" y="73429"/>
                </a:lnTo>
                <a:lnTo>
                  <a:pt x="180572" y="68009"/>
                </a:lnTo>
                <a:lnTo>
                  <a:pt x="183618" y="67268"/>
                </a:lnTo>
                <a:lnTo>
                  <a:pt x="189141" y="66792"/>
                </a:lnTo>
                <a:lnTo>
                  <a:pt x="189594" y="65695"/>
                </a:lnTo>
                <a:lnTo>
                  <a:pt x="190381" y="58484"/>
                </a:lnTo>
                <a:lnTo>
                  <a:pt x="193269" y="57743"/>
                </a:lnTo>
                <a:lnTo>
                  <a:pt x="200025" y="57150"/>
                </a:lnTo>
                <a:lnTo>
                  <a:pt x="209158" y="48018"/>
                </a:lnTo>
                <a:lnTo>
                  <a:pt x="214490" y="47741"/>
                </a:lnTo>
                <a:lnTo>
                  <a:pt x="216018" y="46644"/>
                </a:lnTo>
                <a:lnTo>
                  <a:pt x="217037" y="44854"/>
                </a:lnTo>
                <a:lnTo>
                  <a:pt x="217717" y="42602"/>
                </a:lnTo>
                <a:lnTo>
                  <a:pt x="219228" y="41101"/>
                </a:lnTo>
                <a:lnTo>
                  <a:pt x="223729" y="39434"/>
                </a:lnTo>
                <a:lnTo>
                  <a:pt x="225353" y="37931"/>
                </a:lnTo>
                <a:lnTo>
                  <a:pt x="227157" y="33439"/>
                </a:lnTo>
                <a:lnTo>
                  <a:pt x="228696" y="31817"/>
                </a:lnTo>
                <a:lnTo>
                  <a:pt x="238216" y="27801"/>
                </a:lnTo>
                <a:lnTo>
                  <a:pt x="246199" y="20412"/>
                </a:lnTo>
                <a:lnTo>
                  <a:pt x="252277" y="19454"/>
                </a:lnTo>
                <a:lnTo>
                  <a:pt x="253910" y="18261"/>
                </a:lnTo>
                <a:lnTo>
                  <a:pt x="254998" y="16407"/>
                </a:lnTo>
                <a:lnTo>
                  <a:pt x="255724" y="14113"/>
                </a:lnTo>
                <a:lnTo>
                  <a:pt x="257266" y="12584"/>
                </a:lnTo>
                <a:lnTo>
                  <a:pt x="266270" y="9644"/>
                </a:lnTo>
                <a:lnTo>
                  <a:pt x="276225" y="0"/>
                </a:lnTo>
                <a:lnTo>
                  <a:pt x="266734" y="9491"/>
                </a:lnTo>
                <a:lnTo>
                  <a:pt x="257568" y="9525"/>
                </a:lnTo>
                <a:lnTo>
                  <a:pt x="25717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8" name="SMARTInkShape-705"/>
          <p:cNvSpPr/>
          <p:nvPr>
            <p:custDataLst>
              <p:tags r:id="rId27"/>
            </p:custDataLst>
          </p:nvPr>
        </p:nvSpPr>
        <p:spPr>
          <a:xfrm>
            <a:off x="828675" y="2362200"/>
            <a:ext cx="5591176" cy="3914776"/>
          </a:xfrm>
          <a:custGeom>
            <a:avLst/>
            <a:gdLst/>
            <a:ahLst/>
            <a:cxnLst/>
            <a:rect l="0" t="0" r="0" b="0"/>
            <a:pathLst>
              <a:path w="5591176" h="3914776">
                <a:moveTo>
                  <a:pt x="19050" y="3895725"/>
                </a:moveTo>
                <a:lnTo>
                  <a:pt x="19050" y="3895725"/>
                </a:lnTo>
                <a:lnTo>
                  <a:pt x="19050" y="3903926"/>
                </a:lnTo>
                <a:lnTo>
                  <a:pt x="17992" y="3904367"/>
                </a:lnTo>
                <a:lnTo>
                  <a:pt x="10849" y="3905134"/>
                </a:lnTo>
                <a:lnTo>
                  <a:pt x="10113" y="3908021"/>
                </a:lnTo>
                <a:lnTo>
                  <a:pt x="9641" y="3913441"/>
                </a:lnTo>
                <a:lnTo>
                  <a:pt x="6754" y="3914182"/>
                </a:lnTo>
                <a:lnTo>
                  <a:pt x="0" y="3914775"/>
                </a:lnTo>
                <a:lnTo>
                  <a:pt x="17692" y="3897083"/>
                </a:lnTo>
                <a:lnTo>
                  <a:pt x="23704" y="3896127"/>
                </a:lnTo>
                <a:lnTo>
                  <a:pt x="25328" y="3894935"/>
                </a:lnTo>
                <a:lnTo>
                  <a:pt x="27132" y="3890787"/>
                </a:lnTo>
                <a:lnTo>
                  <a:pt x="28671" y="3889259"/>
                </a:lnTo>
                <a:lnTo>
                  <a:pt x="38191" y="3885410"/>
                </a:lnTo>
                <a:lnTo>
                  <a:pt x="56720" y="3867578"/>
                </a:lnTo>
                <a:lnTo>
                  <a:pt x="62079" y="3867277"/>
                </a:lnTo>
                <a:lnTo>
                  <a:pt x="63611" y="3866176"/>
                </a:lnTo>
                <a:lnTo>
                  <a:pt x="64633" y="3864384"/>
                </a:lnTo>
                <a:lnTo>
                  <a:pt x="65313" y="3862131"/>
                </a:lnTo>
                <a:lnTo>
                  <a:pt x="66826" y="3860629"/>
                </a:lnTo>
                <a:lnTo>
                  <a:pt x="71328" y="3858960"/>
                </a:lnTo>
                <a:lnTo>
                  <a:pt x="72952" y="3857457"/>
                </a:lnTo>
                <a:lnTo>
                  <a:pt x="75772" y="3849541"/>
                </a:lnTo>
                <a:lnTo>
                  <a:pt x="78832" y="3848741"/>
                </a:lnTo>
                <a:lnTo>
                  <a:pt x="81130" y="3848527"/>
                </a:lnTo>
                <a:lnTo>
                  <a:pt x="82662" y="3847326"/>
                </a:lnTo>
                <a:lnTo>
                  <a:pt x="84363" y="3843170"/>
                </a:lnTo>
                <a:lnTo>
                  <a:pt x="85876" y="3841638"/>
                </a:lnTo>
                <a:lnTo>
                  <a:pt x="95907" y="3836358"/>
                </a:lnTo>
                <a:lnTo>
                  <a:pt x="112033" y="3822790"/>
                </a:lnTo>
                <a:lnTo>
                  <a:pt x="117879" y="3820976"/>
                </a:lnTo>
                <a:lnTo>
                  <a:pt x="119861" y="3819434"/>
                </a:lnTo>
                <a:lnTo>
                  <a:pt x="122063" y="3814899"/>
                </a:lnTo>
                <a:lnTo>
                  <a:pt x="123709" y="3813266"/>
                </a:lnTo>
                <a:lnTo>
                  <a:pt x="143054" y="3802652"/>
                </a:lnTo>
                <a:lnTo>
                  <a:pt x="146169" y="3801926"/>
                </a:lnTo>
                <a:lnTo>
                  <a:pt x="148246" y="3800384"/>
                </a:lnTo>
                <a:lnTo>
                  <a:pt x="149631" y="3798298"/>
                </a:lnTo>
                <a:lnTo>
                  <a:pt x="150554" y="3795849"/>
                </a:lnTo>
                <a:lnTo>
                  <a:pt x="152228" y="3794216"/>
                </a:lnTo>
                <a:lnTo>
                  <a:pt x="171626" y="3783602"/>
                </a:lnTo>
                <a:lnTo>
                  <a:pt x="174742" y="3782876"/>
                </a:lnTo>
                <a:lnTo>
                  <a:pt x="188629" y="3773351"/>
                </a:lnTo>
                <a:lnTo>
                  <a:pt x="197735" y="3765641"/>
                </a:lnTo>
                <a:lnTo>
                  <a:pt x="206637" y="3762284"/>
                </a:lnTo>
                <a:lnTo>
                  <a:pt x="212842" y="3757749"/>
                </a:lnTo>
                <a:lnTo>
                  <a:pt x="216305" y="3752205"/>
                </a:lnTo>
                <a:lnTo>
                  <a:pt x="217228" y="3749245"/>
                </a:lnTo>
                <a:lnTo>
                  <a:pt x="218902" y="3747272"/>
                </a:lnTo>
                <a:lnTo>
                  <a:pt x="245803" y="3726037"/>
                </a:lnTo>
                <a:lnTo>
                  <a:pt x="252159" y="3719740"/>
                </a:lnTo>
                <a:lnTo>
                  <a:pt x="257768" y="3716968"/>
                </a:lnTo>
                <a:lnTo>
                  <a:pt x="260745" y="3716229"/>
                </a:lnTo>
                <a:lnTo>
                  <a:pt x="262730" y="3714677"/>
                </a:lnTo>
                <a:lnTo>
                  <a:pt x="264936" y="3710132"/>
                </a:lnTo>
                <a:lnTo>
                  <a:pt x="266582" y="3708496"/>
                </a:lnTo>
                <a:lnTo>
                  <a:pt x="285929" y="3697877"/>
                </a:lnTo>
                <a:lnTo>
                  <a:pt x="289044" y="3697151"/>
                </a:lnTo>
                <a:lnTo>
                  <a:pt x="304815" y="3688352"/>
                </a:lnTo>
                <a:lnTo>
                  <a:pt x="307985" y="3687626"/>
                </a:lnTo>
                <a:lnTo>
                  <a:pt x="310099" y="3686084"/>
                </a:lnTo>
                <a:lnTo>
                  <a:pt x="311507" y="3683998"/>
                </a:lnTo>
                <a:lnTo>
                  <a:pt x="312447" y="3681549"/>
                </a:lnTo>
                <a:lnTo>
                  <a:pt x="314131" y="3679916"/>
                </a:lnTo>
                <a:lnTo>
                  <a:pt x="324439" y="3674473"/>
                </a:lnTo>
                <a:lnTo>
                  <a:pt x="340631" y="3660866"/>
                </a:lnTo>
                <a:lnTo>
                  <a:pt x="349518" y="3658567"/>
                </a:lnTo>
                <a:lnTo>
                  <a:pt x="355719" y="3658030"/>
                </a:lnTo>
                <a:lnTo>
                  <a:pt x="357796" y="3656828"/>
                </a:lnTo>
                <a:lnTo>
                  <a:pt x="359181" y="3654969"/>
                </a:lnTo>
                <a:lnTo>
                  <a:pt x="360104" y="3652670"/>
                </a:lnTo>
                <a:lnTo>
                  <a:pt x="361778" y="3651139"/>
                </a:lnTo>
                <a:lnTo>
                  <a:pt x="372068" y="3645858"/>
                </a:lnTo>
                <a:lnTo>
                  <a:pt x="378089" y="3641798"/>
                </a:lnTo>
                <a:lnTo>
                  <a:pt x="387428" y="3638455"/>
                </a:lnTo>
                <a:lnTo>
                  <a:pt x="419689" y="3612192"/>
                </a:lnTo>
                <a:lnTo>
                  <a:pt x="422668" y="3611453"/>
                </a:lnTo>
                <a:lnTo>
                  <a:pt x="424653" y="3609902"/>
                </a:lnTo>
                <a:lnTo>
                  <a:pt x="433158" y="3596847"/>
                </a:lnTo>
                <a:lnTo>
                  <a:pt x="438754" y="3593557"/>
                </a:lnTo>
                <a:lnTo>
                  <a:pt x="444768" y="3591037"/>
                </a:lnTo>
                <a:lnTo>
                  <a:pt x="464439" y="3575146"/>
                </a:lnTo>
                <a:lnTo>
                  <a:pt x="470295" y="3573329"/>
                </a:lnTo>
                <a:lnTo>
                  <a:pt x="472280" y="3571786"/>
                </a:lnTo>
                <a:lnTo>
                  <a:pt x="474486" y="3567249"/>
                </a:lnTo>
                <a:lnTo>
                  <a:pt x="476132" y="3565616"/>
                </a:lnTo>
                <a:lnTo>
                  <a:pt x="495479" y="3555002"/>
                </a:lnTo>
                <a:lnTo>
                  <a:pt x="498594" y="3554276"/>
                </a:lnTo>
                <a:lnTo>
                  <a:pt x="508035" y="3548199"/>
                </a:lnTo>
                <a:lnTo>
                  <a:pt x="520707" y="3537722"/>
                </a:lnTo>
                <a:lnTo>
                  <a:pt x="533401" y="3531732"/>
                </a:lnTo>
                <a:lnTo>
                  <a:pt x="558800" y="3509353"/>
                </a:lnTo>
                <a:lnTo>
                  <a:pt x="571500" y="3503199"/>
                </a:lnTo>
                <a:lnTo>
                  <a:pt x="617008" y="3460743"/>
                </a:lnTo>
                <a:lnTo>
                  <a:pt x="654847" y="3433233"/>
                </a:lnTo>
                <a:lnTo>
                  <a:pt x="671102" y="3428137"/>
                </a:lnTo>
                <a:lnTo>
                  <a:pt x="704083" y="3403662"/>
                </a:lnTo>
                <a:lnTo>
                  <a:pt x="707514" y="3402583"/>
                </a:lnTo>
                <a:lnTo>
                  <a:pt x="755117" y="3371387"/>
                </a:lnTo>
                <a:lnTo>
                  <a:pt x="776969" y="3355915"/>
                </a:lnTo>
                <a:lnTo>
                  <a:pt x="821368" y="3324224"/>
                </a:lnTo>
                <a:lnTo>
                  <a:pt x="847083" y="3307997"/>
                </a:lnTo>
                <a:lnTo>
                  <a:pt x="865355" y="3300676"/>
                </a:lnTo>
                <a:lnTo>
                  <a:pt x="912361" y="3267059"/>
                </a:lnTo>
                <a:lnTo>
                  <a:pt x="955847" y="3232150"/>
                </a:lnTo>
                <a:lnTo>
                  <a:pt x="1001941" y="3197225"/>
                </a:lnTo>
                <a:lnTo>
                  <a:pt x="1045348" y="3166533"/>
                </a:lnTo>
                <a:lnTo>
                  <a:pt x="1064758" y="3160314"/>
                </a:lnTo>
                <a:lnTo>
                  <a:pt x="1107706" y="3124184"/>
                </a:lnTo>
                <a:lnTo>
                  <a:pt x="1132885" y="3105149"/>
                </a:lnTo>
                <a:lnTo>
                  <a:pt x="1139563" y="3099858"/>
                </a:lnTo>
                <a:lnTo>
                  <a:pt x="1169574" y="3085512"/>
                </a:lnTo>
                <a:lnTo>
                  <a:pt x="1215119" y="3051168"/>
                </a:lnTo>
                <a:lnTo>
                  <a:pt x="1260072" y="3016250"/>
                </a:lnTo>
                <a:lnTo>
                  <a:pt x="1303229" y="2987675"/>
                </a:lnTo>
                <a:lnTo>
                  <a:pt x="1350508" y="2962100"/>
                </a:lnTo>
                <a:lnTo>
                  <a:pt x="1387451" y="2928407"/>
                </a:lnTo>
                <a:lnTo>
                  <a:pt x="1400170" y="2922189"/>
                </a:lnTo>
                <a:lnTo>
                  <a:pt x="1447211" y="2886059"/>
                </a:lnTo>
                <a:lnTo>
                  <a:pt x="1459972" y="2876545"/>
                </a:lnTo>
                <a:lnTo>
                  <a:pt x="1502785" y="2850797"/>
                </a:lnTo>
                <a:lnTo>
                  <a:pt x="1522279" y="2843476"/>
                </a:lnTo>
                <a:lnTo>
                  <a:pt x="1542405" y="2828750"/>
                </a:lnTo>
                <a:lnTo>
                  <a:pt x="1565237" y="2806690"/>
                </a:lnTo>
                <a:lnTo>
                  <a:pt x="1574430" y="2803167"/>
                </a:lnTo>
                <a:lnTo>
                  <a:pt x="1584513" y="2800544"/>
                </a:lnTo>
                <a:lnTo>
                  <a:pt x="1592522" y="2795850"/>
                </a:lnTo>
                <a:lnTo>
                  <a:pt x="1596788" y="2790236"/>
                </a:lnTo>
                <a:lnTo>
                  <a:pt x="1597926" y="2787257"/>
                </a:lnTo>
                <a:lnTo>
                  <a:pt x="1600800" y="2785271"/>
                </a:lnTo>
                <a:lnTo>
                  <a:pt x="1617801" y="2779263"/>
                </a:lnTo>
                <a:lnTo>
                  <a:pt x="1663695" y="2737901"/>
                </a:lnTo>
                <a:lnTo>
                  <a:pt x="1693464" y="2723561"/>
                </a:lnTo>
                <a:lnTo>
                  <a:pt x="1730352" y="2690276"/>
                </a:lnTo>
                <a:lnTo>
                  <a:pt x="1743070" y="2684063"/>
                </a:lnTo>
                <a:lnTo>
                  <a:pt x="1777117" y="2661631"/>
                </a:lnTo>
                <a:lnTo>
                  <a:pt x="1790525" y="2655474"/>
                </a:lnTo>
                <a:lnTo>
                  <a:pt x="1806552" y="2642395"/>
                </a:lnTo>
                <a:lnTo>
                  <a:pt x="1819270" y="2636387"/>
                </a:lnTo>
                <a:lnTo>
                  <a:pt x="1856082" y="2606640"/>
                </a:lnTo>
                <a:lnTo>
                  <a:pt x="1879208" y="2595823"/>
                </a:lnTo>
                <a:lnTo>
                  <a:pt x="1920873" y="2556926"/>
                </a:lnTo>
                <a:lnTo>
                  <a:pt x="1933575" y="2550713"/>
                </a:lnTo>
                <a:lnTo>
                  <a:pt x="1951332" y="2539607"/>
                </a:lnTo>
                <a:lnTo>
                  <a:pt x="1971086" y="2531613"/>
                </a:lnTo>
                <a:lnTo>
                  <a:pt x="1987472" y="2518564"/>
                </a:lnTo>
                <a:lnTo>
                  <a:pt x="2000234" y="2512561"/>
                </a:lnTo>
                <a:lnTo>
                  <a:pt x="2016123" y="2499515"/>
                </a:lnTo>
                <a:lnTo>
                  <a:pt x="2028824" y="2493511"/>
                </a:lnTo>
                <a:lnTo>
                  <a:pt x="2044700" y="2480465"/>
                </a:lnTo>
                <a:lnTo>
                  <a:pt x="2057400" y="2474461"/>
                </a:lnTo>
                <a:lnTo>
                  <a:pt x="2082800" y="2452079"/>
                </a:lnTo>
                <a:lnTo>
                  <a:pt x="2112563" y="2437807"/>
                </a:lnTo>
                <a:lnTo>
                  <a:pt x="2130163" y="2423505"/>
                </a:lnTo>
                <a:lnTo>
                  <a:pt x="2143073" y="2417349"/>
                </a:lnTo>
                <a:lnTo>
                  <a:pt x="2189456" y="2378065"/>
                </a:lnTo>
                <a:lnTo>
                  <a:pt x="2212583" y="2367225"/>
                </a:lnTo>
                <a:lnTo>
                  <a:pt x="2253361" y="2337836"/>
                </a:lnTo>
                <a:lnTo>
                  <a:pt x="2266774" y="2331634"/>
                </a:lnTo>
                <a:lnTo>
                  <a:pt x="2300986" y="2309206"/>
                </a:lnTo>
                <a:lnTo>
                  <a:pt x="2314399" y="2303049"/>
                </a:lnTo>
                <a:lnTo>
                  <a:pt x="2361610" y="2266934"/>
                </a:lnTo>
                <a:lnTo>
                  <a:pt x="2387577" y="2242608"/>
                </a:lnTo>
                <a:lnTo>
                  <a:pt x="2400295" y="2236389"/>
                </a:lnTo>
                <a:lnTo>
                  <a:pt x="2444488" y="2204486"/>
                </a:lnTo>
                <a:lnTo>
                  <a:pt x="2474499" y="2190161"/>
                </a:lnTo>
                <a:lnTo>
                  <a:pt x="2520665" y="2156876"/>
                </a:lnTo>
                <a:lnTo>
                  <a:pt x="2541844" y="2148150"/>
                </a:lnTo>
                <a:lnTo>
                  <a:pt x="2545463" y="2145417"/>
                </a:lnTo>
                <a:lnTo>
                  <a:pt x="2552672" y="2136513"/>
                </a:lnTo>
                <a:lnTo>
                  <a:pt x="2598146" y="2098673"/>
                </a:lnTo>
                <a:lnTo>
                  <a:pt x="2641533" y="2070100"/>
                </a:lnTo>
                <a:lnTo>
                  <a:pt x="2688795" y="2035175"/>
                </a:lnTo>
                <a:lnTo>
                  <a:pt x="2695384" y="2031647"/>
                </a:lnTo>
                <a:lnTo>
                  <a:pt x="2713294" y="2024326"/>
                </a:lnTo>
                <a:lnTo>
                  <a:pt x="2736454" y="2006484"/>
                </a:lnTo>
                <a:lnTo>
                  <a:pt x="2749472" y="1994936"/>
                </a:lnTo>
                <a:lnTo>
                  <a:pt x="2779309" y="1980611"/>
                </a:lnTo>
                <a:lnTo>
                  <a:pt x="2826923" y="1943095"/>
                </a:lnTo>
                <a:lnTo>
                  <a:pt x="2872469" y="1908175"/>
                </a:lnTo>
                <a:lnTo>
                  <a:pt x="2913346" y="1873250"/>
                </a:lnTo>
                <a:lnTo>
                  <a:pt x="2929640" y="1866038"/>
                </a:lnTo>
                <a:lnTo>
                  <a:pt x="2940846" y="1854180"/>
                </a:lnTo>
                <a:lnTo>
                  <a:pt x="2964092" y="1843627"/>
                </a:lnTo>
                <a:lnTo>
                  <a:pt x="3011324" y="1806940"/>
                </a:lnTo>
                <a:lnTo>
                  <a:pt x="3042802" y="1784371"/>
                </a:lnTo>
                <a:lnTo>
                  <a:pt x="3072247" y="1765302"/>
                </a:lnTo>
                <a:lnTo>
                  <a:pt x="3116888" y="1733550"/>
                </a:lnTo>
                <a:lnTo>
                  <a:pt x="3164024" y="1701800"/>
                </a:lnTo>
                <a:lnTo>
                  <a:pt x="3206901" y="1670050"/>
                </a:lnTo>
                <a:lnTo>
                  <a:pt x="3251111" y="1641475"/>
                </a:lnTo>
                <a:lnTo>
                  <a:pt x="3298053" y="1611842"/>
                </a:lnTo>
                <a:lnTo>
                  <a:pt x="3316743" y="1592661"/>
                </a:lnTo>
                <a:lnTo>
                  <a:pt x="3362967" y="1562152"/>
                </a:lnTo>
                <a:lnTo>
                  <a:pt x="3407733" y="1533526"/>
                </a:lnTo>
                <a:lnTo>
                  <a:pt x="3454943" y="1504950"/>
                </a:lnTo>
                <a:lnTo>
                  <a:pt x="3502557" y="1467439"/>
                </a:lnTo>
                <a:lnTo>
                  <a:pt x="3550182" y="1430751"/>
                </a:lnTo>
                <a:lnTo>
                  <a:pt x="3593090" y="1400227"/>
                </a:lnTo>
                <a:lnTo>
                  <a:pt x="3637770" y="1371601"/>
                </a:lnTo>
                <a:lnTo>
                  <a:pt x="3656152" y="1358900"/>
                </a:lnTo>
                <a:lnTo>
                  <a:pt x="3691372" y="1336675"/>
                </a:lnTo>
                <a:lnTo>
                  <a:pt x="3713304" y="1320800"/>
                </a:lnTo>
                <a:lnTo>
                  <a:pt x="3760569" y="1292225"/>
                </a:lnTo>
                <a:lnTo>
                  <a:pt x="3769687" y="1283053"/>
                </a:lnTo>
                <a:lnTo>
                  <a:pt x="3778324" y="1272979"/>
                </a:lnTo>
                <a:lnTo>
                  <a:pt x="3822609" y="1241503"/>
                </a:lnTo>
                <a:lnTo>
                  <a:pt x="3869327" y="1209676"/>
                </a:lnTo>
                <a:lnTo>
                  <a:pt x="3895080" y="1190625"/>
                </a:lnTo>
                <a:lnTo>
                  <a:pt x="3907881" y="1181100"/>
                </a:lnTo>
                <a:lnTo>
                  <a:pt x="3922257" y="1174397"/>
                </a:lnTo>
                <a:lnTo>
                  <a:pt x="3929742" y="1171771"/>
                </a:lnTo>
                <a:lnTo>
                  <a:pt x="3974697" y="1139791"/>
                </a:lnTo>
                <a:lnTo>
                  <a:pt x="3993745" y="1123945"/>
                </a:lnTo>
                <a:lnTo>
                  <a:pt x="4018957" y="1104900"/>
                </a:lnTo>
                <a:lnTo>
                  <a:pt x="4041370" y="1085850"/>
                </a:lnTo>
                <a:lnTo>
                  <a:pt x="4055649" y="1079147"/>
                </a:lnTo>
                <a:lnTo>
                  <a:pt x="4063111" y="1076521"/>
                </a:lnTo>
                <a:lnTo>
                  <a:pt x="4108047" y="1044541"/>
                </a:lnTo>
                <a:lnTo>
                  <a:pt x="4114621" y="1041032"/>
                </a:lnTo>
                <a:lnTo>
                  <a:pt x="4121071" y="1038414"/>
                </a:lnTo>
                <a:lnTo>
                  <a:pt x="4161836" y="1012420"/>
                </a:lnTo>
                <a:lnTo>
                  <a:pt x="4168513" y="1009823"/>
                </a:lnTo>
                <a:lnTo>
                  <a:pt x="4200520" y="983845"/>
                </a:lnTo>
                <a:lnTo>
                  <a:pt x="4206873" y="981247"/>
                </a:lnTo>
                <a:lnTo>
                  <a:pt x="4236508" y="956655"/>
                </a:lnTo>
                <a:lnTo>
                  <a:pt x="4255689" y="950499"/>
                </a:lnTo>
                <a:lnTo>
                  <a:pt x="4302118" y="908043"/>
                </a:lnTo>
                <a:lnTo>
                  <a:pt x="4311648" y="899581"/>
                </a:lnTo>
                <a:lnTo>
                  <a:pt x="4341414" y="885236"/>
                </a:lnTo>
                <a:lnTo>
                  <a:pt x="4359013" y="870931"/>
                </a:lnTo>
                <a:lnTo>
                  <a:pt x="4371923" y="864774"/>
                </a:lnTo>
                <a:lnTo>
                  <a:pt x="4419425" y="828660"/>
                </a:lnTo>
                <a:lnTo>
                  <a:pt x="4431896" y="819145"/>
                </a:lnTo>
                <a:lnTo>
                  <a:pt x="4446174" y="812446"/>
                </a:lnTo>
                <a:lnTo>
                  <a:pt x="4453636" y="809820"/>
                </a:lnTo>
                <a:lnTo>
                  <a:pt x="4498572" y="777841"/>
                </a:lnTo>
                <a:lnTo>
                  <a:pt x="4505146" y="774332"/>
                </a:lnTo>
                <a:lnTo>
                  <a:pt x="4511596" y="771714"/>
                </a:lnTo>
                <a:lnTo>
                  <a:pt x="4555772" y="733410"/>
                </a:lnTo>
                <a:lnTo>
                  <a:pt x="4580937" y="714374"/>
                </a:lnTo>
                <a:lnTo>
                  <a:pt x="4587613" y="709083"/>
                </a:lnTo>
                <a:lnTo>
                  <a:pt x="4617624" y="694736"/>
                </a:lnTo>
                <a:lnTo>
                  <a:pt x="4656396" y="663565"/>
                </a:lnTo>
                <a:lnTo>
                  <a:pt x="4679555" y="652725"/>
                </a:lnTo>
                <a:lnTo>
                  <a:pt x="4711693" y="623336"/>
                </a:lnTo>
                <a:lnTo>
                  <a:pt x="4724399" y="617134"/>
                </a:lnTo>
                <a:lnTo>
                  <a:pt x="4749800" y="594706"/>
                </a:lnTo>
                <a:lnTo>
                  <a:pt x="4762500" y="588549"/>
                </a:lnTo>
                <a:lnTo>
                  <a:pt x="4780256" y="577455"/>
                </a:lnTo>
                <a:lnTo>
                  <a:pt x="4800012" y="569462"/>
                </a:lnTo>
                <a:lnTo>
                  <a:pt x="4825977" y="547079"/>
                </a:lnTo>
                <a:lnTo>
                  <a:pt x="4838695" y="540924"/>
                </a:lnTo>
                <a:lnTo>
                  <a:pt x="4854575" y="527845"/>
                </a:lnTo>
                <a:lnTo>
                  <a:pt x="4867275" y="521837"/>
                </a:lnTo>
                <a:lnTo>
                  <a:pt x="4873625" y="517678"/>
                </a:lnTo>
                <a:lnTo>
                  <a:pt x="4883150" y="514277"/>
                </a:lnTo>
                <a:lnTo>
                  <a:pt x="4905963" y="497477"/>
                </a:lnTo>
                <a:lnTo>
                  <a:pt x="4908943" y="496752"/>
                </a:lnTo>
                <a:lnTo>
                  <a:pt x="4922578" y="487227"/>
                </a:lnTo>
                <a:lnTo>
                  <a:pt x="4931664" y="479516"/>
                </a:lnTo>
                <a:lnTo>
                  <a:pt x="4937521" y="477702"/>
                </a:lnTo>
                <a:lnTo>
                  <a:pt x="4939505" y="476160"/>
                </a:lnTo>
                <a:lnTo>
                  <a:pt x="4941711" y="471624"/>
                </a:lnTo>
                <a:lnTo>
                  <a:pt x="4943358" y="469991"/>
                </a:lnTo>
                <a:lnTo>
                  <a:pt x="4962704" y="459377"/>
                </a:lnTo>
                <a:lnTo>
                  <a:pt x="4965819" y="458652"/>
                </a:lnTo>
                <a:lnTo>
                  <a:pt x="4979704" y="449127"/>
                </a:lnTo>
                <a:lnTo>
                  <a:pt x="4998410" y="431891"/>
                </a:lnTo>
                <a:lnTo>
                  <a:pt x="5004227" y="430077"/>
                </a:lnTo>
                <a:lnTo>
                  <a:pt x="5006201" y="428535"/>
                </a:lnTo>
                <a:lnTo>
                  <a:pt x="5008395" y="423999"/>
                </a:lnTo>
                <a:lnTo>
                  <a:pt x="5010038" y="422366"/>
                </a:lnTo>
                <a:lnTo>
                  <a:pt x="5014686" y="420552"/>
                </a:lnTo>
                <a:lnTo>
                  <a:pt x="5016350" y="419010"/>
                </a:lnTo>
                <a:lnTo>
                  <a:pt x="5018197" y="414474"/>
                </a:lnTo>
                <a:lnTo>
                  <a:pt x="5019748" y="412841"/>
                </a:lnTo>
                <a:lnTo>
                  <a:pt x="5029289" y="408803"/>
                </a:lnTo>
                <a:lnTo>
                  <a:pt x="5037274" y="401412"/>
                </a:lnTo>
                <a:lnTo>
                  <a:pt x="5043351" y="400454"/>
                </a:lnTo>
                <a:lnTo>
                  <a:pt x="5044984" y="399260"/>
                </a:lnTo>
                <a:lnTo>
                  <a:pt x="5046073" y="397407"/>
                </a:lnTo>
                <a:lnTo>
                  <a:pt x="5046799" y="395113"/>
                </a:lnTo>
                <a:lnTo>
                  <a:pt x="5048341" y="393584"/>
                </a:lnTo>
                <a:lnTo>
                  <a:pt x="5057866" y="389735"/>
                </a:lnTo>
                <a:lnTo>
                  <a:pt x="5065849" y="382359"/>
                </a:lnTo>
                <a:lnTo>
                  <a:pt x="5071926" y="381402"/>
                </a:lnTo>
                <a:lnTo>
                  <a:pt x="5073559" y="380210"/>
                </a:lnTo>
                <a:lnTo>
                  <a:pt x="5074648" y="378357"/>
                </a:lnTo>
                <a:lnTo>
                  <a:pt x="5075374" y="376063"/>
                </a:lnTo>
                <a:lnTo>
                  <a:pt x="5076916" y="374533"/>
                </a:lnTo>
                <a:lnTo>
                  <a:pt x="5086995" y="369257"/>
                </a:lnTo>
                <a:lnTo>
                  <a:pt x="5094121" y="363393"/>
                </a:lnTo>
                <a:lnTo>
                  <a:pt x="5103132" y="361177"/>
                </a:lnTo>
                <a:lnTo>
                  <a:pt x="5112019" y="355488"/>
                </a:lnTo>
                <a:lnTo>
                  <a:pt x="5118220" y="353787"/>
                </a:lnTo>
                <a:lnTo>
                  <a:pt x="5120297" y="352274"/>
                </a:lnTo>
                <a:lnTo>
                  <a:pt x="5121681" y="350207"/>
                </a:lnTo>
                <a:lnTo>
                  <a:pt x="5122604" y="347772"/>
                </a:lnTo>
                <a:lnTo>
                  <a:pt x="5124278" y="346148"/>
                </a:lnTo>
                <a:lnTo>
                  <a:pt x="5134042" y="342127"/>
                </a:lnTo>
                <a:lnTo>
                  <a:pt x="5141286" y="336438"/>
                </a:lnTo>
                <a:lnTo>
                  <a:pt x="5151270" y="333779"/>
                </a:lnTo>
                <a:lnTo>
                  <a:pt x="5162112" y="324252"/>
                </a:lnTo>
                <a:lnTo>
                  <a:pt x="5167476" y="323969"/>
                </a:lnTo>
                <a:lnTo>
                  <a:pt x="5169010" y="322871"/>
                </a:lnTo>
                <a:lnTo>
                  <a:pt x="5170031" y="321081"/>
                </a:lnTo>
                <a:lnTo>
                  <a:pt x="5171671" y="315659"/>
                </a:lnTo>
                <a:lnTo>
                  <a:pt x="5174718" y="314918"/>
                </a:lnTo>
                <a:lnTo>
                  <a:pt x="5177012" y="314720"/>
                </a:lnTo>
                <a:lnTo>
                  <a:pt x="5178541" y="313530"/>
                </a:lnTo>
                <a:lnTo>
                  <a:pt x="5180240" y="309386"/>
                </a:lnTo>
                <a:lnTo>
                  <a:pt x="5181752" y="307857"/>
                </a:lnTo>
                <a:lnTo>
                  <a:pt x="5186254" y="306159"/>
                </a:lnTo>
                <a:lnTo>
                  <a:pt x="5187878" y="304647"/>
                </a:lnTo>
                <a:lnTo>
                  <a:pt x="5189682" y="300146"/>
                </a:lnTo>
                <a:lnTo>
                  <a:pt x="5191221" y="298522"/>
                </a:lnTo>
                <a:lnTo>
                  <a:pt x="5200741" y="294502"/>
                </a:lnTo>
                <a:lnTo>
                  <a:pt x="5219664" y="276260"/>
                </a:lnTo>
                <a:lnTo>
                  <a:pt x="5227898" y="276228"/>
                </a:lnTo>
                <a:lnTo>
                  <a:pt x="5228340" y="275169"/>
                </a:lnTo>
                <a:lnTo>
                  <a:pt x="5229215" y="266816"/>
                </a:lnTo>
                <a:lnTo>
                  <a:pt x="5238634" y="266701"/>
                </a:lnTo>
                <a:lnTo>
                  <a:pt x="5238740" y="258499"/>
                </a:lnTo>
                <a:lnTo>
                  <a:pt x="5239801" y="258058"/>
                </a:lnTo>
                <a:lnTo>
                  <a:pt x="5256475" y="257175"/>
                </a:lnTo>
                <a:lnTo>
                  <a:pt x="5256917" y="256117"/>
                </a:lnTo>
                <a:lnTo>
                  <a:pt x="5257684" y="248974"/>
                </a:lnTo>
                <a:lnTo>
                  <a:pt x="5260571" y="248239"/>
                </a:lnTo>
                <a:lnTo>
                  <a:pt x="5267315" y="247651"/>
                </a:lnTo>
                <a:lnTo>
                  <a:pt x="5267325" y="239449"/>
                </a:lnTo>
                <a:lnTo>
                  <a:pt x="5268383" y="239008"/>
                </a:lnTo>
                <a:lnTo>
                  <a:pt x="5276457" y="238160"/>
                </a:lnTo>
                <a:lnTo>
                  <a:pt x="5285017" y="229927"/>
                </a:lnTo>
                <a:lnTo>
                  <a:pt x="5294457" y="228716"/>
                </a:lnTo>
                <a:lnTo>
                  <a:pt x="5303974" y="220409"/>
                </a:lnTo>
                <a:lnTo>
                  <a:pt x="5310051" y="219470"/>
                </a:lnTo>
                <a:lnTo>
                  <a:pt x="5311684" y="218280"/>
                </a:lnTo>
                <a:lnTo>
                  <a:pt x="5312773" y="216429"/>
                </a:lnTo>
                <a:lnTo>
                  <a:pt x="5314520" y="210909"/>
                </a:lnTo>
                <a:lnTo>
                  <a:pt x="5317581" y="210154"/>
                </a:lnTo>
                <a:lnTo>
                  <a:pt x="5323113" y="209669"/>
                </a:lnTo>
                <a:lnTo>
                  <a:pt x="5333572" y="200421"/>
                </a:lnTo>
                <a:lnTo>
                  <a:pt x="5338930" y="200142"/>
                </a:lnTo>
                <a:lnTo>
                  <a:pt x="5340462" y="199045"/>
                </a:lnTo>
                <a:lnTo>
                  <a:pt x="5341483" y="197255"/>
                </a:lnTo>
                <a:lnTo>
                  <a:pt x="5343121" y="191834"/>
                </a:lnTo>
                <a:lnTo>
                  <a:pt x="5346168" y="191093"/>
                </a:lnTo>
                <a:lnTo>
                  <a:pt x="5362182" y="190500"/>
                </a:lnTo>
                <a:lnTo>
                  <a:pt x="5362575" y="180985"/>
                </a:lnTo>
                <a:lnTo>
                  <a:pt x="5370776" y="180976"/>
                </a:lnTo>
                <a:lnTo>
                  <a:pt x="5371217" y="179917"/>
                </a:lnTo>
                <a:lnTo>
                  <a:pt x="5371984" y="172774"/>
                </a:lnTo>
                <a:lnTo>
                  <a:pt x="5374871" y="172039"/>
                </a:lnTo>
                <a:lnTo>
                  <a:pt x="5381625" y="171450"/>
                </a:lnTo>
                <a:lnTo>
                  <a:pt x="5391147" y="161928"/>
                </a:lnTo>
                <a:lnTo>
                  <a:pt x="5400665" y="161925"/>
                </a:lnTo>
                <a:lnTo>
                  <a:pt x="5428855" y="133745"/>
                </a:lnTo>
                <a:lnTo>
                  <a:pt x="5434189" y="133467"/>
                </a:lnTo>
                <a:lnTo>
                  <a:pt x="5435718" y="132370"/>
                </a:lnTo>
                <a:lnTo>
                  <a:pt x="5436737" y="130580"/>
                </a:lnTo>
                <a:lnTo>
                  <a:pt x="5437417" y="128328"/>
                </a:lnTo>
                <a:lnTo>
                  <a:pt x="5438927" y="126827"/>
                </a:lnTo>
                <a:lnTo>
                  <a:pt x="5447872" y="123942"/>
                </a:lnTo>
                <a:lnTo>
                  <a:pt x="5457421" y="114695"/>
                </a:lnTo>
                <a:lnTo>
                  <a:pt x="5462762" y="114417"/>
                </a:lnTo>
                <a:lnTo>
                  <a:pt x="5464291" y="113320"/>
                </a:lnTo>
                <a:lnTo>
                  <a:pt x="5465311" y="111530"/>
                </a:lnTo>
                <a:lnTo>
                  <a:pt x="5466947" y="106109"/>
                </a:lnTo>
                <a:lnTo>
                  <a:pt x="5469993" y="105368"/>
                </a:lnTo>
                <a:lnTo>
                  <a:pt x="5472288" y="105170"/>
                </a:lnTo>
                <a:lnTo>
                  <a:pt x="5473816" y="103980"/>
                </a:lnTo>
                <a:lnTo>
                  <a:pt x="5475517" y="99836"/>
                </a:lnTo>
                <a:lnTo>
                  <a:pt x="5477027" y="98307"/>
                </a:lnTo>
                <a:lnTo>
                  <a:pt x="5481529" y="96609"/>
                </a:lnTo>
                <a:lnTo>
                  <a:pt x="5494173" y="95369"/>
                </a:lnTo>
                <a:lnTo>
                  <a:pt x="5505012" y="86121"/>
                </a:lnTo>
                <a:lnTo>
                  <a:pt x="5505412" y="77559"/>
                </a:lnTo>
                <a:lnTo>
                  <a:pt x="5506482" y="77106"/>
                </a:lnTo>
                <a:lnTo>
                  <a:pt x="5514582" y="76235"/>
                </a:lnTo>
                <a:lnTo>
                  <a:pt x="5524098" y="67068"/>
                </a:lnTo>
                <a:lnTo>
                  <a:pt x="5538679" y="66685"/>
                </a:lnTo>
                <a:lnTo>
                  <a:pt x="5540303" y="65624"/>
                </a:lnTo>
                <a:lnTo>
                  <a:pt x="5541385" y="63857"/>
                </a:lnTo>
                <a:lnTo>
                  <a:pt x="5543547" y="57160"/>
                </a:lnTo>
                <a:lnTo>
                  <a:pt x="5553075" y="57150"/>
                </a:lnTo>
                <a:lnTo>
                  <a:pt x="5553075" y="47741"/>
                </a:lnTo>
                <a:lnTo>
                  <a:pt x="5558131" y="47659"/>
                </a:lnTo>
                <a:lnTo>
                  <a:pt x="5559620" y="46590"/>
                </a:lnTo>
                <a:lnTo>
                  <a:pt x="5562012" y="40091"/>
                </a:lnTo>
                <a:lnTo>
                  <a:pt x="5562207" y="39427"/>
                </a:lnTo>
                <a:lnTo>
                  <a:pt x="5565248" y="38690"/>
                </a:lnTo>
                <a:lnTo>
                  <a:pt x="5580292" y="38103"/>
                </a:lnTo>
                <a:lnTo>
                  <a:pt x="5580744" y="37044"/>
                </a:lnTo>
                <a:lnTo>
                  <a:pt x="5581531" y="29900"/>
                </a:lnTo>
                <a:lnTo>
                  <a:pt x="5584420" y="29164"/>
                </a:lnTo>
                <a:lnTo>
                  <a:pt x="5591175" y="28575"/>
                </a:lnTo>
                <a:lnTo>
                  <a:pt x="5591175" y="23519"/>
                </a:lnTo>
                <a:lnTo>
                  <a:pt x="5588353" y="18214"/>
                </a:lnTo>
                <a:lnTo>
                  <a:pt x="5584630" y="12329"/>
                </a:lnTo>
                <a:lnTo>
                  <a:pt x="55816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09" name="SMARTInkShape-706"/>
          <p:cNvSpPr/>
          <p:nvPr>
            <p:custDataLst>
              <p:tags r:id="rId28"/>
            </p:custDataLst>
          </p:nvPr>
        </p:nvSpPr>
        <p:spPr>
          <a:xfrm>
            <a:off x="6410325" y="2438400"/>
            <a:ext cx="19051" cy="28576"/>
          </a:xfrm>
          <a:custGeom>
            <a:avLst/>
            <a:gdLst/>
            <a:ahLst/>
            <a:cxnLst/>
            <a:rect l="0" t="0" r="0" b="0"/>
            <a:pathLst>
              <a:path w="19051" h="28576">
                <a:moveTo>
                  <a:pt x="19050" y="28575"/>
                </a:moveTo>
                <a:lnTo>
                  <a:pt x="19050" y="28575"/>
                </a:lnTo>
                <a:lnTo>
                  <a:pt x="19050" y="23519"/>
                </a:lnTo>
                <a:lnTo>
                  <a:pt x="17992" y="22029"/>
                </a:lnTo>
                <a:lnTo>
                  <a:pt x="16228" y="21036"/>
                </a:lnTo>
                <a:lnTo>
                  <a:pt x="9641" y="19085"/>
                </a:lnTo>
                <a:lnTo>
                  <a:pt x="117" y="9641"/>
                </a:lnTo>
                <a:lnTo>
                  <a:pt x="0" y="10"/>
                </a:lnTo>
                <a:lnTo>
                  <a:pt x="95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514" name="SMARTInkShape-Group170"/>
          <p:cNvGrpSpPr/>
          <p:nvPr/>
        </p:nvGrpSpPr>
        <p:grpSpPr>
          <a:xfrm>
            <a:off x="6353570" y="2457450"/>
            <a:ext cx="151996" cy="3857626"/>
            <a:chOff x="6353570" y="2457450"/>
            <a:chExt cx="151996" cy="3857626"/>
          </a:xfrm>
        </p:grpSpPr>
        <p:sp>
          <p:nvSpPr>
            <p:cNvPr id="18510" name="SMARTInkShape-707"/>
            <p:cNvSpPr/>
            <p:nvPr>
              <p:custDataLst>
                <p:tags r:id="rId90"/>
              </p:custDataLst>
            </p:nvPr>
          </p:nvSpPr>
          <p:spPr>
            <a:xfrm>
              <a:off x="6410325" y="2457450"/>
              <a:ext cx="76201" cy="190501"/>
            </a:xfrm>
            <a:custGeom>
              <a:avLst/>
              <a:gdLst/>
              <a:ahLst/>
              <a:cxnLst/>
              <a:rect l="0" t="0" r="0" b="0"/>
              <a:pathLst>
                <a:path w="76201" h="190501">
                  <a:moveTo>
                    <a:pt x="19050" y="66675"/>
                  </a:moveTo>
                  <a:lnTo>
                    <a:pt x="19050" y="66675"/>
                  </a:lnTo>
                  <a:lnTo>
                    <a:pt x="10849" y="58474"/>
                  </a:lnTo>
                  <a:lnTo>
                    <a:pt x="8729" y="49807"/>
                  </a:lnTo>
                  <a:lnTo>
                    <a:pt x="1358" y="39851"/>
                  </a:lnTo>
                  <a:lnTo>
                    <a:pt x="35" y="29013"/>
                  </a:lnTo>
                  <a:lnTo>
                    <a:pt x="0" y="9927"/>
                  </a:lnTo>
                  <a:lnTo>
                    <a:pt x="9515" y="9525"/>
                  </a:lnTo>
                  <a:lnTo>
                    <a:pt x="9525" y="0"/>
                  </a:lnTo>
                  <a:lnTo>
                    <a:pt x="17726" y="0"/>
                  </a:lnTo>
                  <a:lnTo>
                    <a:pt x="18167" y="1058"/>
                  </a:lnTo>
                  <a:lnTo>
                    <a:pt x="20108" y="44530"/>
                  </a:lnTo>
                  <a:lnTo>
                    <a:pt x="26589" y="57166"/>
                  </a:lnTo>
                  <a:lnTo>
                    <a:pt x="29371" y="73027"/>
                  </a:lnTo>
                  <a:lnTo>
                    <a:pt x="36063" y="85725"/>
                  </a:lnTo>
                  <a:lnTo>
                    <a:pt x="37698" y="93369"/>
                  </a:lnTo>
                  <a:lnTo>
                    <a:pt x="44566" y="102483"/>
                  </a:lnTo>
                  <a:lnTo>
                    <a:pt x="46267" y="108342"/>
                  </a:lnTo>
                  <a:lnTo>
                    <a:pt x="47777" y="110328"/>
                  </a:lnTo>
                  <a:lnTo>
                    <a:pt x="53903" y="114181"/>
                  </a:lnTo>
                  <a:lnTo>
                    <a:pt x="57924" y="123898"/>
                  </a:lnTo>
                  <a:lnTo>
                    <a:pt x="66271" y="132919"/>
                  </a:lnTo>
                  <a:lnTo>
                    <a:pt x="66675" y="176380"/>
                  </a:lnTo>
                  <a:lnTo>
                    <a:pt x="67733" y="177912"/>
                  </a:lnTo>
                  <a:lnTo>
                    <a:pt x="69497" y="178933"/>
                  </a:lnTo>
                  <a:lnTo>
                    <a:pt x="76190" y="180972"/>
                  </a:lnTo>
                  <a:lnTo>
                    <a:pt x="76200" y="190500"/>
                  </a:lnTo>
                  <a:lnTo>
                    <a:pt x="66675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11" name="SMARTInkShape-708"/>
            <p:cNvSpPr/>
            <p:nvPr>
              <p:custDataLst>
                <p:tags r:id="rId91"/>
              </p:custDataLst>
            </p:nvPr>
          </p:nvSpPr>
          <p:spPr>
            <a:xfrm>
              <a:off x="6353570" y="2466975"/>
              <a:ext cx="66281" cy="171448"/>
            </a:xfrm>
            <a:custGeom>
              <a:avLst/>
              <a:gdLst/>
              <a:ahLst/>
              <a:cxnLst/>
              <a:rect l="0" t="0" r="0" b="0"/>
              <a:pathLst>
                <a:path w="66281" h="171448">
                  <a:moveTo>
                    <a:pt x="66280" y="28575"/>
                  </a:moveTo>
                  <a:lnTo>
                    <a:pt x="66280" y="28575"/>
                  </a:lnTo>
                  <a:lnTo>
                    <a:pt x="66280" y="0"/>
                  </a:lnTo>
                  <a:lnTo>
                    <a:pt x="66280" y="22748"/>
                  </a:lnTo>
                  <a:lnTo>
                    <a:pt x="65222" y="24691"/>
                  </a:lnTo>
                  <a:lnTo>
                    <a:pt x="63458" y="25985"/>
                  </a:lnTo>
                  <a:lnTo>
                    <a:pt x="61224" y="26849"/>
                  </a:lnTo>
                  <a:lnTo>
                    <a:pt x="59735" y="28482"/>
                  </a:lnTo>
                  <a:lnTo>
                    <a:pt x="58079" y="33120"/>
                  </a:lnTo>
                  <a:lnTo>
                    <a:pt x="55959" y="44721"/>
                  </a:lnTo>
                  <a:lnTo>
                    <a:pt x="50286" y="55113"/>
                  </a:lnTo>
                  <a:lnTo>
                    <a:pt x="47078" y="70070"/>
                  </a:lnTo>
                  <a:lnTo>
                    <a:pt x="39870" y="85141"/>
                  </a:lnTo>
                  <a:lnTo>
                    <a:pt x="28089" y="119745"/>
                  </a:lnTo>
                  <a:lnTo>
                    <a:pt x="20832" y="133171"/>
                  </a:lnTo>
                  <a:lnTo>
                    <a:pt x="20106" y="136406"/>
                  </a:lnTo>
                  <a:lnTo>
                    <a:pt x="9560" y="160041"/>
                  </a:lnTo>
                  <a:lnTo>
                    <a:pt x="9257" y="166423"/>
                  </a:lnTo>
                  <a:lnTo>
                    <a:pt x="8156" y="168099"/>
                  </a:lnTo>
                  <a:lnTo>
                    <a:pt x="6364" y="169216"/>
                  </a:lnTo>
                  <a:lnTo>
                    <a:pt x="0" y="171319"/>
                  </a:lnTo>
                  <a:lnTo>
                    <a:pt x="16949" y="171447"/>
                  </a:lnTo>
                  <a:lnTo>
                    <a:pt x="17518" y="170389"/>
                  </a:lnTo>
                  <a:lnTo>
                    <a:pt x="18149" y="166392"/>
                  </a:lnTo>
                  <a:lnTo>
                    <a:pt x="21252" y="161088"/>
                  </a:lnTo>
                  <a:lnTo>
                    <a:pt x="2818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12" name="SMARTInkShape-709"/>
            <p:cNvSpPr/>
            <p:nvPr>
              <p:custDataLst>
                <p:tags r:id="rId92"/>
              </p:custDataLst>
            </p:nvPr>
          </p:nvSpPr>
          <p:spPr>
            <a:xfrm>
              <a:off x="6410325" y="6153150"/>
              <a:ext cx="95241" cy="142876"/>
            </a:xfrm>
            <a:custGeom>
              <a:avLst/>
              <a:gdLst/>
              <a:ahLst/>
              <a:cxnLst/>
              <a:rect l="0" t="0" r="0" b="0"/>
              <a:pathLst>
                <a:path w="95241" h="142876">
                  <a:moveTo>
                    <a:pt x="9525" y="47625"/>
                  </a:moveTo>
                  <a:lnTo>
                    <a:pt x="9525" y="47625"/>
                  </a:lnTo>
                  <a:lnTo>
                    <a:pt x="9525" y="38110"/>
                  </a:lnTo>
                  <a:lnTo>
                    <a:pt x="116" y="28691"/>
                  </a:lnTo>
                  <a:lnTo>
                    <a:pt x="0" y="19053"/>
                  </a:lnTo>
                  <a:lnTo>
                    <a:pt x="14189" y="33240"/>
                  </a:lnTo>
                  <a:lnTo>
                    <a:pt x="16890" y="38762"/>
                  </a:lnTo>
                  <a:lnTo>
                    <a:pt x="18623" y="45874"/>
                  </a:lnTo>
                  <a:lnTo>
                    <a:pt x="25512" y="54884"/>
                  </a:lnTo>
                  <a:lnTo>
                    <a:pt x="28725" y="63769"/>
                  </a:lnTo>
                  <a:lnTo>
                    <a:pt x="46174" y="84239"/>
                  </a:lnTo>
                  <a:lnTo>
                    <a:pt x="47498" y="93795"/>
                  </a:lnTo>
                  <a:lnTo>
                    <a:pt x="55815" y="103323"/>
                  </a:lnTo>
                  <a:lnTo>
                    <a:pt x="57033" y="112849"/>
                  </a:lnTo>
                  <a:lnTo>
                    <a:pt x="57150" y="141397"/>
                  </a:lnTo>
                  <a:lnTo>
                    <a:pt x="58208" y="141889"/>
                  </a:lnTo>
                  <a:lnTo>
                    <a:pt x="66665" y="142875"/>
                  </a:lnTo>
                  <a:lnTo>
                    <a:pt x="66675" y="98339"/>
                  </a:lnTo>
                  <a:lnTo>
                    <a:pt x="66675" y="73022"/>
                  </a:lnTo>
                  <a:lnTo>
                    <a:pt x="69497" y="66674"/>
                  </a:lnTo>
                  <a:lnTo>
                    <a:pt x="73220" y="60325"/>
                  </a:lnTo>
                  <a:lnTo>
                    <a:pt x="75612" y="47625"/>
                  </a:lnTo>
                  <a:lnTo>
                    <a:pt x="76084" y="39981"/>
                  </a:lnTo>
                  <a:lnTo>
                    <a:pt x="82722" y="30867"/>
                  </a:lnTo>
                  <a:lnTo>
                    <a:pt x="84836" y="21963"/>
                  </a:lnTo>
                  <a:lnTo>
                    <a:pt x="85608" y="11372"/>
                  </a:lnTo>
                  <a:lnTo>
                    <a:pt x="86705" y="10756"/>
                  </a:lnTo>
                  <a:lnTo>
                    <a:pt x="95240" y="952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13" name="SMARTInkShape-710"/>
            <p:cNvSpPr/>
            <p:nvPr>
              <p:custDataLst>
                <p:tags r:id="rId93"/>
              </p:custDataLst>
            </p:nvPr>
          </p:nvSpPr>
          <p:spPr>
            <a:xfrm>
              <a:off x="6419850" y="2457450"/>
              <a:ext cx="38101" cy="3857626"/>
            </a:xfrm>
            <a:custGeom>
              <a:avLst/>
              <a:gdLst/>
              <a:ahLst/>
              <a:cxnLst/>
              <a:rect l="0" t="0" r="0" b="0"/>
              <a:pathLst>
                <a:path w="38101" h="38576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6174"/>
                  </a:lnTo>
                  <a:lnTo>
                    <a:pt x="0" y="92981"/>
                  </a:lnTo>
                  <a:lnTo>
                    <a:pt x="0" y="139963"/>
                  </a:lnTo>
                  <a:lnTo>
                    <a:pt x="0" y="186267"/>
                  </a:lnTo>
                  <a:lnTo>
                    <a:pt x="0" y="231867"/>
                  </a:lnTo>
                  <a:lnTo>
                    <a:pt x="2822" y="238166"/>
                  </a:lnTo>
                  <a:lnTo>
                    <a:pt x="5056" y="241327"/>
                  </a:lnTo>
                  <a:lnTo>
                    <a:pt x="5488" y="244494"/>
                  </a:lnTo>
                  <a:lnTo>
                    <a:pt x="276" y="269876"/>
                  </a:lnTo>
                  <a:lnTo>
                    <a:pt x="2944" y="276225"/>
                  </a:lnTo>
                  <a:lnTo>
                    <a:pt x="5138" y="279400"/>
                  </a:lnTo>
                  <a:lnTo>
                    <a:pt x="8225" y="293981"/>
                  </a:lnTo>
                  <a:lnTo>
                    <a:pt x="9519" y="340760"/>
                  </a:lnTo>
                  <a:lnTo>
                    <a:pt x="9525" y="387272"/>
                  </a:lnTo>
                  <a:lnTo>
                    <a:pt x="9525" y="431447"/>
                  </a:lnTo>
                  <a:lnTo>
                    <a:pt x="9525" y="474840"/>
                  </a:lnTo>
                  <a:lnTo>
                    <a:pt x="9525" y="517119"/>
                  </a:lnTo>
                  <a:lnTo>
                    <a:pt x="9525" y="563709"/>
                  </a:lnTo>
                  <a:lnTo>
                    <a:pt x="9525" y="608995"/>
                  </a:lnTo>
                  <a:lnTo>
                    <a:pt x="9525" y="655528"/>
                  </a:lnTo>
                  <a:lnTo>
                    <a:pt x="9525" y="701766"/>
                  </a:lnTo>
                  <a:lnTo>
                    <a:pt x="9525" y="746034"/>
                  </a:lnTo>
                  <a:lnTo>
                    <a:pt x="9525" y="792752"/>
                  </a:lnTo>
                  <a:lnTo>
                    <a:pt x="9525" y="840243"/>
                  </a:lnTo>
                  <a:lnTo>
                    <a:pt x="9525" y="882770"/>
                  </a:lnTo>
                  <a:lnTo>
                    <a:pt x="9525" y="924518"/>
                  </a:lnTo>
                  <a:lnTo>
                    <a:pt x="9525" y="968202"/>
                  </a:lnTo>
                  <a:lnTo>
                    <a:pt x="9525" y="1009826"/>
                  </a:lnTo>
                  <a:lnTo>
                    <a:pt x="9525" y="1051814"/>
                  </a:lnTo>
                  <a:lnTo>
                    <a:pt x="9525" y="1096703"/>
                  </a:lnTo>
                  <a:lnTo>
                    <a:pt x="9525" y="1143176"/>
                  </a:lnTo>
                  <a:lnTo>
                    <a:pt x="9525" y="1187460"/>
                  </a:lnTo>
                  <a:lnTo>
                    <a:pt x="9525" y="1230607"/>
                  </a:lnTo>
                  <a:lnTo>
                    <a:pt x="9525" y="1277167"/>
                  </a:lnTo>
                  <a:lnTo>
                    <a:pt x="9525" y="1323837"/>
                  </a:lnTo>
                  <a:lnTo>
                    <a:pt x="9525" y="1368417"/>
                  </a:lnTo>
                  <a:lnTo>
                    <a:pt x="9525" y="1412875"/>
                  </a:lnTo>
                  <a:lnTo>
                    <a:pt x="9525" y="1457325"/>
                  </a:lnTo>
                  <a:lnTo>
                    <a:pt x="9525" y="1501775"/>
                  </a:lnTo>
                  <a:lnTo>
                    <a:pt x="9525" y="1546225"/>
                  </a:lnTo>
                  <a:lnTo>
                    <a:pt x="9525" y="1593497"/>
                  </a:lnTo>
                  <a:lnTo>
                    <a:pt x="9525" y="1637711"/>
                  </a:lnTo>
                  <a:lnTo>
                    <a:pt x="9525" y="1682716"/>
                  </a:lnTo>
                  <a:lnTo>
                    <a:pt x="9525" y="1729048"/>
                  </a:lnTo>
                  <a:lnTo>
                    <a:pt x="9525" y="1775806"/>
                  </a:lnTo>
                  <a:lnTo>
                    <a:pt x="9525" y="1821561"/>
                  </a:lnTo>
                  <a:lnTo>
                    <a:pt x="9525" y="1866848"/>
                  </a:lnTo>
                  <a:lnTo>
                    <a:pt x="9525" y="1907817"/>
                  </a:lnTo>
                  <a:lnTo>
                    <a:pt x="9525" y="1952036"/>
                  </a:lnTo>
                  <a:lnTo>
                    <a:pt x="10583" y="1965063"/>
                  </a:lnTo>
                  <a:lnTo>
                    <a:pt x="18167" y="2009947"/>
                  </a:lnTo>
                  <a:lnTo>
                    <a:pt x="18972" y="2057333"/>
                  </a:lnTo>
                  <a:lnTo>
                    <a:pt x="19042" y="2104936"/>
                  </a:lnTo>
                  <a:lnTo>
                    <a:pt x="19050" y="2147072"/>
                  </a:lnTo>
                  <a:lnTo>
                    <a:pt x="19050" y="2194076"/>
                  </a:lnTo>
                  <a:lnTo>
                    <a:pt x="19050" y="2241646"/>
                  </a:lnTo>
                  <a:lnTo>
                    <a:pt x="19050" y="2288208"/>
                  </a:lnTo>
                  <a:lnTo>
                    <a:pt x="19050" y="2328248"/>
                  </a:lnTo>
                  <a:lnTo>
                    <a:pt x="19050" y="2374010"/>
                  </a:lnTo>
                  <a:lnTo>
                    <a:pt x="19050" y="2419298"/>
                  </a:lnTo>
                  <a:lnTo>
                    <a:pt x="19050" y="2460267"/>
                  </a:lnTo>
                  <a:lnTo>
                    <a:pt x="19050" y="2504486"/>
                  </a:lnTo>
                  <a:lnTo>
                    <a:pt x="19050" y="2545945"/>
                  </a:lnTo>
                  <a:lnTo>
                    <a:pt x="19050" y="2590207"/>
                  </a:lnTo>
                  <a:lnTo>
                    <a:pt x="19050" y="2635216"/>
                  </a:lnTo>
                  <a:lnTo>
                    <a:pt x="19050" y="2678404"/>
                  </a:lnTo>
                  <a:lnTo>
                    <a:pt x="19050" y="2720582"/>
                  </a:lnTo>
                  <a:lnTo>
                    <a:pt x="19050" y="2765402"/>
                  </a:lnTo>
                  <a:lnTo>
                    <a:pt x="19050" y="2809874"/>
                  </a:lnTo>
                  <a:lnTo>
                    <a:pt x="19050" y="2854325"/>
                  </a:lnTo>
                  <a:lnTo>
                    <a:pt x="19050" y="2899833"/>
                  </a:lnTo>
                  <a:lnTo>
                    <a:pt x="19050" y="2947445"/>
                  </a:lnTo>
                  <a:lnTo>
                    <a:pt x="19050" y="2990385"/>
                  </a:lnTo>
                  <a:lnTo>
                    <a:pt x="19050" y="3035273"/>
                  </a:lnTo>
                  <a:lnTo>
                    <a:pt x="19050" y="3079748"/>
                  </a:lnTo>
                  <a:lnTo>
                    <a:pt x="19050" y="3125493"/>
                  </a:lnTo>
                  <a:lnTo>
                    <a:pt x="19050" y="3172000"/>
                  </a:lnTo>
                  <a:lnTo>
                    <a:pt x="19050" y="3216086"/>
                  </a:lnTo>
                  <a:lnTo>
                    <a:pt x="19050" y="3257725"/>
                  </a:lnTo>
                  <a:lnTo>
                    <a:pt x="19050" y="3299714"/>
                  </a:lnTo>
                  <a:lnTo>
                    <a:pt x="19050" y="3344604"/>
                  </a:lnTo>
                  <a:lnTo>
                    <a:pt x="20108" y="3383755"/>
                  </a:lnTo>
                  <a:lnTo>
                    <a:pt x="26589" y="3402463"/>
                  </a:lnTo>
                  <a:lnTo>
                    <a:pt x="28541" y="3449771"/>
                  </a:lnTo>
                  <a:lnTo>
                    <a:pt x="28575" y="3495670"/>
                  </a:lnTo>
                  <a:lnTo>
                    <a:pt x="28575" y="3538274"/>
                  </a:lnTo>
                  <a:lnTo>
                    <a:pt x="25753" y="3543888"/>
                  </a:lnTo>
                  <a:lnTo>
                    <a:pt x="22030" y="3549912"/>
                  </a:lnTo>
                  <a:lnTo>
                    <a:pt x="19443" y="3560503"/>
                  </a:lnTo>
                  <a:lnTo>
                    <a:pt x="19060" y="3584692"/>
                  </a:lnTo>
                  <a:lnTo>
                    <a:pt x="21877" y="3590977"/>
                  </a:lnTo>
                  <a:lnTo>
                    <a:pt x="27252" y="3598579"/>
                  </a:lnTo>
                  <a:lnTo>
                    <a:pt x="28572" y="3609937"/>
                  </a:lnTo>
                  <a:lnTo>
                    <a:pt x="28575" y="3656238"/>
                  </a:lnTo>
                  <a:lnTo>
                    <a:pt x="28575" y="3703474"/>
                  </a:lnTo>
                  <a:lnTo>
                    <a:pt x="28575" y="3750852"/>
                  </a:lnTo>
                  <a:lnTo>
                    <a:pt x="28575" y="3765705"/>
                  </a:lnTo>
                  <a:lnTo>
                    <a:pt x="37925" y="3809828"/>
                  </a:lnTo>
                  <a:lnTo>
                    <a:pt x="38100" y="3857377"/>
                  </a:lnTo>
                  <a:lnTo>
                    <a:pt x="38100" y="3857610"/>
                  </a:lnTo>
                  <a:lnTo>
                    <a:pt x="38100" y="3829180"/>
                  </a:lnTo>
                  <a:lnTo>
                    <a:pt x="33044" y="3829088"/>
                  </a:lnTo>
                  <a:lnTo>
                    <a:pt x="31555" y="3830134"/>
                  </a:lnTo>
                  <a:lnTo>
                    <a:pt x="30561" y="3831889"/>
                  </a:lnTo>
                  <a:lnTo>
                    <a:pt x="28968" y="3842311"/>
                  </a:lnTo>
                  <a:lnTo>
                    <a:pt x="28575" y="385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515" name="SMARTInkShape-711"/>
          <p:cNvSpPr/>
          <p:nvPr>
            <p:custDataLst>
              <p:tags r:id="rId29"/>
            </p:custDataLst>
          </p:nvPr>
        </p:nvSpPr>
        <p:spPr>
          <a:xfrm>
            <a:off x="742950" y="64293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16" name="SMARTInkShape-712"/>
          <p:cNvSpPr/>
          <p:nvPr>
            <p:custDataLst>
              <p:tags r:id="rId30"/>
            </p:custDataLst>
          </p:nvPr>
        </p:nvSpPr>
        <p:spPr>
          <a:xfrm>
            <a:off x="714375" y="6276975"/>
            <a:ext cx="5724526" cy="142876"/>
          </a:xfrm>
          <a:custGeom>
            <a:avLst/>
            <a:gdLst/>
            <a:ahLst/>
            <a:cxnLst/>
            <a:rect l="0" t="0" r="0" b="0"/>
            <a:pathLst>
              <a:path w="5724526" h="142876">
                <a:moveTo>
                  <a:pt x="47625" y="142875"/>
                </a:moveTo>
                <a:lnTo>
                  <a:pt x="47625" y="142875"/>
                </a:lnTo>
                <a:lnTo>
                  <a:pt x="28978" y="142875"/>
                </a:lnTo>
                <a:lnTo>
                  <a:pt x="19453" y="133743"/>
                </a:lnTo>
                <a:lnTo>
                  <a:pt x="9525" y="133350"/>
                </a:lnTo>
                <a:lnTo>
                  <a:pt x="9525" y="142872"/>
                </a:lnTo>
                <a:lnTo>
                  <a:pt x="0" y="142875"/>
                </a:lnTo>
                <a:lnTo>
                  <a:pt x="9491" y="142875"/>
                </a:lnTo>
                <a:lnTo>
                  <a:pt x="9525" y="133384"/>
                </a:lnTo>
                <a:lnTo>
                  <a:pt x="27217" y="133350"/>
                </a:lnTo>
                <a:lnTo>
                  <a:pt x="27669" y="134408"/>
                </a:lnTo>
                <a:lnTo>
                  <a:pt x="28172" y="138406"/>
                </a:lnTo>
                <a:lnTo>
                  <a:pt x="29365" y="139895"/>
                </a:lnTo>
                <a:lnTo>
                  <a:pt x="37697" y="142759"/>
                </a:lnTo>
                <a:lnTo>
                  <a:pt x="83971" y="142875"/>
                </a:lnTo>
                <a:lnTo>
                  <a:pt x="90262" y="142875"/>
                </a:lnTo>
                <a:lnTo>
                  <a:pt x="91924" y="141817"/>
                </a:lnTo>
                <a:lnTo>
                  <a:pt x="93033" y="140053"/>
                </a:lnTo>
                <a:lnTo>
                  <a:pt x="93772" y="137819"/>
                </a:lnTo>
                <a:lnTo>
                  <a:pt x="95323" y="137387"/>
                </a:lnTo>
                <a:lnTo>
                  <a:pt x="104864" y="142254"/>
                </a:lnTo>
                <a:lnTo>
                  <a:pt x="109401" y="142599"/>
                </a:lnTo>
                <a:lnTo>
                  <a:pt x="111034" y="141633"/>
                </a:lnTo>
                <a:lnTo>
                  <a:pt x="112123" y="139931"/>
                </a:lnTo>
                <a:lnTo>
                  <a:pt x="112848" y="137737"/>
                </a:lnTo>
                <a:lnTo>
                  <a:pt x="114391" y="136275"/>
                </a:lnTo>
                <a:lnTo>
                  <a:pt x="122373" y="133736"/>
                </a:lnTo>
                <a:lnTo>
                  <a:pt x="168562" y="133350"/>
                </a:lnTo>
                <a:lnTo>
                  <a:pt x="195116" y="133350"/>
                </a:lnTo>
                <a:lnTo>
                  <a:pt x="196753" y="132292"/>
                </a:lnTo>
                <a:lnTo>
                  <a:pt x="197843" y="130528"/>
                </a:lnTo>
                <a:lnTo>
                  <a:pt x="199594" y="125149"/>
                </a:lnTo>
                <a:lnTo>
                  <a:pt x="202656" y="124413"/>
                </a:lnTo>
                <a:lnTo>
                  <a:pt x="204954" y="124218"/>
                </a:lnTo>
                <a:lnTo>
                  <a:pt x="206486" y="125145"/>
                </a:lnTo>
                <a:lnTo>
                  <a:pt x="207507" y="126822"/>
                </a:lnTo>
                <a:lnTo>
                  <a:pt x="208188" y="128998"/>
                </a:lnTo>
                <a:lnTo>
                  <a:pt x="209701" y="129391"/>
                </a:lnTo>
                <a:lnTo>
                  <a:pt x="214203" y="127004"/>
                </a:lnTo>
                <a:lnTo>
                  <a:pt x="215827" y="127003"/>
                </a:lnTo>
                <a:lnTo>
                  <a:pt x="216910" y="128060"/>
                </a:lnTo>
                <a:lnTo>
                  <a:pt x="217631" y="129823"/>
                </a:lnTo>
                <a:lnTo>
                  <a:pt x="219171" y="129941"/>
                </a:lnTo>
                <a:lnTo>
                  <a:pt x="228691" y="124501"/>
                </a:lnTo>
                <a:lnTo>
                  <a:pt x="273319" y="123825"/>
                </a:lnTo>
                <a:lnTo>
                  <a:pt x="320675" y="123825"/>
                </a:lnTo>
                <a:lnTo>
                  <a:pt x="364824" y="123825"/>
                </a:lnTo>
                <a:lnTo>
                  <a:pt x="370216" y="123825"/>
                </a:lnTo>
                <a:lnTo>
                  <a:pt x="373811" y="124883"/>
                </a:lnTo>
                <a:lnTo>
                  <a:pt x="376207" y="126647"/>
                </a:lnTo>
                <a:lnTo>
                  <a:pt x="377805" y="128881"/>
                </a:lnTo>
                <a:lnTo>
                  <a:pt x="379928" y="130370"/>
                </a:lnTo>
                <a:lnTo>
                  <a:pt x="385110" y="132026"/>
                </a:lnTo>
                <a:lnTo>
                  <a:pt x="431691" y="133340"/>
                </a:lnTo>
                <a:lnTo>
                  <a:pt x="468573" y="133350"/>
                </a:lnTo>
                <a:lnTo>
                  <a:pt x="475660" y="130528"/>
                </a:lnTo>
                <a:lnTo>
                  <a:pt x="482338" y="126805"/>
                </a:lnTo>
                <a:lnTo>
                  <a:pt x="495248" y="124413"/>
                </a:lnTo>
                <a:lnTo>
                  <a:pt x="542750" y="123830"/>
                </a:lnTo>
                <a:lnTo>
                  <a:pt x="588563" y="123825"/>
                </a:lnTo>
                <a:lnTo>
                  <a:pt x="631998" y="122767"/>
                </a:lnTo>
                <a:lnTo>
                  <a:pt x="650480" y="115624"/>
                </a:lnTo>
                <a:lnTo>
                  <a:pt x="695324" y="114305"/>
                </a:lnTo>
                <a:lnTo>
                  <a:pt x="741657" y="114300"/>
                </a:lnTo>
                <a:lnTo>
                  <a:pt x="789247" y="114300"/>
                </a:lnTo>
                <a:lnTo>
                  <a:pt x="835123" y="114300"/>
                </a:lnTo>
                <a:lnTo>
                  <a:pt x="869520" y="114300"/>
                </a:lnTo>
                <a:lnTo>
                  <a:pt x="917043" y="104950"/>
                </a:lnTo>
                <a:lnTo>
                  <a:pt x="964080" y="104780"/>
                </a:lnTo>
                <a:lnTo>
                  <a:pt x="1006595" y="104775"/>
                </a:lnTo>
                <a:lnTo>
                  <a:pt x="1048343" y="104775"/>
                </a:lnTo>
                <a:lnTo>
                  <a:pt x="1092027" y="104775"/>
                </a:lnTo>
                <a:lnTo>
                  <a:pt x="1133651" y="104775"/>
                </a:lnTo>
                <a:lnTo>
                  <a:pt x="1177935" y="104775"/>
                </a:lnTo>
                <a:lnTo>
                  <a:pt x="1224227" y="104775"/>
                </a:lnTo>
                <a:lnTo>
                  <a:pt x="1268590" y="104775"/>
                </a:lnTo>
                <a:lnTo>
                  <a:pt x="1310873" y="104775"/>
                </a:lnTo>
                <a:lnTo>
                  <a:pt x="1354396" y="104775"/>
                </a:lnTo>
                <a:lnTo>
                  <a:pt x="1392879" y="101953"/>
                </a:lnTo>
                <a:lnTo>
                  <a:pt x="1437634" y="95838"/>
                </a:lnTo>
                <a:lnTo>
                  <a:pt x="1477545" y="95328"/>
                </a:lnTo>
                <a:lnTo>
                  <a:pt x="1519098" y="95260"/>
                </a:lnTo>
                <a:lnTo>
                  <a:pt x="1563830" y="87050"/>
                </a:lnTo>
                <a:lnTo>
                  <a:pt x="1606144" y="85841"/>
                </a:lnTo>
                <a:lnTo>
                  <a:pt x="1652816" y="85735"/>
                </a:lnTo>
                <a:lnTo>
                  <a:pt x="1700356" y="85725"/>
                </a:lnTo>
                <a:lnTo>
                  <a:pt x="1747975" y="93926"/>
                </a:lnTo>
                <a:lnTo>
                  <a:pt x="1795599" y="95134"/>
                </a:lnTo>
                <a:lnTo>
                  <a:pt x="1843224" y="95240"/>
                </a:lnTo>
                <a:lnTo>
                  <a:pt x="1890849" y="95250"/>
                </a:lnTo>
                <a:lnTo>
                  <a:pt x="1923960" y="94192"/>
                </a:lnTo>
                <a:lnTo>
                  <a:pt x="1963602" y="87049"/>
                </a:lnTo>
                <a:lnTo>
                  <a:pt x="2009966" y="85900"/>
                </a:lnTo>
                <a:lnTo>
                  <a:pt x="2057425" y="85748"/>
                </a:lnTo>
                <a:lnTo>
                  <a:pt x="2099972" y="85728"/>
                </a:lnTo>
                <a:lnTo>
                  <a:pt x="2143714" y="85725"/>
                </a:lnTo>
                <a:lnTo>
                  <a:pt x="2190828" y="84667"/>
                </a:lnTo>
                <a:lnTo>
                  <a:pt x="2233329" y="77524"/>
                </a:lnTo>
                <a:lnTo>
                  <a:pt x="2274243" y="76375"/>
                </a:lnTo>
                <a:lnTo>
                  <a:pt x="2315535" y="76223"/>
                </a:lnTo>
                <a:lnTo>
                  <a:pt x="2362326" y="76203"/>
                </a:lnTo>
                <a:lnTo>
                  <a:pt x="2402303" y="76200"/>
                </a:lnTo>
                <a:lnTo>
                  <a:pt x="2441643" y="76200"/>
                </a:lnTo>
                <a:lnTo>
                  <a:pt x="2486452" y="76200"/>
                </a:lnTo>
                <a:lnTo>
                  <a:pt x="2533706" y="76200"/>
                </a:lnTo>
                <a:lnTo>
                  <a:pt x="2559419" y="73378"/>
                </a:lnTo>
                <a:lnTo>
                  <a:pt x="2592127" y="67999"/>
                </a:lnTo>
                <a:lnTo>
                  <a:pt x="2635777" y="66850"/>
                </a:lnTo>
                <a:lnTo>
                  <a:pt x="2677431" y="66698"/>
                </a:lnTo>
                <a:lnTo>
                  <a:pt x="2724269" y="66678"/>
                </a:lnTo>
                <a:lnTo>
                  <a:pt x="2764252" y="66675"/>
                </a:lnTo>
                <a:lnTo>
                  <a:pt x="2803592" y="66675"/>
                </a:lnTo>
                <a:lnTo>
                  <a:pt x="2848402" y="66675"/>
                </a:lnTo>
                <a:lnTo>
                  <a:pt x="2892835" y="66675"/>
                </a:lnTo>
                <a:lnTo>
                  <a:pt x="2934590" y="66675"/>
                </a:lnTo>
                <a:lnTo>
                  <a:pt x="2981442" y="66675"/>
                </a:lnTo>
                <a:lnTo>
                  <a:pt x="3021427" y="66675"/>
                </a:lnTo>
                <a:lnTo>
                  <a:pt x="3060767" y="66675"/>
                </a:lnTo>
                <a:lnTo>
                  <a:pt x="3086002" y="65617"/>
                </a:lnTo>
                <a:lnTo>
                  <a:pt x="3125651" y="58474"/>
                </a:lnTo>
                <a:lnTo>
                  <a:pt x="3169194" y="57325"/>
                </a:lnTo>
                <a:lnTo>
                  <a:pt x="3209774" y="57173"/>
                </a:lnTo>
                <a:lnTo>
                  <a:pt x="3249469" y="57153"/>
                </a:lnTo>
                <a:lnTo>
                  <a:pt x="3293018" y="57150"/>
                </a:lnTo>
                <a:lnTo>
                  <a:pt x="3336341" y="57150"/>
                </a:lnTo>
                <a:lnTo>
                  <a:pt x="3383588" y="54328"/>
                </a:lnTo>
                <a:lnTo>
                  <a:pt x="3428358" y="48213"/>
                </a:lnTo>
                <a:lnTo>
                  <a:pt x="3474583" y="47677"/>
                </a:lnTo>
                <a:lnTo>
                  <a:pt x="3520955" y="47628"/>
                </a:lnTo>
                <a:lnTo>
                  <a:pt x="3567366" y="39424"/>
                </a:lnTo>
                <a:lnTo>
                  <a:pt x="3614130" y="38178"/>
                </a:lnTo>
                <a:lnTo>
                  <a:pt x="3659886" y="39165"/>
                </a:lnTo>
                <a:lnTo>
                  <a:pt x="3705342" y="46743"/>
                </a:lnTo>
                <a:lnTo>
                  <a:pt x="3752671" y="47573"/>
                </a:lnTo>
                <a:lnTo>
                  <a:pt x="3797289" y="47622"/>
                </a:lnTo>
                <a:lnTo>
                  <a:pt x="3841750" y="47625"/>
                </a:lnTo>
                <a:lnTo>
                  <a:pt x="3886200" y="47625"/>
                </a:lnTo>
                <a:lnTo>
                  <a:pt x="3930650" y="47625"/>
                </a:lnTo>
                <a:lnTo>
                  <a:pt x="3975100" y="47625"/>
                </a:lnTo>
                <a:lnTo>
                  <a:pt x="4019746" y="46567"/>
                </a:lnTo>
                <a:lnTo>
                  <a:pt x="4067000" y="38688"/>
                </a:lnTo>
                <a:lnTo>
                  <a:pt x="4108082" y="38152"/>
                </a:lnTo>
                <a:lnTo>
                  <a:pt x="4152311" y="38105"/>
                </a:lnTo>
                <a:lnTo>
                  <a:pt x="4197316" y="38100"/>
                </a:lnTo>
                <a:lnTo>
                  <a:pt x="4241798" y="37042"/>
                </a:lnTo>
                <a:lnTo>
                  <a:pt x="4260850" y="32612"/>
                </a:lnTo>
                <a:lnTo>
                  <a:pt x="4303449" y="37824"/>
                </a:lnTo>
                <a:lnTo>
                  <a:pt x="4346653" y="38083"/>
                </a:lnTo>
                <a:lnTo>
                  <a:pt x="4391030" y="38099"/>
                </a:lnTo>
                <a:lnTo>
                  <a:pt x="4435475" y="38100"/>
                </a:lnTo>
                <a:lnTo>
                  <a:pt x="4481776" y="38100"/>
                </a:lnTo>
                <a:lnTo>
                  <a:pt x="4507180" y="37042"/>
                </a:lnTo>
                <a:lnTo>
                  <a:pt x="4516027" y="33044"/>
                </a:lnTo>
                <a:lnTo>
                  <a:pt x="4520926" y="32612"/>
                </a:lnTo>
                <a:lnTo>
                  <a:pt x="4537935" y="34945"/>
                </a:lnTo>
                <a:lnTo>
                  <a:pt x="4581575" y="29040"/>
                </a:lnTo>
                <a:lnTo>
                  <a:pt x="4626918" y="28587"/>
                </a:lnTo>
                <a:lnTo>
                  <a:pt x="4669425" y="28575"/>
                </a:lnTo>
                <a:lnTo>
                  <a:pt x="4716918" y="28575"/>
                </a:lnTo>
                <a:lnTo>
                  <a:pt x="4759445" y="28575"/>
                </a:lnTo>
                <a:lnTo>
                  <a:pt x="4807018" y="28575"/>
                </a:lnTo>
                <a:lnTo>
                  <a:pt x="4851309" y="28575"/>
                </a:lnTo>
                <a:lnTo>
                  <a:pt x="4898253" y="28575"/>
                </a:lnTo>
                <a:lnTo>
                  <a:pt x="4945280" y="28575"/>
                </a:lnTo>
                <a:lnTo>
                  <a:pt x="4952391" y="25753"/>
                </a:lnTo>
                <a:lnTo>
                  <a:pt x="4955769" y="23519"/>
                </a:lnTo>
                <a:lnTo>
                  <a:pt x="4970636" y="20374"/>
                </a:lnTo>
                <a:lnTo>
                  <a:pt x="5017636" y="19066"/>
                </a:lnTo>
                <a:lnTo>
                  <a:pt x="5063840" y="19050"/>
                </a:lnTo>
                <a:lnTo>
                  <a:pt x="5108180" y="19050"/>
                </a:lnTo>
                <a:lnTo>
                  <a:pt x="5152846" y="19050"/>
                </a:lnTo>
                <a:lnTo>
                  <a:pt x="5198270" y="19050"/>
                </a:lnTo>
                <a:lnTo>
                  <a:pt x="5245021" y="19050"/>
                </a:lnTo>
                <a:lnTo>
                  <a:pt x="5289550" y="19050"/>
                </a:lnTo>
                <a:lnTo>
                  <a:pt x="5337175" y="19050"/>
                </a:lnTo>
                <a:lnTo>
                  <a:pt x="5346700" y="19050"/>
                </a:lnTo>
                <a:lnTo>
                  <a:pt x="5353050" y="16228"/>
                </a:lnTo>
                <a:lnTo>
                  <a:pt x="5356225" y="13994"/>
                </a:lnTo>
                <a:lnTo>
                  <a:pt x="5370806" y="10849"/>
                </a:lnTo>
                <a:lnTo>
                  <a:pt x="5416527" y="9532"/>
                </a:lnTo>
                <a:lnTo>
                  <a:pt x="5461116" y="9525"/>
                </a:lnTo>
                <a:lnTo>
                  <a:pt x="5467402" y="12347"/>
                </a:lnTo>
                <a:lnTo>
                  <a:pt x="5475004" y="17726"/>
                </a:lnTo>
                <a:lnTo>
                  <a:pt x="5476685" y="17109"/>
                </a:lnTo>
                <a:lnTo>
                  <a:pt x="5484110" y="12242"/>
                </a:lnTo>
                <a:lnTo>
                  <a:pt x="5496100" y="10061"/>
                </a:lnTo>
                <a:lnTo>
                  <a:pt x="5499217" y="9883"/>
                </a:lnTo>
                <a:lnTo>
                  <a:pt x="5505502" y="12506"/>
                </a:lnTo>
                <a:lnTo>
                  <a:pt x="5508659" y="14687"/>
                </a:lnTo>
                <a:lnTo>
                  <a:pt x="5511823" y="15083"/>
                </a:lnTo>
                <a:lnTo>
                  <a:pt x="5529000" y="9804"/>
                </a:lnTo>
                <a:lnTo>
                  <a:pt x="5530675" y="10769"/>
                </a:lnTo>
                <a:lnTo>
                  <a:pt x="5531792" y="12472"/>
                </a:lnTo>
                <a:lnTo>
                  <a:pt x="5532537" y="14664"/>
                </a:lnTo>
                <a:lnTo>
                  <a:pt x="5534091" y="16126"/>
                </a:lnTo>
                <a:lnTo>
                  <a:pt x="5542095" y="18664"/>
                </a:lnTo>
                <a:lnTo>
                  <a:pt x="5542580" y="17735"/>
                </a:lnTo>
                <a:lnTo>
                  <a:pt x="5543119" y="13879"/>
                </a:lnTo>
                <a:lnTo>
                  <a:pt x="5544321" y="12428"/>
                </a:lnTo>
                <a:lnTo>
                  <a:pt x="5548479" y="10815"/>
                </a:lnTo>
                <a:lnTo>
                  <a:pt x="5550010" y="11443"/>
                </a:lnTo>
                <a:lnTo>
                  <a:pt x="5551032" y="12921"/>
                </a:lnTo>
                <a:lnTo>
                  <a:pt x="5551713" y="14965"/>
                </a:lnTo>
                <a:lnTo>
                  <a:pt x="5553225" y="16326"/>
                </a:lnTo>
                <a:lnTo>
                  <a:pt x="5562172" y="18943"/>
                </a:lnTo>
                <a:lnTo>
                  <a:pt x="5589817" y="19050"/>
                </a:lnTo>
                <a:lnTo>
                  <a:pt x="5590269" y="17992"/>
                </a:lnTo>
                <a:lnTo>
                  <a:pt x="5591056" y="10849"/>
                </a:lnTo>
                <a:lnTo>
                  <a:pt x="5596197" y="14974"/>
                </a:lnTo>
                <a:lnTo>
                  <a:pt x="5600305" y="18692"/>
                </a:lnTo>
                <a:lnTo>
                  <a:pt x="5647895" y="19050"/>
                </a:lnTo>
                <a:lnTo>
                  <a:pt x="5695362" y="19050"/>
                </a:lnTo>
                <a:lnTo>
                  <a:pt x="5724525" y="19050"/>
                </a:lnTo>
                <a:lnTo>
                  <a:pt x="5724525" y="9918"/>
                </a:lnTo>
                <a:lnTo>
                  <a:pt x="5716324" y="9559"/>
                </a:lnTo>
                <a:lnTo>
                  <a:pt x="570547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17" name="SMARTInkShape-713"/>
          <p:cNvSpPr/>
          <p:nvPr>
            <p:custDataLst>
              <p:tags r:id="rId31"/>
            </p:custDataLst>
          </p:nvPr>
        </p:nvSpPr>
        <p:spPr>
          <a:xfrm>
            <a:off x="6286500" y="6248400"/>
            <a:ext cx="114301" cy="95251"/>
          </a:xfrm>
          <a:custGeom>
            <a:avLst/>
            <a:gdLst/>
            <a:ahLst/>
            <a:cxnLst/>
            <a:rect l="0" t="0" r="0" b="0"/>
            <a:pathLst>
              <a:path w="114301" h="95251">
                <a:moveTo>
                  <a:pt x="76200" y="19050"/>
                </a:moveTo>
                <a:lnTo>
                  <a:pt x="76200" y="19050"/>
                </a:lnTo>
                <a:lnTo>
                  <a:pt x="76200" y="9641"/>
                </a:lnTo>
                <a:lnTo>
                  <a:pt x="66791" y="9525"/>
                </a:lnTo>
                <a:lnTo>
                  <a:pt x="57184" y="34"/>
                </a:lnTo>
                <a:lnTo>
                  <a:pt x="47625" y="0"/>
                </a:lnTo>
                <a:lnTo>
                  <a:pt x="52681" y="0"/>
                </a:lnTo>
                <a:lnTo>
                  <a:pt x="54170" y="1058"/>
                </a:lnTo>
                <a:lnTo>
                  <a:pt x="55164" y="2822"/>
                </a:lnTo>
                <a:lnTo>
                  <a:pt x="56757" y="8201"/>
                </a:lnTo>
                <a:lnTo>
                  <a:pt x="59798" y="8937"/>
                </a:lnTo>
                <a:lnTo>
                  <a:pt x="66273" y="9491"/>
                </a:lnTo>
                <a:lnTo>
                  <a:pt x="74200" y="16064"/>
                </a:lnTo>
                <a:lnTo>
                  <a:pt x="83998" y="18657"/>
                </a:lnTo>
                <a:lnTo>
                  <a:pt x="94813" y="28173"/>
                </a:lnTo>
                <a:lnTo>
                  <a:pt x="114265" y="28575"/>
                </a:lnTo>
                <a:lnTo>
                  <a:pt x="114300" y="38066"/>
                </a:lnTo>
                <a:lnTo>
                  <a:pt x="100111" y="38100"/>
                </a:lnTo>
                <a:lnTo>
                  <a:pt x="98491" y="39158"/>
                </a:lnTo>
                <a:lnTo>
                  <a:pt x="97410" y="40922"/>
                </a:lnTo>
                <a:lnTo>
                  <a:pt x="95677" y="46301"/>
                </a:lnTo>
                <a:lnTo>
                  <a:pt x="92618" y="47037"/>
                </a:lnTo>
                <a:lnTo>
                  <a:pt x="77644" y="47615"/>
                </a:lnTo>
                <a:lnTo>
                  <a:pt x="68881" y="54169"/>
                </a:lnTo>
                <a:lnTo>
                  <a:pt x="60038" y="57325"/>
                </a:lnTo>
                <a:lnTo>
                  <a:pt x="50715" y="63434"/>
                </a:lnTo>
                <a:lnTo>
                  <a:pt x="41250" y="66773"/>
                </a:lnTo>
                <a:lnTo>
                  <a:pt x="19049" y="83095"/>
                </a:lnTo>
                <a:lnTo>
                  <a:pt x="12700" y="85615"/>
                </a:lnTo>
                <a:lnTo>
                  <a:pt x="0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520" name="SMARTInkShape-Group174"/>
          <p:cNvGrpSpPr/>
          <p:nvPr/>
        </p:nvGrpSpPr>
        <p:grpSpPr>
          <a:xfrm>
            <a:off x="676275" y="6381750"/>
            <a:ext cx="152401" cy="119426"/>
            <a:chOff x="676275" y="6381750"/>
            <a:chExt cx="152401" cy="119426"/>
          </a:xfrm>
        </p:grpSpPr>
        <p:sp>
          <p:nvSpPr>
            <p:cNvPr id="18518" name="SMARTInkShape-714"/>
            <p:cNvSpPr/>
            <p:nvPr>
              <p:custDataLst>
                <p:tags r:id="rId88"/>
              </p:custDataLst>
            </p:nvPr>
          </p:nvSpPr>
          <p:spPr>
            <a:xfrm>
              <a:off x="676275" y="6381750"/>
              <a:ext cx="152401" cy="65352"/>
            </a:xfrm>
            <a:custGeom>
              <a:avLst/>
              <a:gdLst/>
              <a:ahLst/>
              <a:cxnLst/>
              <a:rect l="0" t="0" r="0" b="0"/>
              <a:pathLst>
                <a:path w="152401" h="65352">
                  <a:moveTo>
                    <a:pt x="9525" y="57150"/>
                  </a:moveTo>
                  <a:lnTo>
                    <a:pt x="9525" y="57150"/>
                  </a:lnTo>
                  <a:lnTo>
                    <a:pt x="1324" y="57150"/>
                  </a:lnTo>
                  <a:lnTo>
                    <a:pt x="883" y="58208"/>
                  </a:lnTo>
                  <a:lnTo>
                    <a:pt x="116" y="65351"/>
                  </a:lnTo>
                  <a:lnTo>
                    <a:pt x="0" y="47635"/>
                  </a:lnTo>
                  <a:lnTo>
                    <a:pt x="44476" y="47625"/>
                  </a:lnTo>
                  <a:lnTo>
                    <a:pt x="50811" y="47625"/>
                  </a:lnTo>
                  <a:lnTo>
                    <a:pt x="57155" y="44803"/>
                  </a:lnTo>
                  <a:lnTo>
                    <a:pt x="63502" y="41080"/>
                  </a:lnTo>
                  <a:lnTo>
                    <a:pt x="76201" y="38688"/>
                  </a:lnTo>
                  <a:lnTo>
                    <a:pt x="79375" y="38493"/>
                  </a:lnTo>
                  <a:lnTo>
                    <a:pt x="85725" y="35452"/>
                  </a:lnTo>
                  <a:lnTo>
                    <a:pt x="101600" y="22935"/>
                  </a:lnTo>
                  <a:lnTo>
                    <a:pt x="114300" y="16995"/>
                  </a:lnTo>
                  <a:lnTo>
                    <a:pt x="117475" y="14506"/>
                  </a:lnTo>
                  <a:lnTo>
                    <a:pt x="121003" y="8916"/>
                  </a:lnTo>
                  <a:lnTo>
                    <a:pt x="121943" y="5944"/>
                  </a:lnTo>
                  <a:lnTo>
                    <a:pt x="123629" y="3963"/>
                  </a:lnTo>
                  <a:lnTo>
                    <a:pt x="128324" y="1761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19" name="SMARTInkShape-715"/>
            <p:cNvSpPr/>
            <p:nvPr>
              <p:custDataLst>
                <p:tags r:id="rId89"/>
              </p:custDataLst>
            </p:nvPr>
          </p:nvSpPr>
          <p:spPr>
            <a:xfrm>
              <a:off x="676275" y="6419850"/>
              <a:ext cx="85726" cy="81326"/>
            </a:xfrm>
            <a:custGeom>
              <a:avLst/>
              <a:gdLst/>
              <a:ahLst/>
              <a:cxnLst/>
              <a:rect l="0" t="0" r="0" b="0"/>
              <a:pathLst>
                <a:path w="85726" h="81326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14465" y="9409"/>
                  </a:lnTo>
                  <a:lnTo>
                    <a:pt x="15993" y="10506"/>
                  </a:lnTo>
                  <a:lnTo>
                    <a:pt x="17012" y="12296"/>
                  </a:lnTo>
                  <a:lnTo>
                    <a:pt x="17692" y="14548"/>
                  </a:lnTo>
                  <a:lnTo>
                    <a:pt x="19203" y="16049"/>
                  </a:lnTo>
                  <a:lnTo>
                    <a:pt x="28671" y="19845"/>
                  </a:lnTo>
                  <a:lnTo>
                    <a:pt x="42727" y="33229"/>
                  </a:lnTo>
                  <a:lnTo>
                    <a:pt x="45448" y="38757"/>
                  </a:lnTo>
                  <a:lnTo>
                    <a:pt x="46174" y="41713"/>
                  </a:lnTo>
                  <a:lnTo>
                    <a:pt x="47716" y="43684"/>
                  </a:lnTo>
                  <a:lnTo>
                    <a:pt x="56720" y="47472"/>
                  </a:lnTo>
                  <a:lnTo>
                    <a:pt x="57023" y="52636"/>
                  </a:lnTo>
                  <a:lnTo>
                    <a:pt x="59916" y="57967"/>
                  </a:lnTo>
                  <a:lnTo>
                    <a:pt x="63671" y="63863"/>
                  </a:lnTo>
                  <a:lnTo>
                    <a:pt x="65340" y="70011"/>
                  </a:lnTo>
                  <a:lnTo>
                    <a:pt x="66843" y="72074"/>
                  </a:lnTo>
                  <a:lnTo>
                    <a:pt x="68904" y="73449"/>
                  </a:lnTo>
                  <a:lnTo>
                    <a:pt x="71336" y="74366"/>
                  </a:lnTo>
                  <a:lnTo>
                    <a:pt x="72957" y="76036"/>
                  </a:lnTo>
                  <a:lnTo>
                    <a:pt x="74759" y="80713"/>
                  </a:lnTo>
                  <a:lnTo>
                    <a:pt x="76297" y="81325"/>
                  </a:lnTo>
                  <a:lnTo>
                    <a:pt x="78382" y="80675"/>
                  </a:lnTo>
                  <a:lnTo>
                    <a:pt x="8572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24" name="SMARTInkShape-Group175"/>
          <p:cNvGrpSpPr/>
          <p:nvPr/>
        </p:nvGrpSpPr>
        <p:grpSpPr>
          <a:xfrm>
            <a:off x="6534151" y="3724313"/>
            <a:ext cx="333375" cy="333338"/>
            <a:chOff x="6534151" y="3724313"/>
            <a:chExt cx="333375" cy="333338"/>
          </a:xfrm>
        </p:grpSpPr>
        <p:sp>
          <p:nvSpPr>
            <p:cNvPr id="18521" name="SMARTInkShape-716"/>
            <p:cNvSpPr/>
            <p:nvPr>
              <p:custDataLst>
                <p:tags r:id="rId85"/>
              </p:custDataLst>
            </p:nvPr>
          </p:nvSpPr>
          <p:spPr>
            <a:xfrm>
              <a:off x="6724653" y="3724313"/>
              <a:ext cx="142873" cy="333338"/>
            </a:xfrm>
            <a:custGeom>
              <a:avLst/>
              <a:gdLst/>
              <a:ahLst/>
              <a:cxnLst/>
              <a:rect l="0" t="0" r="0" b="0"/>
              <a:pathLst>
                <a:path w="142873" h="333338">
                  <a:moveTo>
                    <a:pt x="104772" y="76162"/>
                  </a:moveTo>
                  <a:lnTo>
                    <a:pt x="104772" y="76162"/>
                  </a:lnTo>
                  <a:lnTo>
                    <a:pt x="109828" y="71105"/>
                  </a:lnTo>
                  <a:lnTo>
                    <a:pt x="112310" y="65801"/>
                  </a:lnTo>
                  <a:lnTo>
                    <a:pt x="115093" y="50652"/>
                  </a:lnTo>
                  <a:lnTo>
                    <a:pt x="121784" y="38040"/>
                  </a:lnTo>
                  <a:lnTo>
                    <a:pt x="123819" y="10942"/>
                  </a:lnTo>
                  <a:lnTo>
                    <a:pt x="133313" y="0"/>
                  </a:lnTo>
                  <a:lnTo>
                    <a:pt x="125143" y="8166"/>
                  </a:lnTo>
                  <a:lnTo>
                    <a:pt x="124213" y="14152"/>
                  </a:lnTo>
                  <a:lnTo>
                    <a:pt x="122841" y="26715"/>
                  </a:lnTo>
                  <a:lnTo>
                    <a:pt x="116298" y="48481"/>
                  </a:lnTo>
                  <a:lnTo>
                    <a:pt x="114128" y="59626"/>
                  </a:lnTo>
                  <a:lnTo>
                    <a:pt x="108014" y="72909"/>
                  </a:lnTo>
                  <a:lnTo>
                    <a:pt x="97423" y="117265"/>
                  </a:lnTo>
                  <a:lnTo>
                    <a:pt x="95155" y="132530"/>
                  </a:lnTo>
                  <a:lnTo>
                    <a:pt x="77951" y="178041"/>
                  </a:lnTo>
                  <a:lnTo>
                    <a:pt x="68939" y="202159"/>
                  </a:lnTo>
                  <a:lnTo>
                    <a:pt x="51775" y="231566"/>
                  </a:lnTo>
                  <a:lnTo>
                    <a:pt x="38029" y="272042"/>
                  </a:lnTo>
                  <a:lnTo>
                    <a:pt x="21679" y="295180"/>
                  </a:lnTo>
                  <a:lnTo>
                    <a:pt x="19159" y="301562"/>
                  </a:lnTo>
                  <a:lnTo>
                    <a:pt x="12847" y="311105"/>
                  </a:lnTo>
                  <a:lnTo>
                    <a:pt x="9448" y="320635"/>
                  </a:lnTo>
                  <a:lnTo>
                    <a:pt x="0" y="333333"/>
                  </a:lnTo>
                  <a:lnTo>
                    <a:pt x="8198" y="333337"/>
                  </a:lnTo>
                  <a:lnTo>
                    <a:pt x="17607" y="325136"/>
                  </a:lnTo>
                  <a:lnTo>
                    <a:pt x="23677" y="324205"/>
                  </a:lnTo>
                  <a:lnTo>
                    <a:pt x="60442" y="323812"/>
                  </a:lnTo>
                  <a:lnTo>
                    <a:pt x="66725" y="320990"/>
                  </a:lnTo>
                  <a:lnTo>
                    <a:pt x="73046" y="317266"/>
                  </a:lnTo>
                  <a:lnTo>
                    <a:pt x="83844" y="314680"/>
                  </a:lnTo>
                  <a:lnTo>
                    <a:pt x="90222" y="314404"/>
                  </a:lnTo>
                  <a:lnTo>
                    <a:pt x="95836" y="311517"/>
                  </a:lnTo>
                  <a:lnTo>
                    <a:pt x="101859" y="307764"/>
                  </a:lnTo>
                  <a:lnTo>
                    <a:pt x="112450" y="305158"/>
                  </a:lnTo>
                  <a:lnTo>
                    <a:pt x="127393" y="304796"/>
                  </a:lnTo>
                  <a:lnTo>
                    <a:pt x="129377" y="303727"/>
                  </a:lnTo>
                  <a:lnTo>
                    <a:pt x="130701" y="301955"/>
                  </a:lnTo>
                  <a:lnTo>
                    <a:pt x="132825" y="296564"/>
                  </a:lnTo>
                  <a:lnTo>
                    <a:pt x="135937" y="295827"/>
                  </a:lnTo>
                  <a:lnTo>
                    <a:pt x="142467" y="295271"/>
                  </a:lnTo>
                  <a:lnTo>
                    <a:pt x="142872" y="3142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2" name="SMARTInkShape-717"/>
            <p:cNvSpPr/>
            <p:nvPr>
              <p:custDataLst>
                <p:tags r:id="rId86"/>
              </p:custDataLst>
            </p:nvPr>
          </p:nvSpPr>
          <p:spPr>
            <a:xfrm>
              <a:off x="6657975" y="3905251"/>
              <a:ext cx="19051" cy="132905"/>
            </a:xfrm>
            <a:custGeom>
              <a:avLst/>
              <a:gdLst/>
              <a:ahLst/>
              <a:cxnLst/>
              <a:rect l="0" t="0" r="0" b="0"/>
              <a:pathLst>
                <a:path w="19051" h="132905">
                  <a:moveTo>
                    <a:pt x="9525" y="28574"/>
                  </a:moveTo>
                  <a:lnTo>
                    <a:pt x="9525" y="28574"/>
                  </a:lnTo>
                  <a:lnTo>
                    <a:pt x="9525" y="14385"/>
                  </a:lnTo>
                  <a:lnTo>
                    <a:pt x="8467" y="12765"/>
                  </a:lnTo>
                  <a:lnTo>
                    <a:pt x="6703" y="11684"/>
                  </a:lnTo>
                  <a:lnTo>
                    <a:pt x="1325" y="9950"/>
                  </a:lnTo>
                  <a:lnTo>
                    <a:pt x="588" y="6891"/>
                  </a:lnTo>
                  <a:lnTo>
                    <a:pt x="0" y="0"/>
                  </a:lnTo>
                  <a:lnTo>
                    <a:pt x="0" y="46369"/>
                  </a:lnTo>
                  <a:lnTo>
                    <a:pt x="0" y="93921"/>
                  </a:lnTo>
                  <a:lnTo>
                    <a:pt x="0" y="128288"/>
                  </a:lnTo>
                  <a:lnTo>
                    <a:pt x="1058" y="129975"/>
                  </a:lnTo>
                  <a:lnTo>
                    <a:pt x="2822" y="131100"/>
                  </a:lnTo>
                  <a:lnTo>
                    <a:pt x="8200" y="132904"/>
                  </a:lnTo>
                  <a:lnTo>
                    <a:pt x="19050" y="1238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3" name="SMARTInkShape-718"/>
            <p:cNvSpPr/>
            <p:nvPr>
              <p:custDataLst>
                <p:tags r:id="rId87"/>
              </p:custDataLst>
            </p:nvPr>
          </p:nvSpPr>
          <p:spPr>
            <a:xfrm>
              <a:off x="6534151" y="3876675"/>
              <a:ext cx="133316" cy="161926"/>
            </a:xfrm>
            <a:custGeom>
              <a:avLst/>
              <a:gdLst/>
              <a:ahLst/>
              <a:cxnLst/>
              <a:rect l="0" t="0" r="0" b="0"/>
              <a:pathLst>
                <a:path w="133316" h="161926">
                  <a:moveTo>
                    <a:pt x="104774" y="28575"/>
                  </a:moveTo>
                  <a:lnTo>
                    <a:pt x="104774" y="28575"/>
                  </a:lnTo>
                  <a:lnTo>
                    <a:pt x="104774" y="23518"/>
                  </a:lnTo>
                  <a:lnTo>
                    <a:pt x="105832" y="22029"/>
                  </a:lnTo>
                  <a:lnTo>
                    <a:pt x="107596" y="21036"/>
                  </a:lnTo>
                  <a:lnTo>
                    <a:pt x="109830" y="20374"/>
                  </a:lnTo>
                  <a:lnTo>
                    <a:pt x="111319" y="18874"/>
                  </a:lnTo>
                  <a:lnTo>
                    <a:pt x="113906" y="10965"/>
                  </a:lnTo>
                  <a:lnTo>
                    <a:pt x="116947" y="10165"/>
                  </a:lnTo>
                  <a:lnTo>
                    <a:pt x="119239" y="9951"/>
                  </a:lnTo>
                  <a:lnTo>
                    <a:pt x="120768" y="8751"/>
                  </a:lnTo>
                  <a:lnTo>
                    <a:pt x="123705" y="403"/>
                  </a:lnTo>
                  <a:lnTo>
                    <a:pt x="133315" y="1"/>
                  </a:lnTo>
                  <a:lnTo>
                    <a:pt x="128282" y="0"/>
                  </a:lnTo>
                  <a:lnTo>
                    <a:pt x="126796" y="1058"/>
                  </a:lnTo>
                  <a:lnTo>
                    <a:pt x="125805" y="2822"/>
                  </a:lnTo>
                  <a:lnTo>
                    <a:pt x="123939" y="17333"/>
                  </a:lnTo>
                  <a:lnTo>
                    <a:pt x="107353" y="38281"/>
                  </a:lnTo>
                  <a:lnTo>
                    <a:pt x="104862" y="44530"/>
                  </a:lnTo>
                  <a:lnTo>
                    <a:pt x="69825" y="91193"/>
                  </a:lnTo>
                  <a:lnTo>
                    <a:pt x="25399" y="136522"/>
                  </a:lnTo>
                  <a:lnTo>
                    <a:pt x="11405" y="150518"/>
                  </a:lnTo>
                  <a:lnTo>
                    <a:pt x="7537" y="151564"/>
                  </a:lnTo>
                  <a:lnTo>
                    <a:pt x="5025" y="151842"/>
                  </a:lnTo>
                  <a:lnTo>
                    <a:pt x="3349" y="153086"/>
                  </a:lnTo>
                  <a:lnTo>
                    <a:pt x="195" y="161315"/>
                  </a:lnTo>
                  <a:lnTo>
                    <a:pt x="0" y="161922"/>
                  </a:lnTo>
                  <a:lnTo>
                    <a:pt x="41395" y="161925"/>
                  </a:lnTo>
                  <a:lnTo>
                    <a:pt x="47677" y="159103"/>
                  </a:lnTo>
                  <a:lnTo>
                    <a:pt x="53998" y="155379"/>
                  </a:lnTo>
                  <a:lnTo>
                    <a:pt x="64796" y="152793"/>
                  </a:lnTo>
                  <a:lnTo>
                    <a:pt x="83959" y="152410"/>
                  </a:lnTo>
                  <a:lnTo>
                    <a:pt x="84547" y="153465"/>
                  </a:lnTo>
                  <a:lnTo>
                    <a:pt x="85375" y="157890"/>
                  </a:lnTo>
                  <a:lnTo>
                    <a:pt x="85569" y="155546"/>
                  </a:lnTo>
                  <a:lnTo>
                    <a:pt x="86679" y="155555"/>
                  </a:lnTo>
                  <a:lnTo>
                    <a:pt x="95132" y="161832"/>
                  </a:lnTo>
                  <a:lnTo>
                    <a:pt x="100271" y="161897"/>
                  </a:lnTo>
                  <a:lnTo>
                    <a:pt x="101772" y="160848"/>
                  </a:lnTo>
                  <a:lnTo>
                    <a:pt x="102773" y="159091"/>
                  </a:lnTo>
                  <a:lnTo>
                    <a:pt x="104379" y="153721"/>
                  </a:lnTo>
                  <a:lnTo>
                    <a:pt x="107420" y="152987"/>
                  </a:lnTo>
                  <a:lnTo>
                    <a:pt x="114299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30" name="SMARTInkShape-Group176"/>
          <p:cNvGrpSpPr/>
          <p:nvPr/>
        </p:nvGrpSpPr>
        <p:grpSpPr>
          <a:xfrm>
            <a:off x="3600454" y="6010275"/>
            <a:ext cx="485769" cy="233827"/>
            <a:chOff x="3600454" y="6010275"/>
            <a:chExt cx="485769" cy="233827"/>
          </a:xfrm>
        </p:grpSpPr>
        <p:sp>
          <p:nvSpPr>
            <p:cNvPr id="18525" name="SMARTInkShape-719"/>
            <p:cNvSpPr/>
            <p:nvPr>
              <p:custDataLst>
                <p:tags r:id="rId80"/>
              </p:custDataLst>
            </p:nvPr>
          </p:nvSpPr>
          <p:spPr>
            <a:xfrm>
              <a:off x="3971935" y="6019811"/>
              <a:ext cx="114288" cy="219054"/>
            </a:xfrm>
            <a:custGeom>
              <a:avLst/>
              <a:gdLst/>
              <a:ahLst/>
              <a:cxnLst/>
              <a:rect l="0" t="0" r="0" b="0"/>
              <a:pathLst>
                <a:path w="114288" h="219054">
                  <a:moveTo>
                    <a:pt x="38090" y="161914"/>
                  </a:moveTo>
                  <a:lnTo>
                    <a:pt x="38090" y="161914"/>
                  </a:lnTo>
                  <a:lnTo>
                    <a:pt x="33034" y="161914"/>
                  </a:lnTo>
                  <a:lnTo>
                    <a:pt x="31544" y="162972"/>
                  </a:lnTo>
                  <a:lnTo>
                    <a:pt x="30551" y="164736"/>
                  </a:lnTo>
                  <a:lnTo>
                    <a:pt x="28958" y="170115"/>
                  </a:lnTo>
                  <a:lnTo>
                    <a:pt x="20398" y="179524"/>
                  </a:lnTo>
                  <a:lnTo>
                    <a:pt x="19159" y="189038"/>
                  </a:lnTo>
                  <a:lnTo>
                    <a:pt x="9910" y="199584"/>
                  </a:lnTo>
                  <a:lnTo>
                    <a:pt x="9525" y="209135"/>
                  </a:lnTo>
                  <a:lnTo>
                    <a:pt x="0" y="219053"/>
                  </a:lnTo>
                  <a:lnTo>
                    <a:pt x="9123" y="209931"/>
                  </a:lnTo>
                  <a:lnTo>
                    <a:pt x="9399" y="204599"/>
                  </a:lnTo>
                  <a:lnTo>
                    <a:pt x="12286" y="199230"/>
                  </a:lnTo>
                  <a:lnTo>
                    <a:pt x="16038" y="193316"/>
                  </a:lnTo>
                  <a:lnTo>
                    <a:pt x="19209" y="184036"/>
                  </a:lnTo>
                  <a:lnTo>
                    <a:pt x="25323" y="174583"/>
                  </a:lnTo>
                  <a:lnTo>
                    <a:pt x="35885" y="149016"/>
                  </a:lnTo>
                  <a:lnTo>
                    <a:pt x="43669" y="136338"/>
                  </a:lnTo>
                  <a:lnTo>
                    <a:pt x="49659" y="116449"/>
                  </a:lnTo>
                  <a:lnTo>
                    <a:pt x="60718" y="96959"/>
                  </a:lnTo>
                  <a:lnTo>
                    <a:pt x="68704" y="69294"/>
                  </a:lnTo>
                  <a:lnTo>
                    <a:pt x="81750" y="44589"/>
                  </a:lnTo>
                  <a:lnTo>
                    <a:pt x="85598" y="32724"/>
                  </a:lnTo>
                  <a:lnTo>
                    <a:pt x="91912" y="22507"/>
                  </a:lnTo>
                  <a:lnTo>
                    <a:pt x="93761" y="15993"/>
                  </a:lnTo>
                  <a:lnTo>
                    <a:pt x="95312" y="13834"/>
                  </a:lnTo>
                  <a:lnTo>
                    <a:pt x="97405" y="12394"/>
                  </a:lnTo>
                  <a:lnTo>
                    <a:pt x="99858" y="11434"/>
                  </a:lnTo>
                  <a:lnTo>
                    <a:pt x="101494" y="9736"/>
                  </a:lnTo>
                  <a:lnTo>
                    <a:pt x="104637" y="431"/>
                  </a:lnTo>
                  <a:lnTo>
                    <a:pt x="113895" y="0"/>
                  </a:lnTo>
                  <a:lnTo>
                    <a:pt x="114287" y="22655"/>
                  </a:lnTo>
                  <a:lnTo>
                    <a:pt x="113230" y="24625"/>
                  </a:lnTo>
                  <a:lnTo>
                    <a:pt x="111467" y="25938"/>
                  </a:lnTo>
                  <a:lnTo>
                    <a:pt x="104765" y="28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6" name="SMARTInkShape-720"/>
            <p:cNvSpPr/>
            <p:nvPr>
              <p:custDataLst>
                <p:tags r:id="rId81"/>
              </p:custDataLst>
            </p:nvPr>
          </p:nvSpPr>
          <p:spPr>
            <a:xfrm>
              <a:off x="3933825" y="6029325"/>
              <a:ext cx="47626" cy="171034"/>
            </a:xfrm>
            <a:custGeom>
              <a:avLst/>
              <a:gdLst/>
              <a:ahLst/>
              <a:cxnLst/>
              <a:rect l="0" t="0" r="0" b="0"/>
              <a:pathLst>
                <a:path w="47626" h="171034">
                  <a:moveTo>
                    <a:pt x="28575" y="19050"/>
                  </a:moveTo>
                  <a:lnTo>
                    <a:pt x="28575" y="19050"/>
                  </a:lnTo>
                  <a:lnTo>
                    <a:pt x="28575" y="13994"/>
                  </a:lnTo>
                  <a:lnTo>
                    <a:pt x="27517" y="12505"/>
                  </a:lnTo>
                  <a:lnTo>
                    <a:pt x="25753" y="11511"/>
                  </a:lnTo>
                  <a:lnTo>
                    <a:pt x="20374" y="9918"/>
                  </a:lnTo>
                  <a:lnTo>
                    <a:pt x="19638" y="6877"/>
                  </a:lnTo>
                  <a:lnTo>
                    <a:pt x="19084" y="402"/>
                  </a:lnTo>
                  <a:lnTo>
                    <a:pt x="1358" y="0"/>
                  </a:lnTo>
                  <a:lnTo>
                    <a:pt x="906" y="1059"/>
                  </a:lnTo>
                  <a:lnTo>
                    <a:pt x="0" y="32181"/>
                  </a:lnTo>
                  <a:lnTo>
                    <a:pt x="2822" y="38292"/>
                  </a:lnTo>
                  <a:lnTo>
                    <a:pt x="5056" y="41403"/>
                  </a:lnTo>
                  <a:lnTo>
                    <a:pt x="8201" y="55895"/>
                  </a:lnTo>
                  <a:lnTo>
                    <a:pt x="9509" y="102738"/>
                  </a:lnTo>
                  <a:lnTo>
                    <a:pt x="9525" y="136490"/>
                  </a:lnTo>
                  <a:lnTo>
                    <a:pt x="18657" y="160974"/>
                  </a:lnTo>
                  <a:lnTo>
                    <a:pt x="27217" y="170043"/>
                  </a:lnTo>
                  <a:lnTo>
                    <a:pt x="33229" y="171033"/>
                  </a:lnTo>
                  <a:lnTo>
                    <a:pt x="38758" y="168444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7" name="SMARTInkShape-721"/>
            <p:cNvSpPr/>
            <p:nvPr>
              <p:custDataLst>
                <p:tags r:id="rId82"/>
              </p:custDataLst>
            </p:nvPr>
          </p:nvSpPr>
          <p:spPr>
            <a:xfrm>
              <a:off x="3857625" y="6010275"/>
              <a:ext cx="85726" cy="209420"/>
            </a:xfrm>
            <a:custGeom>
              <a:avLst/>
              <a:gdLst/>
              <a:ahLst/>
              <a:cxnLst/>
              <a:rect l="0" t="0" r="0" b="0"/>
              <a:pathLst>
                <a:path w="85726" h="209420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80669" y="5056"/>
                  </a:lnTo>
                  <a:lnTo>
                    <a:pt x="78186" y="10361"/>
                  </a:lnTo>
                  <a:lnTo>
                    <a:pt x="73552" y="23931"/>
                  </a:lnTo>
                  <a:lnTo>
                    <a:pt x="68712" y="36725"/>
                  </a:lnTo>
                  <a:lnTo>
                    <a:pt x="68033" y="40358"/>
                  </a:lnTo>
                  <a:lnTo>
                    <a:pt x="64457" y="47217"/>
                  </a:lnTo>
                  <a:lnTo>
                    <a:pt x="60397" y="53794"/>
                  </a:lnTo>
                  <a:lnTo>
                    <a:pt x="47534" y="98792"/>
                  </a:lnTo>
                  <a:lnTo>
                    <a:pt x="31463" y="135499"/>
                  </a:lnTo>
                  <a:lnTo>
                    <a:pt x="13734" y="159440"/>
                  </a:lnTo>
                  <a:lnTo>
                    <a:pt x="7534" y="178916"/>
                  </a:lnTo>
                  <a:lnTo>
                    <a:pt x="3349" y="186410"/>
                  </a:lnTo>
                  <a:lnTo>
                    <a:pt x="441" y="198023"/>
                  </a:lnTo>
                  <a:lnTo>
                    <a:pt x="3" y="209419"/>
                  </a:lnTo>
                  <a:lnTo>
                    <a:pt x="0" y="204454"/>
                  </a:lnTo>
                  <a:lnTo>
                    <a:pt x="2822" y="199171"/>
                  </a:lnTo>
                  <a:lnTo>
                    <a:pt x="6546" y="193296"/>
                  </a:lnTo>
                  <a:lnTo>
                    <a:pt x="9525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8" name="SMARTInkShape-722"/>
            <p:cNvSpPr/>
            <p:nvPr>
              <p:custDataLst>
                <p:tags r:id="rId83"/>
              </p:custDataLst>
            </p:nvPr>
          </p:nvSpPr>
          <p:spPr>
            <a:xfrm>
              <a:off x="3733800" y="6115053"/>
              <a:ext cx="47626" cy="104342"/>
            </a:xfrm>
            <a:custGeom>
              <a:avLst/>
              <a:gdLst/>
              <a:ahLst/>
              <a:cxnLst/>
              <a:rect l="0" t="0" r="0" b="0"/>
              <a:pathLst>
                <a:path w="47626" h="104342">
                  <a:moveTo>
                    <a:pt x="28575" y="28572"/>
                  </a:moveTo>
                  <a:lnTo>
                    <a:pt x="28575" y="28572"/>
                  </a:lnTo>
                  <a:lnTo>
                    <a:pt x="19443" y="19440"/>
                  </a:lnTo>
                  <a:lnTo>
                    <a:pt x="19166" y="14107"/>
                  </a:lnTo>
                  <a:lnTo>
                    <a:pt x="18069" y="12578"/>
                  </a:lnTo>
                  <a:lnTo>
                    <a:pt x="16279" y="11559"/>
                  </a:lnTo>
                  <a:lnTo>
                    <a:pt x="10859" y="9924"/>
                  </a:lnTo>
                  <a:lnTo>
                    <a:pt x="10118" y="6879"/>
                  </a:lnTo>
                  <a:lnTo>
                    <a:pt x="9525" y="0"/>
                  </a:lnTo>
                  <a:lnTo>
                    <a:pt x="9525" y="5054"/>
                  </a:lnTo>
                  <a:lnTo>
                    <a:pt x="8467" y="6544"/>
                  </a:lnTo>
                  <a:lnTo>
                    <a:pt x="6703" y="7536"/>
                  </a:lnTo>
                  <a:lnTo>
                    <a:pt x="1324" y="9130"/>
                  </a:lnTo>
                  <a:lnTo>
                    <a:pt x="588" y="12171"/>
                  </a:lnTo>
                  <a:lnTo>
                    <a:pt x="0" y="50836"/>
                  </a:lnTo>
                  <a:lnTo>
                    <a:pt x="2822" y="57164"/>
                  </a:lnTo>
                  <a:lnTo>
                    <a:pt x="6546" y="63504"/>
                  </a:lnTo>
                  <a:lnTo>
                    <a:pt x="8937" y="76198"/>
                  </a:lnTo>
                  <a:lnTo>
                    <a:pt x="9515" y="93758"/>
                  </a:lnTo>
                  <a:lnTo>
                    <a:pt x="14578" y="99862"/>
                  </a:lnTo>
                  <a:lnTo>
                    <a:pt x="19885" y="102590"/>
                  </a:lnTo>
                  <a:lnTo>
                    <a:pt x="26858" y="104341"/>
                  </a:lnTo>
                  <a:lnTo>
                    <a:pt x="36625" y="96533"/>
                  </a:lnTo>
                  <a:lnTo>
                    <a:pt x="47625" y="857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29" name="SMARTInkShape-723"/>
            <p:cNvSpPr/>
            <p:nvPr>
              <p:custDataLst>
                <p:tags r:id="rId84"/>
              </p:custDataLst>
            </p:nvPr>
          </p:nvSpPr>
          <p:spPr>
            <a:xfrm>
              <a:off x="3600454" y="6096000"/>
              <a:ext cx="133347" cy="148102"/>
            </a:xfrm>
            <a:custGeom>
              <a:avLst/>
              <a:gdLst/>
              <a:ahLst/>
              <a:cxnLst/>
              <a:rect l="0" t="0" r="0" b="0"/>
              <a:pathLst>
                <a:path w="133347" h="148102">
                  <a:moveTo>
                    <a:pt x="133346" y="0"/>
                  </a:moveTo>
                  <a:lnTo>
                    <a:pt x="133346" y="0"/>
                  </a:lnTo>
                  <a:lnTo>
                    <a:pt x="114331" y="0"/>
                  </a:lnTo>
                  <a:lnTo>
                    <a:pt x="106098" y="8201"/>
                  </a:lnTo>
                  <a:lnTo>
                    <a:pt x="104887" y="17610"/>
                  </a:lnTo>
                  <a:lnTo>
                    <a:pt x="98248" y="26370"/>
                  </a:lnTo>
                  <a:lnTo>
                    <a:pt x="96580" y="32181"/>
                  </a:lnTo>
                  <a:lnTo>
                    <a:pt x="95077" y="34155"/>
                  </a:lnTo>
                  <a:lnTo>
                    <a:pt x="88963" y="37990"/>
                  </a:lnTo>
                  <a:lnTo>
                    <a:pt x="78401" y="59731"/>
                  </a:lnTo>
                  <a:lnTo>
                    <a:pt x="70617" y="65675"/>
                  </a:lnTo>
                  <a:lnTo>
                    <a:pt x="59413" y="88228"/>
                  </a:lnTo>
                  <a:lnTo>
                    <a:pt x="25385" y="117559"/>
                  </a:lnTo>
                  <a:lnTo>
                    <a:pt x="21863" y="123862"/>
                  </a:lnTo>
                  <a:lnTo>
                    <a:pt x="20925" y="127025"/>
                  </a:lnTo>
                  <a:lnTo>
                    <a:pt x="19239" y="129133"/>
                  </a:lnTo>
                  <a:lnTo>
                    <a:pt x="14546" y="131476"/>
                  </a:lnTo>
                  <a:lnTo>
                    <a:pt x="5953" y="132795"/>
                  </a:lnTo>
                  <a:lnTo>
                    <a:pt x="3967" y="134038"/>
                  </a:lnTo>
                  <a:lnTo>
                    <a:pt x="2644" y="135925"/>
                  </a:lnTo>
                  <a:lnTo>
                    <a:pt x="0" y="142864"/>
                  </a:lnTo>
                  <a:lnTo>
                    <a:pt x="14185" y="142875"/>
                  </a:lnTo>
                  <a:lnTo>
                    <a:pt x="19708" y="140053"/>
                  </a:lnTo>
                  <a:lnTo>
                    <a:pt x="25690" y="136330"/>
                  </a:lnTo>
                  <a:lnTo>
                    <a:pt x="38154" y="133938"/>
                  </a:lnTo>
                  <a:lnTo>
                    <a:pt x="85198" y="133350"/>
                  </a:lnTo>
                  <a:lnTo>
                    <a:pt x="93876" y="133350"/>
                  </a:lnTo>
                  <a:lnTo>
                    <a:pt x="94332" y="134408"/>
                  </a:lnTo>
                  <a:lnTo>
                    <a:pt x="94840" y="138406"/>
                  </a:lnTo>
                  <a:lnTo>
                    <a:pt x="96034" y="139895"/>
                  </a:lnTo>
                  <a:lnTo>
                    <a:pt x="100183" y="141551"/>
                  </a:lnTo>
                  <a:lnTo>
                    <a:pt x="101712" y="143051"/>
                  </a:lnTo>
                  <a:lnTo>
                    <a:pt x="103411" y="147539"/>
                  </a:lnTo>
                  <a:lnTo>
                    <a:pt x="104923" y="148101"/>
                  </a:lnTo>
                  <a:lnTo>
                    <a:pt x="106989" y="147416"/>
                  </a:lnTo>
                  <a:lnTo>
                    <a:pt x="114296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37" name="SMARTInkShape-Group177"/>
          <p:cNvGrpSpPr/>
          <p:nvPr/>
        </p:nvGrpSpPr>
        <p:grpSpPr>
          <a:xfrm>
            <a:off x="7420010" y="3724275"/>
            <a:ext cx="741557" cy="333376"/>
            <a:chOff x="7420010" y="3724275"/>
            <a:chExt cx="741557" cy="333376"/>
          </a:xfrm>
        </p:grpSpPr>
        <p:sp>
          <p:nvSpPr>
            <p:cNvPr id="18531" name="SMARTInkShape-724"/>
            <p:cNvSpPr/>
            <p:nvPr>
              <p:custDataLst>
                <p:tags r:id="rId74"/>
              </p:custDataLst>
            </p:nvPr>
          </p:nvSpPr>
          <p:spPr>
            <a:xfrm>
              <a:off x="8001001" y="3724275"/>
              <a:ext cx="160566" cy="333376"/>
            </a:xfrm>
            <a:custGeom>
              <a:avLst/>
              <a:gdLst/>
              <a:ahLst/>
              <a:cxnLst/>
              <a:rect l="0" t="0" r="0" b="0"/>
              <a:pathLst>
                <a:path w="160566" h="333376">
                  <a:moveTo>
                    <a:pt x="142874" y="28575"/>
                  </a:moveTo>
                  <a:lnTo>
                    <a:pt x="142874" y="28575"/>
                  </a:lnTo>
                  <a:lnTo>
                    <a:pt x="147930" y="28575"/>
                  </a:lnTo>
                  <a:lnTo>
                    <a:pt x="149421" y="27517"/>
                  </a:lnTo>
                  <a:lnTo>
                    <a:pt x="150414" y="25753"/>
                  </a:lnTo>
                  <a:lnTo>
                    <a:pt x="152008" y="20374"/>
                  </a:lnTo>
                  <a:lnTo>
                    <a:pt x="160565" y="10965"/>
                  </a:lnTo>
                  <a:lnTo>
                    <a:pt x="159960" y="9427"/>
                  </a:lnTo>
                  <a:lnTo>
                    <a:pt x="152399" y="0"/>
                  </a:lnTo>
                  <a:lnTo>
                    <a:pt x="147343" y="5057"/>
                  </a:lnTo>
                  <a:lnTo>
                    <a:pt x="144859" y="10361"/>
                  </a:lnTo>
                  <a:lnTo>
                    <a:pt x="142076" y="25510"/>
                  </a:lnTo>
                  <a:lnTo>
                    <a:pt x="117371" y="70224"/>
                  </a:lnTo>
                  <a:lnTo>
                    <a:pt x="95243" y="114322"/>
                  </a:lnTo>
                  <a:lnTo>
                    <a:pt x="76198" y="155224"/>
                  </a:lnTo>
                  <a:lnTo>
                    <a:pt x="68791" y="171646"/>
                  </a:lnTo>
                  <a:lnTo>
                    <a:pt x="38687" y="216079"/>
                  </a:lnTo>
                  <a:lnTo>
                    <a:pt x="12722" y="259547"/>
                  </a:lnTo>
                  <a:lnTo>
                    <a:pt x="4240" y="271871"/>
                  </a:lnTo>
                  <a:lnTo>
                    <a:pt x="1256" y="282226"/>
                  </a:lnTo>
                  <a:lnTo>
                    <a:pt x="0" y="323409"/>
                  </a:lnTo>
                  <a:lnTo>
                    <a:pt x="9524" y="3333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2" name="SMARTInkShape-725"/>
            <p:cNvSpPr/>
            <p:nvPr>
              <p:custDataLst>
                <p:tags r:id="rId75"/>
              </p:custDataLst>
            </p:nvPr>
          </p:nvSpPr>
          <p:spPr>
            <a:xfrm>
              <a:off x="7858174" y="3924300"/>
              <a:ext cx="190452" cy="94810"/>
            </a:xfrm>
            <a:custGeom>
              <a:avLst/>
              <a:gdLst/>
              <a:ahLst/>
              <a:cxnLst/>
              <a:rect l="0" t="0" r="0" b="0"/>
              <a:pathLst>
                <a:path w="190452" h="94810">
                  <a:moveTo>
                    <a:pt x="95201" y="47625"/>
                  </a:moveTo>
                  <a:lnTo>
                    <a:pt x="95201" y="47625"/>
                  </a:lnTo>
                  <a:lnTo>
                    <a:pt x="114134" y="47625"/>
                  </a:lnTo>
                  <a:lnTo>
                    <a:pt x="131942" y="29933"/>
                  </a:lnTo>
                  <a:lnTo>
                    <a:pt x="133182" y="20494"/>
                  </a:lnTo>
                  <a:lnTo>
                    <a:pt x="133300" y="4595"/>
                  </a:lnTo>
                  <a:lnTo>
                    <a:pt x="132243" y="3064"/>
                  </a:lnTo>
                  <a:lnTo>
                    <a:pt x="130479" y="2043"/>
                  </a:lnTo>
                  <a:lnTo>
                    <a:pt x="123600" y="269"/>
                  </a:lnTo>
                  <a:lnTo>
                    <a:pt x="97044" y="3"/>
                  </a:lnTo>
                  <a:lnTo>
                    <a:pt x="67038" y="11759"/>
                  </a:lnTo>
                  <a:lnTo>
                    <a:pt x="50806" y="24636"/>
                  </a:lnTo>
                  <a:lnTo>
                    <a:pt x="38063" y="30619"/>
                  </a:lnTo>
                  <a:lnTo>
                    <a:pt x="31706" y="36892"/>
                  </a:lnTo>
                  <a:lnTo>
                    <a:pt x="22178" y="50207"/>
                  </a:lnTo>
                  <a:lnTo>
                    <a:pt x="6301" y="61292"/>
                  </a:lnTo>
                  <a:lnTo>
                    <a:pt x="2773" y="67105"/>
                  </a:lnTo>
                  <a:lnTo>
                    <a:pt x="115" y="83869"/>
                  </a:lnTo>
                  <a:lnTo>
                    <a:pt x="0" y="90231"/>
                  </a:lnTo>
                  <a:lnTo>
                    <a:pt x="1042" y="91904"/>
                  </a:lnTo>
                  <a:lnTo>
                    <a:pt x="2795" y="93020"/>
                  </a:lnTo>
                  <a:lnTo>
                    <a:pt x="10319" y="94589"/>
                  </a:lnTo>
                  <a:lnTo>
                    <a:pt x="13212" y="94809"/>
                  </a:lnTo>
                  <a:lnTo>
                    <a:pt x="19251" y="92232"/>
                  </a:lnTo>
                  <a:lnTo>
                    <a:pt x="22343" y="90063"/>
                  </a:lnTo>
                  <a:lnTo>
                    <a:pt x="45613" y="83474"/>
                  </a:lnTo>
                  <a:lnTo>
                    <a:pt x="64945" y="72580"/>
                  </a:lnTo>
                  <a:lnTo>
                    <a:pt x="92576" y="64631"/>
                  </a:lnTo>
                  <a:lnTo>
                    <a:pt x="140184" y="38047"/>
                  </a:lnTo>
                  <a:lnTo>
                    <a:pt x="176765" y="13756"/>
                  </a:lnTo>
                  <a:lnTo>
                    <a:pt x="183663" y="11406"/>
                  </a:lnTo>
                  <a:lnTo>
                    <a:pt x="185926" y="9720"/>
                  </a:lnTo>
                  <a:lnTo>
                    <a:pt x="187434" y="7539"/>
                  </a:lnTo>
                  <a:lnTo>
                    <a:pt x="19045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3" name="SMARTInkShape-726"/>
            <p:cNvSpPr/>
            <p:nvPr>
              <p:custDataLst>
                <p:tags r:id="rId76"/>
              </p:custDataLst>
            </p:nvPr>
          </p:nvSpPr>
          <p:spPr>
            <a:xfrm>
              <a:off x="7658136" y="3981450"/>
              <a:ext cx="133315" cy="9526"/>
            </a:xfrm>
            <a:custGeom>
              <a:avLst/>
              <a:gdLst/>
              <a:ahLst/>
              <a:cxnLst/>
              <a:rect l="0" t="0" r="0" b="0"/>
              <a:pathLst>
                <a:path w="133315" h="9526">
                  <a:moveTo>
                    <a:pt x="85689" y="0"/>
                  </a:moveTo>
                  <a:lnTo>
                    <a:pt x="85689" y="0"/>
                  </a:lnTo>
                  <a:lnTo>
                    <a:pt x="38961" y="0"/>
                  </a:lnTo>
                  <a:lnTo>
                    <a:pt x="30349" y="2822"/>
                  </a:lnTo>
                  <a:lnTo>
                    <a:pt x="22994" y="6546"/>
                  </a:lnTo>
                  <a:lnTo>
                    <a:pt x="10078" y="9408"/>
                  </a:lnTo>
                  <a:lnTo>
                    <a:pt x="0" y="9525"/>
                  </a:lnTo>
                  <a:lnTo>
                    <a:pt x="46334" y="9525"/>
                  </a:lnTo>
                  <a:lnTo>
                    <a:pt x="88983" y="8467"/>
                  </a:lnTo>
                  <a:lnTo>
                    <a:pt x="107512" y="1324"/>
                  </a:lnTo>
                  <a:lnTo>
                    <a:pt x="110821" y="1941"/>
                  </a:lnTo>
                  <a:lnTo>
                    <a:pt x="123736" y="7713"/>
                  </a:lnTo>
                  <a:lnTo>
                    <a:pt x="13331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4" name="SMARTInkShape-727"/>
            <p:cNvSpPr/>
            <p:nvPr>
              <p:custDataLst>
                <p:tags r:id="rId77"/>
              </p:custDataLst>
            </p:nvPr>
          </p:nvSpPr>
          <p:spPr>
            <a:xfrm>
              <a:off x="7667625" y="390525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9525" y="28575"/>
                  </a:moveTo>
                  <a:lnTo>
                    <a:pt x="9525" y="28575"/>
                  </a:lnTo>
                  <a:lnTo>
                    <a:pt x="34" y="28575"/>
                  </a:lnTo>
                  <a:lnTo>
                    <a:pt x="0" y="19167"/>
                  </a:lnTo>
                  <a:lnTo>
                    <a:pt x="8201" y="10859"/>
                  </a:lnTo>
                  <a:lnTo>
                    <a:pt x="16868" y="8730"/>
                  </a:lnTo>
                  <a:lnTo>
                    <a:pt x="25694" y="3058"/>
                  </a:lnTo>
                  <a:lnTo>
                    <a:pt x="38158" y="604"/>
                  </a:lnTo>
                  <a:lnTo>
                    <a:pt x="83843" y="0"/>
                  </a:lnTo>
                  <a:lnTo>
                    <a:pt x="93761" y="8201"/>
                  </a:lnTo>
                  <a:lnTo>
                    <a:pt x="94587" y="11759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5" name="SMARTInkShape-728"/>
            <p:cNvSpPr/>
            <p:nvPr>
              <p:custDataLst>
                <p:tags r:id="rId78"/>
              </p:custDataLst>
            </p:nvPr>
          </p:nvSpPr>
          <p:spPr>
            <a:xfrm>
              <a:off x="7477242" y="3962400"/>
              <a:ext cx="142759" cy="57147"/>
            </a:xfrm>
            <a:custGeom>
              <a:avLst/>
              <a:gdLst/>
              <a:ahLst/>
              <a:cxnLst/>
              <a:rect l="0" t="0" r="0" b="0"/>
              <a:pathLst>
                <a:path w="142759" h="57147">
                  <a:moveTo>
                    <a:pt x="37983" y="0"/>
                  </a:moveTo>
                  <a:lnTo>
                    <a:pt x="37983" y="0"/>
                  </a:lnTo>
                  <a:lnTo>
                    <a:pt x="0" y="0"/>
                  </a:lnTo>
                  <a:lnTo>
                    <a:pt x="14350" y="0"/>
                  </a:lnTo>
                  <a:lnTo>
                    <a:pt x="15877" y="1058"/>
                  </a:lnTo>
                  <a:lnTo>
                    <a:pt x="16896" y="2822"/>
                  </a:lnTo>
                  <a:lnTo>
                    <a:pt x="17575" y="5057"/>
                  </a:lnTo>
                  <a:lnTo>
                    <a:pt x="19086" y="6546"/>
                  </a:lnTo>
                  <a:lnTo>
                    <a:pt x="23587" y="8201"/>
                  </a:lnTo>
                  <a:lnTo>
                    <a:pt x="25211" y="9701"/>
                  </a:lnTo>
                  <a:lnTo>
                    <a:pt x="27015" y="14189"/>
                  </a:lnTo>
                  <a:lnTo>
                    <a:pt x="28553" y="15809"/>
                  </a:lnTo>
                  <a:lnTo>
                    <a:pt x="33086" y="17610"/>
                  </a:lnTo>
                  <a:lnTo>
                    <a:pt x="34719" y="19148"/>
                  </a:lnTo>
                  <a:lnTo>
                    <a:pt x="36533" y="23680"/>
                  </a:lnTo>
                  <a:lnTo>
                    <a:pt x="38075" y="25312"/>
                  </a:lnTo>
                  <a:lnTo>
                    <a:pt x="42610" y="27124"/>
                  </a:lnTo>
                  <a:lnTo>
                    <a:pt x="44243" y="28666"/>
                  </a:lnTo>
                  <a:lnTo>
                    <a:pt x="46057" y="33202"/>
                  </a:lnTo>
                  <a:lnTo>
                    <a:pt x="47599" y="34835"/>
                  </a:lnTo>
                  <a:lnTo>
                    <a:pt x="52135" y="36649"/>
                  </a:lnTo>
                  <a:lnTo>
                    <a:pt x="53768" y="38191"/>
                  </a:lnTo>
                  <a:lnTo>
                    <a:pt x="65107" y="55396"/>
                  </a:lnTo>
                  <a:lnTo>
                    <a:pt x="68735" y="56371"/>
                  </a:lnTo>
                  <a:lnTo>
                    <a:pt x="107845" y="57146"/>
                  </a:lnTo>
                  <a:lnTo>
                    <a:pt x="114188" y="54326"/>
                  </a:lnTo>
                  <a:lnTo>
                    <a:pt x="120535" y="50604"/>
                  </a:lnTo>
                  <a:lnTo>
                    <a:pt x="130058" y="47449"/>
                  </a:lnTo>
                  <a:lnTo>
                    <a:pt x="142758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6" name="SMARTInkShape-729"/>
            <p:cNvSpPr/>
            <p:nvPr>
              <p:custDataLst>
                <p:tags r:id="rId79"/>
              </p:custDataLst>
            </p:nvPr>
          </p:nvSpPr>
          <p:spPr>
            <a:xfrm>
              <a:off x="7420010" y="3829060"/>
              <a:ext cx="142841" cy="209502"/>
            </a:xfrm>
            <a:custGeom>
              <a:avLst/>
              <a:gdLst/>
              <a:ahLst/>
              <a:cxnLst/>
              <a:rect l="0" t="0" r="0" b="0"/>
              <a:pathLst>
                <a:path w="142841" h="209502">
                  <a:moveTo>
                    <a:pt x="85690" y="38090"/>
                  </a:moveTo>
                  <a:lnTo>
                    <a:pt x="85690" y="38090"/>
                  </a:lnTo>
                  <a:lnTo>
                    <a:pt x="85690" y="19074"/>
                  </a:lnTo>
                  <a:lnTo>
                    <a:pt x="94824" y="19040"/>
                  </a:lnTo>
                  <a:lnTo>
                    <a:pt x="95215" y="0"/>
                  </a:lnTo>
                  <a:lnTo>
                    <a:pt x="95215" y="14179"/>
                  </a:lnTo>
                  <a:lnTo>
                    <a:pt x="94157" y="15800"/>
                  </a:lnTo>
                  <a:lnTo>
                    <a:pt x="92393" y="16880"/>
                  </a:lnTo>
                  <a:lnTo>
                    <a:pt x="90159" y="17600"/>
                  </a:lnTo>
                  <a:lnTo>
                    <a:pt x="88668" y="19138"/>
                  </a:lnTo>
                  <a:lnTo>
                    <a:pt x="83455" y="29212"/>
                  </a:lnTo>
                  <a:lnTo>
                    <a:pt x="79406" y="35203"/>
                  </a:lnTo>
                  <a:lnTo>
                    <a:pt x="64463" y="78429"/>
                  </a:lnTo>
                  <a:lnTo>
                    <a:pt x="59292" y="93081"/>
                  </a:lnTo>
                  <a:lnTo>
                    <a:pt x="56344" y="117377"/>
                  </a:lnTo>
                  <a:lnTo>
                    <a:pt x="33520" y="164660"/>
                  </a:lnTo>
                  <a:lnTo>
                    <a:pt x="22978" y="177705"/>
                  </a:lnTo>
                  <a:lnTo>
                    <a:pt x="16976" y="190473"/>
                  </a:lnTo>
                  <a:lnTo>
                    <a:pt x="10968" y="198130"/>
                  </a:lnTo>
                  <a:lnTo>
                    <a:pt x="9928" y="204513"/>
                  </a:lnTo>
                  <a:lnTo>
                    <a:pt x="8723" y="206189"/>
                  </a:lnTo>
                  <a:lnTo>
                    <a:pt x="6863" y="207306"/>
                  </a:lnTo>
                  <a:lnTo>
                    <a:pt x="84" y="209501"/>
                  </a:lnTo>
                  <a:lnTo>
                    <a:pt x="0" y="204472"/>
                  </a:lnTo>
                  <a:lnTo>
                    <a:pt x="1048" y="202987"/>
                  </a:lnTo>
                  <a:lnTo>
                    <a:pt x="2803" y="201996"/>
                  </a:lnTo>
                  <a:lnTo>
                    <a:pt x="5032" y="201336"/>
                  </a:lnTo>
                  <a:lnTo>
                    <a:pt x="6518" y="199837"/>
                  </a:lnTo>
                  <a:lnTo>
                    <a:pt x="10288" y="190392"/>
                  </a:lnTo>
                  <a:lnTo>
                    <a:pt x="24656" y="174327"/>
                  </a:lnTo>
                  <a:lnTo>
                    <a:pt x="30596" y="161858"/>
                  </a:lnTo>
                  <a:lnTo>
                    <a:pt x="66656" y="114464"/>
                  </a:lnTo>
                  <a:lnTo>
                    <a:pt x="101565" y="80425"/>
                  </a:lnTo>
                  <a:lnTo>
                    <a:pt x="111090" y="77445"/>
                  </a:lnTo>
                  <a:lnTo>
                    <a:pt x="126965" y="76355"/>
                  </a:lnTo>
                  <a:lnTo>
                    <a:pt x="129082" y="75242"/>
                  </a:lnTo>
                  <a:lnTo>
                    <a:pt x="130493" y="73441"/>
                  </a:lnTo>
                  <a:lnTo>
                    <a:pt x="131433" y="71183"/>
                  </a:lnTo>
                  <a:lnTo>
                    <a:pt x="132060" y="70735"/>
                  </a:lnTo>
                  <a:lnTo>
                    <a:pt x="132479" y="71495"/>
                  </a:lnTo>
                  <a:lnTo>
                    <a:pt x="132758" y="73060"/>
                  </a:lnTo>
                  <a:lnTo>
                    <a:pt x="134003" y="74103"/>
                  </a:lnTo>
                  <a:lnTo>
                    <a:pt x="142840" y="761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49" name="SMARTInkShape-Group178"/>
          <p:cNvGrpSpPr/>
          <p:nvPr/>
        </p:nvGrpSpPr>
        <p:grpSpPr>
          <a:xfrm>
            <a:off x="8210554" y="3533776"/>
            <a:ext cx="638171" cy="695311"/>
            <a:chOff x="8210554" y="3533776"/>
            <a:chExt cx="638171" cy="695311"/>
          </a:xfrm>
        </p:grpSpPr>
        <p:sp>
          <p:nvSpPr>
            <p:cNvPr id="18538" name="SMARTInkShape-730"/>
            <p:cNvSpPr/>
            <p:nvPr>
              <p:custDataLst>
                <p:tags r:id="rId63"/>
              </p:custDataLst>
            </p:nvPr>
          </p:nvSpPr>
          <p:spPr>
            <a:xfrm>
              <a:off x="8734425" y="4010060"/>
              <a:ext cx="114300" cy="199991"/>
            </a:xfrm>
            <a:custGeom>
              <a:avLst/>
              <a:gdLst/>
              <a:ahLst/>
              <a:cxnLst/>
              <a:rect l="0" t="0" r="0" b="0"/>
              <a:pathLst>
                <a:path w="114300" h="199991">
                  <a:moveTo>
                    <a:pt x="85725" y="38065"/>
                  </a:moveTo>
                  <a:lnTo>
                    <a:pt x="85725" y="38065"/>
                  </a:lnTo>
                  <a:lnTo>
                    <a:pt x="85725" y="24808"/>
                  </a:lnTo>
                  <a:lnTo>
                    <a:pt x="86783" y="22877"/>
                  </a:lnTo>
                  <a:lnTo>
                    <a:pt x="88549" y="21590"/>
                  </a:lnTo>
                  <a:lnTo>
                    <a:pt x="90782" y="20732"/>
                  </a:lnTo>
                  <a:lnTo>
                    <a:pt x="92271" y="19101"/>
                  </a:lnTo>
                  <a:lnTo>
                    <a:pt x="93927" y="14467"/>
                  </a:lnTo>
                  <a:lnTo>
                    <a:pt x="95427" y="12808"/>
                  </a:lnTo>
                  <a:lnTo>
                    <a:pt x="103334" y="9927"/>
                  </a:lnTo>
                  <a:lnTo>
                    <a:pt x="104134" y="6862"/>
                  </a:lnTo>
                  <a:lnTo>
                    <a:pt x="104348" y="4563"/>
                  </a:lnTo>
                  <a:lnTo>
                    <a:pt x="105548" y="3030"/>
                  </a:lnTo>
                  <a:lnTo>
                    <a:pt x="114180" y="0"/>
                  </a:lnTo>
                  <a:lnTo>
                    <a:pt x="114299" y="22631"/>
                  </a:lnTo>
                  <a:lnTo>
                    <a:pt x="111476" y="28736"/>
                  </a:lnTo>
                  <a:lnTo>
                    <a:pt x="82500" y="73551"/>
                  </a:lnTo>
                  <a:lnTo>
                    <a:pt x="50799" y="120690"/>
                  </a:lnTo>
                  <a:lnTo>
                    <a:pt x="31399" y="151719"/>
                  </a:lnTo>
                  <a:lnTo>
                    <a:pt x="28771" y="158428"/>
                  </a:lnTo>
                  <a:lnTo>
                    <a:pt x="20539" y="169496"/>
                  </a:lnTo>
                  <a:lnTo>
                    <a:pt x="19490" y="175903"/>
                  </a:lnTo>
                  <a:lnTo>
                    <a:pt x="18286" y="177582"/>
                  </a:lnTo>
                  <a:lnTo>
                    <a:pt x="16424" y="178701"/>
                  </a:lnTo>
                  <a:lnTo>
                    <a:pt x="14124" y="179447"/>
                  </a:lnTo>
                  <a:lnTo>
                    <a:pt x="12591" y="181003"/>
                  </a:lnTo>
                  <a:lnTo>
                    <a:pt x="9928" y="189010"/>
                  </a:lnTo>
                  <a:lnTo>
                    <a:pt x="9535" y="199560"/>
                  </a:lnTo>
                  <a:lnTo>
                    <a:pt x="0" y="1999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39" name="SMARTInkShape-731"/>
            <p:cNvSpPr/>
            <p:nvPr>
              <p:custDataLst>
                <p:tags r:id="rId64"/>
              </p:custDataLst>
            </p:nvPr>
          </p:nvSpPr>
          <p:spPr>
            <a:xfrm>
              <a:off x="8686915" y="4048136"/>
              <a:ext cx="47511" cy="142862"/>
            </a:xfrm>
            <a:custGeom>
              <a:avLst/>
              <a:gdLst/>
              <a:ahLst/>
              <a:cxnLst/>
              <a:rect l="0" t="0" r="0" b="0"/>
              <a:pathLst>
                <a:path w="47511" h="142862">
                  <a:moveTo>
                    <a:pt x="28460" y="38089"/>
                  </a:moveTo>
                  <a:lnTo>
                    <a:pt x="28460" y="38089"/>
                  </a:lnTo>
                  <a:lnTo>
                    <a:pt x="28460" y="10057"/>
                  </a:lnTo>
                  <a:lnTo>
                    <a:pt x="18945" y="0"/>
                  </a:lnTo>
                  <a:lnTo>
                    <a:pt x="18935" y="22379"/>
                  </a:lnTo>
                  <a:lnTo>
                    <a:pt x="16111" y="28637"/>
                  </a:lnTo>
                  <a:lnTo>
                    <a:pt x="12389" y="34947"/>
                  </a:lnTo>
                  <a:lnTo>
                    <a:pt x="10293" y="45507"/>
                  </a:lnTo>
                  <a:lnTo>
                    <a:pt x="8375" y="88824"/>
                  </a:lnTo>
                  <a:lnTo>
                    <a:pt x="1212" y="107512"/>
                  </a:lnTo>
                  <a:lnTo>
                    <a:pt x="0" y="130096"/>
                  </a:lnTo>
                  <a:lnTo>
                    <a:pt x="2758" y="134720"/>
                  </a:lnTo>
                  <a:lnTo>
                    <a:pt x="8096" y="141255"/>
                  </a:lnTo>
                  <a:lnTo>
                    <a:pt x="11646" y="142149"/>
                  </a:lnTo>
                  <a:lnTo>
                    <a:pt x="36507" y="142861"/>
                  </a:lnTo>
                  <a:lnTo>
                    <a:pt x="47510" y="1333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0" name="SMARTInkShape-732"/>
            <p:cNvSpPr/>
            <p:nvPr>
              <p:custDataLst>
                <p:tags r:id="rId65"/>
              </p:custDataLst>
            </p:nvPr>
          </p:nvSpPr>
          <p:spPr>
            <a:xfrm>
              <a:off x="8572942" y="4019560"/>
              <a:ext cx="132908" cy="209527"/>
            </a:xfrm>
            <a:custGeom>
              <a:avLst/>
              <a:gdLst/>
              <a:ahLst/>
              <a:cxnLst/>
              <a:rect l="0" t="0" r="0" b="0"/>
              <a:pathLst>
                <a:path w="132908" h="209527">
                  <a:moveTo>
                    <a:pt x="123383" y="19040"/>
                  </a:moveTo>
                  <a:lnTo>
                    <a:pt x="123383" y="19040"/>
                  </a:lnTo>
                  <a:lnTo>
                    <a:pt x="123383" y="9632"/>
                  </a:lnTo>
                  <a:lnTo>
                    <a:pt x="132898" y="0"/>
                  </a:lnTo>
                  <a:lnTo>
                    <a:pt x="132907" y="8192"/>
                  </a:lnTo>
                  <a:lnTo>
                    <a:pt x="125302" y="23404"/>
                  </a:lnTo>
                  <a:lnTo>
                    <a:pt x="94786" y="67467"/>
                  </a:lnTo>
                  <a:lnTo>
                    <a:pt x="72935" y="104836"/>
                  </a:lnTo>
                  <a:lnTo>
                    <a:pt x="41094" y="146926"/>
                  </a:lnTo>
                  <a:lnTo>
                    <a:pt x="21805" y="176613"/>
                  </a:lnTo>
                  <a:lnTo>
                    <a:pt x="13324" y="186967"/>
                  </a:lnTo>
                  <a:lnTo>
                    <a:pt x="7098" y="199946"/>
                  </a:lnTo>
                  <a:lnTo>
                    <a:pt x="0" y="208978"/>
                  </a:lnTo>
                  <a:lnTo>
                    <a:pt x="13758" y="209526"/>
                  </a:lnTo>
                  <a:lnTo>
                    <a:pt x="19274" y="206711"/>
                  </a:lnTo>
                  <a:lnTo>
                    <a:pt x="34571" y="194351"/>
                  </a:lnTo>
                  <a:lnTo>
                    <a:pt x="47183" y="190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1" name="SMARTInkShape-733"/>
            <p:cNvSpPr/>
            <p:nvPr>
              <p:custDataLst>
                <p:tags r:id="rId66"/>
              </p:custDataLst>
            </p:nvPr>
          </p:nvSpPr>
          <p:spPr>
            <a:xfrm>
              <a:off x="8496300" y="4114803"/>
              <a:ext cx="9526" cy="104608"/>
            </a:xfrm>
            <a:custGeom>
              <a:avLst/>
              <a:gdLst/>
              <a:ahLst/>
              <a:cxnLst/>
              <a:rect l="0" t="0" r="0" b="0"/>
              <a:pathLst>
                <a:path w="9526" h="104608">
                  <a:moveTo>
                    <a:pt x="9525" y="9522"/>
                  </a:moveTo>
                  <a:lnTo>
                    <a:pt x="9525" y="9522"/>
                  </a:lnTo>
                  <a:lnTo>
                    <a:pt x="9525" y="0"/>
                  </a:lnTo>
                  <a:lnTo>
                    <a:pt x="9525" y="23595"/>
                  </a:lnTo>
                  <a:lnTo>
                    <a:pt x="6702" y="29182"/>
                  </a:lnTo>
                  <a:lnTo>
                    <a:pt x="2979" y="35193"/>
                  </a:lnTo>
                  <a:lnTo>
                    <a:pt x="588" y="47675"/>
                  </a:lnTo>
                  <a:lnTo>
                    <a:pt x="1" y="95247"/>
                  </a:lnTo>
                  <a:lnTo>
                    <a:pt x="0" y="104214"/>
                  </a:lnTo>
                  <a:lnTo>
                    <a:pt x="5056" y="104607"/>
                  </a:lnTo>
                  <a:lnTo>
                    <a:pt x="6546" y="103603"/>
                  </a:lnTo>
                  <a:lnTo>
                    <a:pt x="7539" y="101876"/>
                  </a:lnTo>
                  <a:lnTo>
                    <a:pt x="9525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2" name="SMARTInkShape-734"/>
            <p:cNvSpPr/>
            <p:nvPr>
              <p:custDataLst>
                <p:tags r:id="rId67"/>
              </p:custDataLst>
            </p:nvPr>
          </p:nvSpPr>
          <p:spPr>
            <a:xfrm>
              <a:off x="8372511" y="4076735"/>
              <a:ext cx="133315" cy="133316"/>
            </a:xfrm>
            <a:custGeom>
              <a:avLst/>
              <a:gdLst/>
              <a:ahLst/>
              <a:cxnLst/>
              <a:rect l="0" t="0" r="0" b="0"/>
              <a:pathLst>
                <a:path w="133315" h="133316">
                  <a:moveTo>
                    <a:pt x="104739" y="28540"/>
                  </a:moveTo>
                  <a:lnTo>
                    <a:pt x="104739" y="28540"/>
                  </a:lnTo>
                  <a:lnTo>
                    <a:pt x="104739" y="9916"/>
                  </a:lnTo>
                  <a:lnTo>
                    <a:pt x="114229" y="0"/>
                  </a:lnTo>
                  <a:lnTo>
                    <a:pt x="76106" y="40945"/>
                  </a:lnTo>
                  <a:lnTo>
                    <a:pt x="57109" y="66057"/>
                  </a:lnTo>
                  <a:lnTo>
                    <a:pt x="13722" y="111088"/>
                  </a:lnTo>
                  <a:lnTo>
                    <a:pt x="10046" y="121908"/>
                  </a:lnTo>
                  <a:lnTo>
                    <a:pt x="8801" y="122535"/>
                  </a:lnTo>
                  <a:lnTo>
                    <a:pt x="1336" y="123625"/>
                  </a:lnTo>
                  <a:lnTo>
                    <a:pt x="573" y="126539"/>
                  </a:lnTo>
                  <a:lnTo>
                    <a:pt x="0" y="132919"/>
                  </a:lnTo>
                  <a:lnTo>
                    <a:pt x="44501" y="133315"/>
                  </a:lnTo>
                  <a:lnTo>
                    <a:pt x="92038" y="133315"/>
                  </a:lnTo>
                  <a:lnTo>
                    <a:pt x="127356" y="133315"/>
                  </a:lnTo>
                  <a:lnTo>
                    <a:pt x="129342" y="132257"/>
                  </a:lnTo>
                  <a:lnTo>
                    <a:pt x="130667" y="130493"/>
                  </a:lnTo>
                  <a:lnTo>
                    <a:pt x="133314" y="1237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3" name="SMARTInkShape-735"/>
            <p:cNvSpPr/>
            <p:nvPr>
              <p:custDataLst>
                <p:tags r:id="rId68"/>
              </p:custDataLst>
            </p:nvPr>
          </p:nvSpPr>
          <p:spPr>
            <a:xfrm>
              <a:off x="8458214" y="3905328"/>
              <a:ext cx="257162" cy="28495"/>
            </a:xfrm>
            <a:custGeom>
              <a:avLst/>
              <a:gdLst/>
              <a:ahLst/>
              <a:cxnLst/>
              <a:rect l="0" t="0" r="0" b="0"/>
              <a:pathLst>
                <a:path w="257162" h="28495">
                  <a:moveTo>
                    <a:pt x="38086" y="9447"/>
                  </a:moveTo>
                  <a:lnTo>
                    <a:pt x="38086" y="9447"/>
                  </a:lnTo>
                  <a:lnTo>
                    <a:pt x="33030" y="14504"/>
                  </a:lnTo>
                  <a:lnTo>
                    <a:pt x="27725" y="16986"/>
                  </a:lnTo>
                  <a:lnTo>
                    <a:pt x="12576" y="19768"/>
                  </a:lnTo>
                  <a:lnTo>
                    <a:pt x="0" y="28487"/>
                  </a:lnTo>
                  <a:lnTo>
                    <a:pt x="5047" y="28494"/>
                  </a:lnTo>
                  <a:lnTo>
                    <a:pt x="6534" y="27437"/>
                  </a:lnTo>
                  <a:lnTo>
                    <a:pt x="7526" y="25674"/>
                  </a:lnTo>
                  <a:lnTo>
                    <a:pt x="8188" y="23440"/>
                  </a:lnTo>
                  <a:lnTo>
                    <a:pt x="9688" y="21951"/>
                  </a:lnTo>
                  <a:lnTo>
                    <a:pt x="14176" y="20296"/>
                  </a:lnTo>
                  <a:lnTo>
                    <a:pt x="40966" y="16201"/>
                  </a:lnTo>
                  <a:lnTo>
                    <a:pt x="52067" y="12449"/>
                  </a:lnTo>
                  <a:lnTo>
                    <a:pt x="98133" y="9623"/>
                  </a:lnTo>
                  <a:lnTo>
                    <a:pt x="114516" y="8467"/>
                  </a:lnTo>
                  <a:lnTo>
                    <a:pt x="156360" y="811"/>
                  </a:lnTo>
                  <a:lnTo>
                    <a:pt x="201221" y="0"/>
                  </a:lnTo>
                  <a:lnTo>
                    <a:pt x="231506" y="987"/>
                  </a:lnTo>
                  <a:lnTo>
                    <a:pt x="257161" y="9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4" name="SMARTInkShape-736"/>
            <p:cNvSpPr/>
            <p:nvPr>
              <p:custDataLst>
                <p:tags r:id="rId69"/>
              </p:custDataLst>
            </p:nvPr>
          </p:nvSpPr>
          <p:spPr>
            <a:xfrm>
              <a:off x="8677682" y="3533776"/>
              <a:ext cx="151994" cy="276225"/>
            </a:xfrm>
            <a:custGeom>
              <a:avLst/>
              <a:gdLst/>
              <a:ahLst/>
              <a:cxnLst/>
              <a:rect l="0" t="0" r="0" b="0"/>
              <a:pathLst>
                <a:path w="151994" h="276225">
                  <a:moveTo>
                    <a:pt x="151993" y="19049"/>
                  </a:moveTo>
                  <a:lnTo>
                    <a:pt x="151993" y="19049"/>
                  </a:lnTo>
                  <a:lnTo>
                    <a:pt x="151993" y="0"/>
                  </a:lnTo>
                  <a:lnTo>
                    <a:pt x="151993" y="22389"/>
                  </a:lnTo>
                  <a:lnTo>
                    <a:pt x="149169" y="28647"/>
                  </a:lnTo>
                  <a:lnTo>
                    <a:pt x="146936" y="31798"/>
                  </a:lnTo>
                  <a:lnTo>
                    <a:pt x="140233" y="55170"/>
                  </a:lnTo>
                  <a:lnTo>
                    <a:pt x="137802" y="59004"/>
                  </a:lnTo>
                  <a:lnTo>
                    <a:pt x="122771" y="104970"/>
                  </a:lnTo>
                  <a:lnTo>
                    <a:pt x="110879" y="123882"/>
                  </a:lnTo>
                  <a:lnTo>
                    <a:pt x="82524" y="168277"/>
                  </a:lnTo>
                  <a:lnTo>
                    <a:pt x="73140" y="178153"/>
                  </a:lnTo>
                  <a:lnTo>
                    <a:pt x="62972" y="187129"/>
                  </a:lnTo>
                  <a:lnTo>
                    <a:pt x="25028" y="231643"/>
                  </a:lnTo>
                  <a:lnTo>
                    <a:pt x="13359" y="244448"/>
                  </a:lnTo>
                  <a:lnTo>
                    <a:pt x="10375" y="253991"/>
                  </a:lnTo>
                  <a:lnTo>
                    <a:pt x="9677" y="260346"/>
                  </a:lnTo>
                  <a:lnTo>
                    <a:pt x="8433" y="262464"/>
                  </a:lnTo>
                  <a:lnTo>
                    <a:pt x="6545" y="263875"/>
                  </a:lnTo>
                  <a:lnTo>
                    <a:pt x="4228" y="264817"/>
                  </a:lnTo>
                  <a:lnTo>
                    <a:pt x="2682" y="266503"/>
                  </a:lnTo>
                  <a:lnTo>
                    <a:pt x="0" y="274735"/>
                  </a:lnTo>
                  <a:lnTo>
                    <a:pt x="922" y="275231"/>
                  </a:lnTo>
                  <a:lnTo>
                    <a:pt x="23275" y="276221"/>
                  </a:lnTo>
                  <a:lnTo>
                    <a:pt x="24904" y="275163"/>
                  </a:lnTo>
                  <a:lnTo>
                    <a:pt x="25992" y="273400"/>
                  </a:lnTo>
                  <a:lnTo>
                    <a:pt x="26718" y="271167"/>
                  </a:lnTo>
                  <a:lnTo>
                    <a:pt x="28260" y="269678"/>
                  </a:lnTo>
                  <a:lnTo>
                    <a:pt x="36242" y="267091"/>
                  </a:lnTo>
                  <a:lnTo>
                    <a:pt x="50824" y="266733"/>
                  </a:lnTo>
                  <a:lnTo>
                    <a:pt x="56933" y="263892"/>
                  </a:lnTo>
                  <a:lnTo>
                    <a:pt x="64424" y="258501"/>
                  </a:lnTo>
                  <a:lnTo>
                    <a:pt x="70779" y="257567"/>
                  </a:lnTo>
                  <a:lnTo>
                    <a:pt x="76386" y="260171"/>
                  </a:lnTo>
                  <a:lnTo>
                    <a:pt x="83554" y="265410"/>
                  </a:lnTo>
                  <a:lnTo>
                    <a:pt x="92573" y="266444"/>
                  </a:lnTo>
                  <a:lnTo>
                    <a:pt x="98421" y="266585"/>
                  </a:lnTo>
                  <a:lnTo>
                    <a:pt x="104547" y="269471"/>
                  </a:lnTo>
                  <a:lnTo>
                    <a:pt x="110796" y="273223"/>
                  </a:lnTo>
                  <a:lnTo>
                    <a:pt x="123434" y="275631"/>
                  </a:lnTo>
                  <a:lnTo>
                    <a:pt x="142468" y="2762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5" name="SMARTInkShape-737"/>
            <p:cNvSpPr/>
            <p:nvPr>
              <p:custDataLst>
                <p:tags r:id="rId70"/>
              </p:custDataLst>
            </p:nvPr>
          </p:nvSpPr>
          <p:spPr>
            <a:xfrm>
              <a:off x="8582453" y="3695703"/>
              <a:ext cx="37671" cy="142431"/>
            </a:xfrm>
            <a:custGeom>
              <a:avLst/>
              <a:gdLst/>
              <a:ahLst/>
              <a:cxnLst/>
              <a:rect l="0" t="0" r="0" b="0"/>
              <a:pathLst>
                <a:path w="37671" h="142431">
                  <a:moveTo>
                    <a:pt x="28147" y="38097"/>
                  </a:moveTo>
                  <a:lnTo>
                    <a:pt x="28147" y="38097"/>
                  </a:lnTo>
                  <a:lnTo>
                    <a:pt x="28147" y="14499"/>
                  </a:lnTo>
                  <a:lnTo>
                    <a:pt x="29205" y="12840"/>
                  </a:lnTo>
                  <a:lnTo>
                    <a:pt x="30970" y="11734"/>
                  </a:lnTo>
                  <a:lnTo>
                    <a:pt x="33203" y="10997"/>
                  </a:lnTo>
                  <a:lnTo>
                    <a:pt x="33635" y="9447"/>
                  </a:lnTo>
                  <a:lnTo>
                    <a:pt x="29078" y="1451"/>
                  </a:lnTo>
                  <a:lnTo>
                    <a:pt x="29826" y="966"/>
                  </a:lnTo>
                  <a:lnTo>
                    <a:pt x="37639" y="0"/>
                  </a:lnTo>
                  <a:lnTo>
                    <a:pt x="37670" y="13255"/>
                  </a:lnTo>
                  <a:lnTo>
                    <a:pt x="36612" y="15186"/>
                  </a:lnTo>
                  <a:lnTo>
                    <a:pt x="34849" y="16473"/>
                  </a:lnTo>
                  <a:lnTo>
                    <a:pt x="32614" y="17330"/>
                  </a:lnTo>
                  <a:lnTo>
                    <a:pt x="31126" y="20019"/>
                  </a:lnTo>
                  <a:lnTo>
                    <a:pt x="27349" y="43836"/>
                  </a:lnTo>
                  <a:lnTo>
                    <a:pt x="21678" y="54849"/>
                  </a:lnTo>
                  <a:lnTo>
                    <a:pt x="12155" y="98352"/>
                  </a:lnTo>
                  <a:lnTo>
                    <a:pt x="8944" y="110160"/>
                  </a:lnTo>
                  <a:lnTo>
                    <a:pt x="1737" y="123632"/>
                  </a:lnTo>
                  <a:lnTo>
                    <a:pt x="0" y="131428"/>
                  </a:lnTo>
                  <a:lnTo>
                    <a:pt x="8716" y="142430"/>
                  </a:lnTo>
                  <a:lnTo>
                    <a:pt x="18622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6" name="SMARTInkShape-738"/>
            <p:cNvSpPr/>
            <p:nvPr>
              <p:custDataLst>
                <p:tags r:id="rId71"/>
              </p:custDataLst>
            </p:nvPr>
          </p:nvSpPr>
          <p:spPr>
            <a:xfrm>
              <a:off x="8458642" y="3676650"/>
              <a:ext cx="151959" cy="152401"/>
            </a:xfrm>
            <a:custGeom>
              <a:avLst/>
              <a:gdLst/>
              <a:ahLst/>
              <a:cxnLst/>
              <a:rect l="0" t="0" r="0" b="0"/>
              <a:pathLst>
                <a:path w="151959" h="152401">
                  <a:moveTo>
                    <a:pt x="142433" y="0"/>
                  </a:moveTo>
                  <a:lnTo>
                    <a:pt x="142433" y="0"/>
                  </a:lnTo>
                  <a:lnTo>
                    <a:pt x="151958" y="0"/>
                  </a:lnTo>
                  <a:lnTo>
                    <a:pt x="123187" y="31593"/>
                  </a:lnTo>
                  <a:lnTo>
                    <a:pt x="110644" y="49515"/>
                  </a:lnTo>
                  <a:lnTo>
                    <a:pt x="68805" y="78972"/>
                  </a:lnTo>
                  <a:lnTo>
                    <a:pt x="59967" y="89074"/>
                  </a:lnTo>
                  <a:lnTo>
                    <a:pt x="22074" y="119514"/>
                  </a:lnTo>
                  <a:lnTo>
                    <a:pt x="15562" y="121909"/>
                  </a:lnTo>
                  <a:lnTo>
                    <a:pt x="13403" y="123606"/>
                  </a:lnTo>
                  <a:lnTo>
                    <a:pt x="9304" y="129992"/>
                  </a:lnTo>
                  <a:lnTo>
                    <a:pt x="4595" y="131857"/>
                  </a:lnTo>
                  <a:lnTo>
                    <a:pt x="2917" y="133413"/>
                  </a:lnTo>
                  <a:lnTo>
                    <a:pt x="0" y="141420"/>
                  </a:lnTo>
                  <a:lnTo>
                    <a:pt x="911" y="141905"/>
                  </a:lnTo>
                  <a:lnTo>
                    <a:pt x="4746" y="142444"/>
                  </a:lnTo>
                  <a:lnTo>
                    <a:pt x="6191" y="143646"/>
                  </a:lnTo>
                  <a:lnTo>
                    <a:pt x="8702" y="151038"/>
                  </a:lnTo>
                  <a:lnTo>
                    <a:pt x="11736" y="151795"/>
                  </a:lnTo>
                  <a:lnTo>
                    <a:pt x="56887" y="152400"/>
                  </a:lnTo>
                  <a:lnTo>
                    <a:pt x="85283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7" name="SMARTInkShape-739"/>
            <p:cNvSpPr/>
            <p:nvPr>
              <p:custDataLst>
                <p:tags r:id="rId72"/>
              </p:custDataLst>
            </p:nvPr>
          </p:nvSpPr>
          <p:spPr>
            <a:xfrm>
              <a:off x="8229635" y="3933826"/>
              <a:ext cx="85691" cy="19050"/>
            </a:xfrm>
            <a:custGeom>
              <a:avLst/>
              <a:gdLst/>
              <a:ahLst/>
              <a:cxnLst/>
              <a:rect l="0" t="0" r="0" b="0"/>
              <a:pathLst>
                <a:path w="85691" h="19050">
                  <a:moveTo>
                    <a:pt x="9490" y="19049"/>
                  </a:moveTo>
                  <a:lnTo>
                    <a:pt x="9490" y="19049"/>
                  </a:lnTo>
                  <a:lnTo>
                    <a:pt x="1288" y="19049"/>
                  </a:lnTo>
                  <a:lnTo>
                    <a:pt x="848" y="17991"/>
                  </a:lnTo>
                  <a:lnTo>
                    <a:pt x="0" y="4860"/>
                  </a:lnTo>
                  <a:lnTo>
                    <a:pt x="1046" y="3240"/>
                  </a:lnTo>
                  <a:lnTo>
                    <a:pt x="2802" y="2159"/>
                  </a:lnTo>
                  <a:lnTo>
                    <a:pt x="9667" y="283"/>
                  </a:lnTo>
                  <a:lnTo>
                    <a:pt x="50777" y="0"/>
                  </a:lnTo>
                  <a:lnTo>
                    <a:pt x="57120" y="2822"/>
                  </a:lnTo>
                  <a:lnTo>
                    <a:pt x="63467" y="6545"/>
                  </a:lnTo>
                  <a:lnTo>
                    <a:pt x="76165" y="8935"/>
                  </a:lnTo>
                  <a:lnTo>
                    <a:pt x="85690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48" name="SMARTInkShape-740"/>
            <p:cNvSpPr/>
            <p:nvPr>
              <p:custDataLst>
                <p:tags r:id="rId73"/>
              </p:custDataLst>
            </p:nvPr>
          </p:nvSpPr>
          <p:spPr>
            <a:xfrm>
              <a:off x="8210554" y="3876675"/>
              <a:ext cx="104772" cy="28576"/>
            </a:xfrm>
            <a:custGeom>
              <a:avLst/>
              <a:gdLst/>
              <a:ahLst/>
              <a:cxnLst/>
              <a:rect l="0" t="0" r="0" b="0"/>
              <a:pathLst>
                <a:path w="104772" h="28576">
                  <a:moveTo>
                    <a:pt x="28571" y="28575"/>
                  </a:moveTo>
                  <a:lnTo>
                    <a:pt x="28571" y="28575"/>
                  </a:lnTo>
                  <a:lnTo>
                    <a:pt x="20369" y="28575"/>
                  </a:lnTo>
                  <a:lnTo>
                    <a:pt x="9948" y="10310"/>
                  </a:lnTo>
                  <a:lnTo>
                    <a:pt x="0" y="9525"/>
                  </a:lnTo>
                  <a:lnTo>
                    <a:pt x="8197" y="1324"/>
                  </a:lnTo>
                  <a:lnTo>
                    <a:pt x="14186" y="393"/>
                  </a:lnTo>
                  <a:lnTo>
                    <a:pt x="60525" y="2"/>
                  </a:lnTo>
                  <a:lnTo>
                    <a:pt x="68526" y="0"/>
                  </a:lnTo>
                  <a:lnTo>
                    <a:pt x="75609" y="2823"/>
                  </a:lnTo>
                  <a:lnTo>
                    <a:pt x="82285" y="6546"/>
                  </a:lnTo>
                  <a:lnTo>
                    <a:pt x="91994" y="9701"/>
                  </a:lnTo>
                  <a:lnTo>
                    <a:pt x="104771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52" name="SMARTInkShape-Group179"/>
          <p:cNvGrpSpPr/>
          <p:nvPr/>
        </p:nvGrpSpPr>
        <p:grpSpPr>
          <a:xfrm>
            <a:off x="8906035" y="3914775"/>
            <a:ext cx="142716" cy="85726"/>
            <a:chOff x="8906035" y="3914775"/>
            <a:chExt cx="142716" cy="85726"/>
          </a:xfrm>
        </p:grpSpPr>
        <p:sp>
          <p:nvSpPr>
            <p:cNvPr id="18550" name="SMARTInkShape-741"/>
            <p:cNvSpPr/>
            <p:nvPr>
              <p:custDataLst>
                <p:tags r:id="rId61"/>
              </p:custDataLst>
            </p:nvPr>
          </p:nvSpPr>
          <p:spPr>
            <a:xfrm>
              <a:off x="8906035" y="3990975"/>
              <a:ext cx="142716" cy="9526"/>
            </a:xfrm>
            <a:custGeom>
              <a:avLst/>
              <a:gdLst/>
              <a:ahLst/>
              <a:cxnLst/>
              <a:rect l="0" t="0" r="0" b="0"/>
              <a:pathLst>
                <a:path w="142716" h="9526">
                  <a:moveTo>
                    <a:pt x="28415" y="0"/>
                  </a:moveTo>
                  <a:lnTo>
                    <a:pt x="28415" y="0"/>
                  </a:lnTo>
                  <a:lnTo>
                    <a:pt x="0" y="0"/>
                  </a:lnTo>
                  <a:lnTo>
                    <a:pt x="45121" y="0"/>
                  </a:lnTo>
                  <a:lnTo>
                    <a:pt x="90517" y="0"/>
                  </a:lnTo>
                  <a:lnTo>
                    <a:pt x="100466" y="1058"/>
                  </a:lnTo>
                  <a:lnTo>
                    <a:pt x="132482" y="8936"/>
                  </a:lnTo>
                  <a:lnTo>
                    <a:pt x="14271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51" name="SMARTInkShape-742"/>
            <p:cNvSpPr/>
            <p:nvPr>
              <p:custDataLst>
                <p:tags r:id="rId62"/>
              </p:custDataLst>
            </p:nvPr>
          </p:nvSpPr>
          <p:spPr>
            <a:xfrm>
              <a:off x="8915435" y="3914775"/>
              <a:ext cx="114266" cy="19051"/>
            </a:xfrm>
            <a:custGeom>
              <a:avLst/>
              <a:gdLst/>
              <a:ahLst/>
              <a:cxnLst/>
              <a:rect l="0" t="0" r="0" b="0"/>
              <a:pathLst>
                <a:path w="114266" h="19051">
                  <a:moveTo>
                    <a:pt x="28540" y="9525"/>
                  </a:moveTo>
                  <a:lnTo>
                    <a:pt x="28540" y="9525"/>
                  </a:lnTo>
                  <a:lnTo>
                    <a:pt x="368" y="9525"/>
                  </a:lnTo>
                  <a:lnTo>
                    <a:pt x="0" y="1324"/>
                  </a:lnTo>
                  <a:lnTo>
                    <a:pt x="1047" y="883"/>
                  </a:lnTo>
                  <a:lnTo>
                    <a:pt x="47785" y="0"/>
                  </a:lnTo>
                  <a:lnTo>
                    <a:pt x="87544" y="0"/>
                  </a:lnTo>
                  <a:lnTo>
                    <a:pt x="94628" y="2822"/>
                  </a:lnTo>
                  <a:lnTo>
                    <a:pt x="101305" y="6546"/>
                  </a:lnTo>
                  <a:lnTo>
                    <a:pt x="107800" y="8201"/>
                  </a:lnTo>
                  <a:lnTo>
                    <a:pt x="109955" y="9701"/>
                  </a:lnTo>
                  <a:lnTo>
                    <a:pt x="111392" y="11759"/>
                  </a:lnTo>
                  <a:lnTo>
                    <a:pt x="11426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57" name="SMARTInkShape-Group180"/>
          <p:cNvGrpSpPr/>
          <p:nvPr/>
        </p:nvGrpSpPr>
        <p:grpSpPr>
          <a:xfrm>
            <a:off x="7373678" y="4392387"/>
            <a:ext cx="617788" cy="322489"/>
            <a:chOff x="7373678" y="4392387"/>
            <a:chExt cx="617788" cy="322489"/>
          </a:xfrm>
        </p:grpSpPr>
        <p:sp>
          <p:nvSpPr>
            <p:cNvPr id="18553" name="SMARTInkShape-743"/>
            <p:cNvSpPr/>
            <p:nvPr>
              <p:custDataLst>
                <p:tags r:id="rId57"/>
              </p:custDataLst>
            </p:nvPr>
          </p:nvSpPr>
          <p:spPr>
            <a:xfrm>
              <a:off x="7877606" y="4400550"/>
              <a:ext cx="113860" cy="171451"/>
            </a:xfrm>
            <a:custGeom>
              <a:avLst/>
              <a:gdLst/>
              <a:ahLst/>
              <a:cxnLst/>
              <a:rect l="0" t="0" r="0" b="0"/>
              <a:pathLst>
                <a:path w="113860" h="171451">
                  <a:moveTo>
                    <a:pt x="85294" y="28575"/>
                  </a:moveTo>
                  <a:lnTo>
                    <a:pt x="85294" y="28575"/>
                  </a:lnTo>
                  <a:lnTo>
                    <a:pt x="90350" y="28575"/>
                  </a:lnTo>
                  <a:lnTo>
                    <a:pt x="91841" y="27517"/>
                  </a:lnTo>
                  <a:lnTo>
                    <a:pt x="92834" y="25753"/>
                  </a:lnTo>
                  <a:lnTo>
                    <a:pt x="94428" y="20374"/>
                  </a:lnTo>
                  <a:lnTo>
                    <a:pt x="102985" y="10965"/>
                  </a:lnTo>
                  <a:lnTo>
                    <a:pt x="104225" y="1451"/>
                  </a:lnTo>
                  <a:lnTo>
                    <a:pt x="105324" y="967"/>
                  </a:lnTo>
                  <a:lnTo>
                    <a:pt x="113859" y="0"/>
                  </a:lnTo>
                  <a:lnTo>
                    <a:pt x="99404" y="0"/>
                  </a:lnTo>
                  <a:lnTo>
                    <a:pt x="97875" y="1058"/>
                  </a:lnTo>
                  <a:lnTo>
                    <a:pt x="96857" y="2822"/>
                  </a:lnTo>
                  <a:lnTo>
                    <a:pt x="95221" y="8201"/>
                  </a:lnTo>
                  <a:lnTo>
                    <a:pt x="79654" y="25694"/>
                  </a:lnTo>
                  <a:lnTo>
                    <a:pt x="73714" y="38159"/>
                  </a:lnTo>
                  <a:lnTo>
                    <a:pt x="41879" y="73025"/>
                  </a:lnTo>
                  <a:lnTo>
                    <a:pt x="35678" y="85725"/>
                  </a:lnTo>
                  <a:lnTo>
                    <a:pt x="22590" y="101600"/>
                  </a:lnTo>
                  <a:lnTo>
                    <a:pt x="20383" y="107950"/>
                  </a:lnTo>
                  <a:lnTo>
                    <a:pt x="18736" y="110067"/>
                  </a:lnTo>
                  <a:lnTo>
                    <a:pt x="12422" y="114104"/>
                  </a:lnTo>
                  <a:lnTo>
                    <a:pt x="1749" y="133525"/>
                  </a:lnTo>
                  <a:lnTo>
                    <a:pt x="0" y="141028"/>
                  </a:lnTo>
                  <a:lnTo>
                    <a:pt x="7165" y="152993"/>
                  </a:lnTo>
                  <a:lnTo>
                    <a:pt x="8713" y="160161"/>
                  </a:lnTo>
                  <a:lnTo>
                    <a:pt x="9899" y="160749"/>
                  </a:lnTo>
                  <a:lnTo>
                    <a:pt x="14038" y="161403"/>
                  </a:lnTo>
                  <a:lnTo>
                    <a:pt x="15565" y="162635"/>
                  </a:lnTo>
                  <a:lnTo>
                    <a:pt x="17262" y="166827"/>
                  </a:lnTo>
                  <a:lnTo>
                    <a:pt x="18772" y="168368"/>
                  </a:lnTo>
                  <a:lnTo>
                    <a:pt x="26701" y="171044"/>
                  </a:lnTo>
                  <a:lnTo>
                    <a:pt x="60297" y="171450"/>
                  </a:lnTo>
                  <a:lnTo>
                    <a:pt x="62279" y="170391"/>
                  </a:lnTo>
                  <a:lnTo>
                    <a:pt x="63600" y="168627"/>
                  </a:lnTo>
                  <a:lnTo>
                    <a:pt x="64481" y="166393"/>
                  </a:lnTo>
                  <a:lnTo>
                    <a:pt x="66127" y="164904"/>
                  </a:lnTo>
                  <a:lnTo>
                    <a:pt x="74291" y="162317"/>
                  </a:lnTo>
                  <a:lnTo>
                    <a:pt x="75112" y="159277"/>
                  </a:lnTo>
                  <a:lnTo>
                    <a:pt x="75331" y="156985"/>
                  </a:lnTo>
                  <a:lnTo>
                    <a:pt x="78396" y="151616"/>
                  </a:lnTo>
                  <a:lnTo>
                    <a:pt x="83932" y="144602"/>
                  </a:lnTo>
                  <a:lnTo>
                    <a:pt x="84891" y="138330"/>
                  </a:lnTo>
                  <a:lnTo>
                    <a:pt x="86084" y="136670"/>
                  </a:lnTo>
                  <a:lnTo>
                    <a:pt x="87938" y="135563"/>
                  </a:lnTo>
                  <a:lnTo>
                    <a:pt x="90232" y="134825"/>
                  </a:lnTo>
                  <a:lnTo>
                    <a:pt x="91760" y="133276"/>
                  </a:lnTo>
                  <a:lnTo>
                    <a:pt x="93460" y="128731"/>
                  </a:lnTo>
                  <a:lnTo>
                    <a:pt x="94809" y="114454"/>
                  </a:lnTo>
                  <a:lnTo>
                    <a:pt x="86617" y="106113"/>
                  </a:lnTo>
                  <a:lnTo>
                    <a:pt x="86176" y="106725"/>
                  </a:lnTo>
                  <a:lnTo>
                    <a:pt x="85685" y="110228"/>
                  </a:lnTo>
                  <a:lnTo>
                    <a:pt x="84496" y="111585"/>
                  </a:lnTo>
                  <a:lnTo>
                    <a:pt x="77128" y="113942"/>
                  </a:lnTo>
                  <a:lnTo>
                    <a:pt x="71115" y="114194"/>
                  </a:lnTo>
                  <a:lnTo>
                    <a:pt x="69491" y="115288"/>
                  </a:lnTo>
                  <a:lnTo>
                    <a:pt x="68409" y="117075"/>
                  </a:lnTo>
                  <a:lnTo>
                    <a:pt x="67687" y="119325"/>
                  </a:lnTo>
                  <a:lnTo>
                    <a:pt x="53114" y="136688"/>
                  </a:lnTo>
                  <a:lnTo>
                    <a:pt x="47003" y="140125"/>
                  </a:lnTo>
                  <a:lnTo>
                    <a:pt x="43891" y="141042"/>
                  </a:lnTo>
                  <a:lnTo>
                    <a:pt x="41818" y="142711"/>
                  </a:lnTo>
                  <a:lnTo>
                    <a:pt x="39513" y="147388"/>
                  </a:lnTo>
                  <a:lnTo>
                    <a:pt x="37669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54" name="SMARTInkShape-744"/>
            <p:cNvSpPr/>
            <p:nvPr>
              <p:custDataLst>
                <p:tags r:id="rId58"/>
              </p:custDataLst>
            </p:nvPr>
          </p:nvSpPr>
          <p:spPr>
            <a:xfrm>
              <a:off x="7762879" y="4392387"/>
              <a:ext cx="95128" cy="160564"/>
            </a:xfrm>
            <a:custGeom>
              <a:avLst/>
              <a:gdLst/>
              <a:ahLst/>
              <a:cxnLst/>
              <a:rect l="0" t="0" r="0" b="0"/>
              <a:pathLst>
                <a:path w="95128" h="160564">
                  <a:moveTo>
                    <a:pt x="66671" y="46263"/>
                  </a:moveTo>
                  <a:lnTo>
                    <a:pt x="66671" y="46263"/>
                  </a:lnTo>
                  <a:lnTo>
                    <a:pt x="66671" y="38062"/>
                  </a:lnTo>
                  <a:lnTo>
                    <a:pt x="73218" y="29395"/>
                  </a:lnTo>
                  <a:lnTo>
                    <a:pt x="75805" y="19439"/>
                  </a:lnTo>
                  <a:lnTo>
                    <a:pt x="93887" y="0"/>
                  </a:lnTo>
                  <a:lnTo>
                    <a:pt x="94340" y="605"/>
                  </a:lnTo>
                  <a:lnTo>
                    <a:pt x="95127" y="6959"/>
                  </a:lnTo>
                  <a:lnTo>
                    <a:pt x="88677" y="15529"/>
                  </a:lnTo>
                  <a:lnTo>
                    <a:pt x="85539" y="24339"/>
                  </a:lnTo>
                  <a:lnTo>
                    <a:pt x="51829" y="68686"/>
                  </a:lnTo>
                  <a:lnTo>
                    <a:pt x="46751" y="81364"/>
                  </a:lnTo>
                  <a:lnTo>
                    <a:pt x="12466" y="122273"/>
                  </a:lnTo>
                  <a:lnTo>
                    <a:pt x="9771" y="128729"/>
                  </a:lnTo>
                  <a:lnTo>
                    <a:pt x="1492" y="139620"/>
                  </a:lnTo>
                  <a:lnTo>
                    <a:pt x="439" y="146009"/>
                  </a:lnTo>
                  <a:lnTo>
                    <a:pt x="0" y="160408"/>
                  </a:lnTo>
                  <a:lnTo>
                    <a:pt x="9521" y="16056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55" name="SMARTInkShape-745"/>
            <p:cNvSpPr/>
            <p:nvPr>
              <p:custDataLst>
                <p:tags r:id="rId59"/>
              </p:custDataLst>
            </p:nvPr>
          </p:nvSpPr>
          <p:spPr>
            <a:xfrm>
              <a:off x="7410450" y="4705350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1905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3" y="1058"/>
                  </a:lnTo>
                  <a:lnTo>
                    <a:pt x="9134" y="5057"/>
                  </a:lnTo>
                  <a:lnTo>
                    <a:pt x="10323" y="6546"/>
                  </a:lnTo>
                  <a:lnTo>
                    <a:pt x="14465" y="8201"/>
                  </a:lnTo>
                  <a:lnTo>
                    <a:pt x="60329" y="9522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56" name="SMARTInkShape-746"/>
            <p:cNvSpPr/>
            <p:nvPr>
              <p:custDataLst>
                <p:tags r:id="rId60"/>
              </p:custDataLst>
            </p:nvPr>
          </p:nvSpPr>
          <p:spPr>
            <a:xfrm>
              <a:off x="7373678" y="4638675"/>
              <a:ext cx="141548" cy="28576"/>
            </a:xfrm>
            <a:custGeom>
              <a:avLst/>
              <a:gdLst/>
              <a:ahLst/>
              <a:cxnLst/>
              <a:rect l="0" t="0" r="0" b="0"/>
              <a:pathLst>
                <a:path w="141548" h="28576">
                  <a:moveTo>
                    <a:pt x="36772" y="28575"/>
                  </a:moveTo>
                  <a:lnTo>
                    <a:pt x="36772" y="28575"/>
                  </a:lnTo>
                  <a:lnTo>
                    <a:pt x="28571" y="20374"/>
                  </a:lnTo>
                  <a:lnTo>
                    <a:pt x="22582" y="19442"/>
                  </a:lnTo>
                  <a:lnTo>
                    <a:pt x="0" y="19050"/>
                  </a:lnTo>
                  <a:lnTo>
                    <a:pt x="7840" y="9917"/>
                  </a:lnTo>
                  <a:lnTo>
                    <a:pt x="13148" y="9642"/>
                  </a:lnTo>
                  <a:lnTo>
                    <a:pt x="14672" y="8544"/>
                  </a:lnTo>
                  <a:lnTo>
                    <a:pt x="15689" y="6755"/>
                  </a:lnTo>
                  <a:lnTo>
                    <a:pt x="16367" y="4503"/>
                  </a:lnTo>
                  <a:lnTo>
                    <a:pt x="17876" y="3003"/>
                  </a:lnTo>
                  <a:lnTo>
                    <a:pt x="22377" y="1334"/>
                  </a:lnTo>
                  <a:lnTo>
                    <a:pt x="68525" y="3"/>
                  </a:lnTo>
                  <a:lnTo>
                    <a:pt x="106622" y="0"/>
                  </a:lnTo>
                  <a:lnTo>
                    <a:pt x="112972" y="2822"/>
                  </a:lnTo>
                  <a:lnTo>
                    <a:pt x="119322" y="6546"/>
                  </a:lnTo>
                  <a:lnTo>
                    <a:pt x="125672" y="8201"/>
                  </a:lnTo>
                  <a:lnTo>
                    <a:pt x="127789" y="9701"/>
                  </a:lnTo>
                  <a:lnTo>
                    <a:pt x="129200" y="11759"/>
                  </a:lnTo>
                  <a:lnTo>
                    <a:pt x="130140" y="14189"/>
                  </a:lnTo>
                  <a:lnTo>
                    <a:pt x="131826" y="15810"/>
                  </a:lnTo>
                  <a:lnTo>
                    <a:pt x="136520" y="17610"/>
                  </a:lnTo>
                  <a:lnTo>
                    <a:pt x="138195" y="19148"/>
                  </a:lnTo>
                  <a:lnTo>
                    <a:pt x="141547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62" name="SMARTInkShape-Group181"/>
          <p:cNvGrpSpPr/>
          <p:nvPr/>
        </p:nvGrpSpPr>
        <p:grpSpPr>
          <a:xfrm>
            <a:off x="7772515" y="4391025"/>
            <a:ext cx="819036" cy="295276"/>
            <a:chOff x="7772515" y="4391025"/>
            <a:chExt cx="819036" cy="295276"/>
          </a:xfrm>
        </p:grpSpPr>
        <p:sp>
          <p:nvSpPr>
            <p:cNvPr id="18558" name="SMARTInkShape-747"/>
            <p:cNvSpPr/>
            <p:nvPr>
              <p:custDataLst>
                <p:tags r:id="rId53"/>
              </p:custDataLst>
            </p:nvPr>
          </p:nvSpPr>
          <p:spPr>
            <a:xfrm>
              <a:off x="7772515" y="4667250"/>
              <a:ext cx="704736" cy="19051"/>
            </a:xfrm>
            <a:custGeom>
              <a:avLst/>
              <a:gdLst/>
              <a:ahLst/>
              <a:cxnLst/>
              <a:rect l="0" t="0" r="0" b="0"/>
              <a:pathLst>
                <a:path w="704736" h="19051">
                  <a:moveTo>
                    <a:pt x="18935" y="19050"/>
                  </a:moveTo>
                  <a:lnTo>
                    <a:pt x="18935" y="19050"/>
                  </a:lnTo>
                  <a:lnTo>
                    <a:pt x="18935" y="13993"/>
                  </a:lnTo>
                  <a:lnTo>
                    <a:pt x="17877" y="12504"/>
                  </a:lnTo>
                  <a:lnTo>
                    <a:pt x="16113" y="11511"/>
                  </a:lnTo>
                  <a:lnTo>
                    <a:pt x="10734" y="9917"/>
                  </a:lnTo>
                  <a:lnTo>
                    <a:pt x="9998" y="6877"/>
                  </a:lnTo>
                  <a:lnTo>
                    <a:pt x="9411" y="11"/>
                  </a:lnTo>
                  <a:lnTo>
                    <a:pt x="0" y="0"/>
                  </a:lnTo>
                  <a:lnTo>
                    <a:pt x="9020" y="0"/>
                  </a:lnTo>
                  <a:lnTo>
                    <a:pt x="16938" y="6546"/>
                  </a:lnTo>
                  <a:lnTo>
                    <a:pt x="25634" y="8642"/>
                  </a:lnTo>
                  <a:lnTo>
                    <a:pt x="64446" y="10576"/>
                  </a:lnTo>
                  <a:lnTo>
                    <a:pt x="87462" y="17725"/>
                  </a:lnTo>
                  <a:lnTo>
                    <a:pt x="133431" y="18998"/>
                  </a:lnTo>
                  <a:lnTo>
                    <a:pt x="175401" y="19048"/>
                  </a:lnTo>
                  <a:lnTo>
                    <a:pt x="217144" y="19050"/>
                  </a:lnTo>
                  <a:lnTo>
                    <a:pt x="260314" y="19050"/>
                  </a:lnTo>
                  <a:lnTo>
                    <a:pt x="304888" y="17992"/>
                  </a:lnTo>
                  <a:lnTo>
                    <a:pt x="352136" y="10114"/>
                  </a:lnTo>
                  <a:lnTo>
                    <a:pt x="397933" y="9577"/>
                  </a:lnTo>
                  <a:lnTo>
                    <a:pt x="442015" y="9527"/>
                  </a:lnTo>
                  <a:lnTo>
                    <a:pt x="460499" y="10584"/>
                  </a:lnTo>
                  <a:lnTo>
                    <a:pt x="497185" y="18461"/>
                  </a:lnTo>
                  <a:lnTo>
                    <a:pt x="543451" y="19034"/>
                  </a:lnTo>
                  <a:lnTo>
                    <a:pt x="587298" y="19050"/>
                  </a:lnTo>
                  <a:lnTo>
                    <a:pt x="630222" y="19050"/>
                  </a:lnTo>
                  <a:lnTo>
                    <a:pt x="658831" y="19050"/>
                  </a:lnTo>
                  <a:lnTo>
                    <a:pt x="665989" y="16228"/>
                  </a:lnTo>
                  <a:lnTo>
                    <a:pt x="672697" y="12504"/>
                  </a:lnTo>
                  <a:lnTo>
                    <a:pt x="685117" y="9642"/>
                  </a:lnTo>
                  <a:lnTo>
                    <a:pt x="704619" y="9525"/>
                  </a:lnTo>
                  <a:lnTo>
                    <a:pt x="704735" y="19016"/>
                  </a:lnTo>
                  <a:lnTo>
                    <a:pt x="69521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59" name="SMARTInkShape-748"/>
            <p:cNvSpPr/>
            <p:nvPr>
              <p:custDataLst>
                <p:tags r:id="rId54"/>
              </p:custDataLst>
            </p:nvPr>
          </p:nvSpPr>
          <p:spPr>
            <a:xfrm>
              <a:off x="8410610" y="4495800"/>
              <a:ext cx="180941" cy="76201"/>
            </a:xfrm>
            <a:custGeom>
              <a:avLst/>
              <a:gdLst/>
              <a:ahLst/>
              <a:cxnLst/>
              <a:rect l="0" t="0" r="0" b="0"/>
              <a:pathLst>
                <a:path w="180941" h="76201">
                  <a:moveTo>
                    <a:pt x="19015" y="47625"/>
                  </a:moveTo>
                  <a:lnTo>
                    <a:pt x="19015" y="47625"/>
                  </a:lnTo>
                  <a:lnTo>
                    <a:pt x="1291" y="47625"/>
                  </a:lnTo>
                  <a:lnTo>
                    <a:pt x="849" y="48683"/>
                  </a:lnTo>
                  <a:lnTo>
                    <a:pt x="0" y="56758"/>
                  </a:lnTo>
                  <a:lnTo>
                    <a:pt x="32147" y="57150"/>
                  </a:lnTo>
                  <a:lnTo>
                    <a:pt x="38256" y="54328"/>
                  </a:lnTo>
                  <a:lnTo>
                    <a:pt x="44499" y="50604"/>
                  </a:lnTo>
                  <a:lnTo>
                    <a:pt x="57133" y="48214"/>
                  </a:lnTo>
                  <a:lnTo>
                    <a:pt x="60302" y="48017"/>
                  </a:lnTo>
                  <a:lnTo>
                    <a:pt x="62413" y="46829"/>
                  </a:lnTo>
                  <a:lnTo>
                    <a:pt x="63822" y="44977"/>
                  </a:lnTo>
                  <a:lnTo>
                    <a:pt x="64762" y="42685"/>
                  </a:lnTo>
                  <a:lnTo>
                    <a:pt x="66445" y="41157"/>
                  </a:lnTo>
                  <a:lnTo>
                    <a:pt x="76755" y="35882"/>
                  </a:lnTo>
                  <a:lnTo>
                    <a:pt x="82778" y="31822"/>
                  </a:lnTo>
                  <a:lnTo>
                    <a:pt x="88982" y="30018"/>
                  </a:lnTo>
                  <a:lnTo>
                    <a:pt x="91058" y="28479"/>
                  </a:lnTo>
                  <a:lnTo>
                    <a:pt x="92444" y="26394"/>
                  </a:lnTo>
                  <a:lnTo>
                    <a:pt x="93368" y="23946"/>
                  </a:lnTo>
                  <a:lnTo>
                    <a:pt x="95042" y="22314"/>
                  </a:lnTo>
                  <a:lnTo>
                    <a:pt x="99726" y="20501"/>
                  </a:lnTo>
                  <a:lnTo>
                    <a:pt x="101396" y="18959"/>
                  </a:lnTo>
                  <a:lnTo>
                    <a:pt x="103254" y="14424"/>
                  </a:lnTo>
                  <a:lnTo>
                    <a:pt x="104807" y="12791"/>
                  </a:lnTo>
                  <a:lnTo>
                    <a:pt x="109356" y="10976"/>
                  </a:lnTo>
                  <a:lnTo>
                    <a:pt x="110993" y="9434"/>
                  </a:lnTo>
                  <a:lnTo>
                    <a:pt x="114253" y="38"/>
                  </a:lnTo>
                  <a:lnTo>
                    <a:pt x="96574" y="0"/>
                  </a:lnTo>
                  <a:lnTo>
                    <a:pt x="86118" y="9133"/>
                  </a:lnTo>
                  <a:lnTo>
                    <a:pt x="85690" y="37581"/>
                  </a:lnTo>
                  <a:lnTo>
                    <a:pt x="94824" y="47219"/>
                  </a:lnTo>
                  <a:lnTo>
                    <a:pt x="131553" y="47625"/>
                  </a:lnTo>
                  <a:lnTo>
                    <a:pt x="140570" y="41079"/>
                  </a:lnTo>
                  <a:lnTo>
                    <a:pt x="150602" y="38492"/>
                  </a:lnTo>
                  <a:lnTo>
                    <a:pt x="161885" y="28580"/>
                  </a:lnTo>
                  <a:lnTo>
                    <a:pt x="161888" y="28577"/>
                  </a:lnTo>
                  <a:lnTo>
                    <a:pt x="161889" y="28575"/>
                  </a:lnTo>
                  <a:lnTo>
                    <a:pt x="161890" y="28575"/>
                  </a:lnTo>
                  <a:lnTo>
                    <a:pt x="161890" y="52279"/>
                  </a:lnTo>
                  <a:lnTo>
                    <a:pt x="162948" y="53903"/>
                  </a:lnTo>
                  <a:lnTo>
                    <a:pt x="164713" y="54985"/>
                  </a:lnTo>
                  <a:lnTo>
                    <a:pt x="166946" y="55707"/>
                  </a:lnTo>
                  <a:lnTo>
                    <a:pt x="168436" y="57246"/>
                  </a:lnTo>
                  <a:lnTo>
                    <a:pt x="171024" y="65224"/>
                  </a:lnTo>
                  <a:lnTo>
                    <a:pt x="174062" y="66030"/>
                  </a:lnTo>
                  <a:lnTo>
                    <a:pt x="179581" y="66547"/>
                  </a:lnTo>
                  <a:lnTo>
                    <a:pt x="180336" y="69441"/>
                  </a:lnTo>
                  <a:lnTo>
                    <a:pt x="18094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0" name="SMARTInkShape-749"/>
            <p:cNvSpPr/>
            <p:nvPr>
              <p:custDataLst>
                <p:tags r:id="rId55"/>
              </p:custDataLst>
            </p:nvPr>
          </p:nvSpPr>
          <p:spPr>
            <a:xfrm>
              <a:off x="8172460" y="4495811"/>
              <a:ext cx="200016" cy="76190"/>
            </a:xfrm>
            <a:custGeom>
              <a:avLst/>
              <a:gdLst/>
              <a:ahLst/>
              <a:cxnLst/>
              <a:rect l="0" t="0" r="0" b="0"/>
              <a:pathLst>
                <a:path w="200016" h="76190">
                  <a:moveTo>
                    <a:pt x="19040" y="66664"/>
                  </a:moveTo>
                  <a:lnTo>
                    <a:pt x="19040" y="66664"/>
                  </a:lnTo>
                  <a:lnTo>
                    <a:pt x="0" y="66664"/>
                  </a:lnTo>
                  <a:lnTo>
                    <a:pt x="14455" y="52199"/>
                  </a:lnTo>
                  <a:lnTo>
                    <a:pt x="19824" y="49651"/>
                  </a:lnTo>
                  <a:lnTo>
                    <a:pt x="35018" y="46824"/>
                  </a:lnTo>
                  <a:lnTo>
                    <a:pt x="47636" y="40128"/>
                  </a:lnTo>
                  <a:lnTo>
                    <a:pt x="50804" y="39448"/>
                  </a:lnTo>
                  <a:lnTo>
                    <a:pt x="98416" y="14413"/>
                  </a:lnTo>
                  <a:lnTo>
                    <a:pt x="104765" y="11691"/>
                  </a:lnTo>
                  <a:lnTo>
                    <a:pt x="112409" y="9944"/>
                  </a:lnTo>
                  <a:lnTo>
                    <a:pt x="113035" y="8742"/>
                  </a:lnTo>
                  <a:lnTo>
                    <a:pt x="113733" y="4584"/>
                  </a:lnTo>
                  <a:lnTo>
                    <a:pt x="114978" y="3053"/>
                  </a:lnTo>
                  <a:lnTo>
                    <a:pt x="123694" y="25"/>
                  </a:lnTo>
                  <a:lnTo>
                    <a:pt x="118722" y="0"/>
                  </a:lnTo>
                  <a:lnTo>
                    <a:pt x="117244" y="1054"/>
                  </a:lnTo>
                  <a:lnTo>
                    <a:pt x="115602" y="5049"/>
                  </a:lnTo>
                  <a:lnTo>
                    <a:pt x="114680" y="8191"/>
                  </a:lnTo>
                  <a:lnTo>
                    <a:pt x="111640" y="8926"/>
                  </a:lnTo>
                  <a:lnTo>
                    <a:pt x="106123" y="9398"/>
                  </a:lnTo>
                  <a:lnTo>
                    <a:pt x="96683" y="17705"/>
                  </a:lnTo>
                  <a:lnTo>
                    <a:pt x="95668" y="23700"/>
                  </a:lnTo>
                  <a:lnTo>
                    <a:pt x="94467" y="25321"/>
                  </a:lnTo>
                  <a:lnTo>
                    <a:pt x="90310" y="27123"/>
                  </a:lnTo>
                  <a:lnTo>
                    <a:pt x="88778" y="28661"/>
                  </a:lnTo>
                  <a:lnTo>
                    <a:pt x="86119" y="36638"/>
                  </a:lnTo>
                  <a:lnTo>
                    <a:pt x="85750" y="46163"/>
                  </a:lnTo>
                  <a:lnTo>
                    <a:pt x="86798" y="46647"/>
                  </a:lnTo>
                  <a:lnTo>
                    <a:pt x="90782" y="47184"/>
                  </a:lnTo>
                  <a:lnTo>
                    <a:pt x="92268" y="48386"/>
                  </a:lnTo>
                  <a:lnTo>
                    <a:pt x="93919" y="52544"/>
                  </a:lnTo>
                  <a:lnTo>
                    <a:pt x="95418" y="54075"/>
                  </a:lnTo>
                  <a:lnTo>
                    <a:pt x="103326" y="56736"/>
                  </a:lnTo>
                  <a:lnTo>
                    <a:pt x="141021" y="57139"/>
                  </a:lnTo>
                  <a:lnTo>
                    <a:pt x="150904" y="48938"/>
                  </a:lnTo>
                  <a:lnTo>
                    <a:pt x="157006" y="48006"/>
                  </a:lnTo>
                  <a:lnTo>
                    <a:pt x="158643" y="46818"/>
                  </a:lnTo>
                  <a:lnTo>
                    <a:pt x="159734" y="44966"/>
                  </a:lnTo>
                  <a:lnTo>
                    <a:pt x="160460" y="42674"/>
                  </a:lnTo>
                  <a:lnTo>
                    <a:pt x="162003" y="41146"/>
                  </a:lnTo>
                  <a:lnTo>
                    <a:pt x="166540" y="39447"/>
                  </a:lnTo>
                  <a:lnTo>
                    <a:pt x="168173" y="37937"/>
                  </a:lnTo>
                  <a:lnTo>
                    <a:pt x="171010" y="30007"/>
                  </a:lnTo>
                  <a:lnTo>
                    <a:pt x="174072" y="29205"/>
                  </a:lnTo>
                  <a:lnTo>
                    <a:pt x="176369" y="28991"/>
                  </a:lnTo>
                  <a:lnTo>
                    <a:pt x="177901" y="27790"/>
                  </a:lnTo>
                  <a:lnTo>
                    <a:pt x="180930" y="19158"/>
                  </a:lnTo>
                  <a:lnTo>
                    <a:pt x="172761" y="19050"/>
                  </a:lnTo>
                  <a:lnTo>
                    <a:pt x="172320" y="20104"/>
                  </a:lnTo>
                  <a:lnTo>
                    <a:pt x="171556" y="27241"/>
                  </a:lnTo>
                  <a:lnTo>
                    <a:pt x="164917" y="35907"/>
                  </a:lnTo>
                  <a:lnTo>
                    <a:pt x="162310" y="45863"/>
                  </a:lnTo>
                  <a:lnTo>
                    <a:pt x="161919" y="71198"/>
                  </a:lnTo>
                  <a:lnTo>
                    <a:pt x="162975" y="72862"/>
                  </a:lnTo>
                  <a:lnTo>
                    <a:pt x="164738" y="73971"/>
                  </a:lnTo>
                  <a:lnTo>
                    <a:pt x="171617" y="75897"/>
                  </a:lnTo>
                  <a:lnTo>
                    <a:pt x="200015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1" name="SMARTInkShape-750"/>
            <p:cNvSpPr/>
            <p:nvPr>
              <p:custDataLst>
                <p:tags r:id="rId56"/>
              </p:custDataLst>
            </p:nvPr>
          </p:nvSpPr>
          <p:spPr>
            <a:xfrm>
              <a:off x="8029575" y="4391025"/>
              <a:ext cx="114300" cy="171451"/>
            </a:xfrm>
            <a:custGeom>
              <a:avLst/>
              <a:gdLst/>
              <a:ahLst/>
              <a:cxnLst/>
              <a:rect l="0" t="0" r="0" b="0"/>
              <a:pathLst>
                <a:path w="114300" h="171451">
                  <a:moveTo>
                    <a:pt x="85725" y="28575"/>
                  </a:moveTo>
                  <a:lnTo>
                    <a:pt x="85725" y="28575"/>
                  </a:lnTo>
                  <a:lnTo>
                    <a:pt x="114299" y="0"/>
                  </a:lnTo>
                  <a:lnTo>
                    <a:pt x="105166" y="9133"/>
                  </a:lnTo>
                  <a:lnTo>
                    <a:pt x="104890" y="14465"/>
                  </a:lnTo>
                  <a:lnTo>
                    <a:pt x="103794" y="15993"/>
                  </a:lnTo>
                  <a:lnTo>
                    <a:pt x="102004" y="17013"/>
                  </a:lnTo>
                  <a:lnTo>
                    <a:pt x="99753" y="17692"/>
                  </a:lnTo>
                  <a:lnTo>
                    <a:pt x="98252" y="19202"/>
                  </a:lnTo>
                  <a:lnTo>
                    <a:pt x="96585" y="23704"/>
                  </a:lnTo>
                  <a:lnTo>
                    <a:pt x="94455" y="35217"/>
                  </a:lnTo>
                  <a:lnTo>
                    <a:pt x="88782" y="44536"/>
                  </a:lnTo>
                  <a:lnTo>
                    <a:pt x="87084" y="50838"/>
                  </a:lnTo>
                  <a:lnTo>
                    <a:pt x="85572" y="52943"/>
                  </a:lnTo>
                  <a:lnTo>
                    <a:pt x="83507" y="54345"/>
                  </a:lnTo>
                  <a:lnTo>
                    <a:pt x="78390" y="56962"/>
                  </a:lnTo>
                  <a:lnTo>
                    <a:pt x="72587" y="61652"/>
                  </a:lnTo>
                  <a:lnTo>
                    <a:pt x="69302" y="67264"/>
                  </a:lnTo>
                  <a:lnTo>
                    <a:pt x="66784" y="73287"/>
                  </a:lnTo>
                  <a:lnTo>
                    <a:pt x="60475" y="82628"/>
                  </a:lnTo>
                  <a:lnTo>
                    <a:pt x="57076" y="92098"/>
                  </a:lnTo>
                  <a:lnTo>
                    <a:pt x="40732" y="114301"/>
                  </a:lnTo>
                  <a:lnTo>
                    <a:pt x="39855" y="117475"/>
                  </a:lnTo>
                  <a:lnTo>
                    <a:pt x="38212" y="119592"/>
                  </a:lnTo>
                  <a:lnTo>
                    <a:pt x="24997" y="128324"/>
                  </a:lnTo>
                  <a:lnTo>
                    <a:pt x="21694" y="133939"/>
                  </a:lnTo>
                  <a:lnTo>
                    <a:pt x="19572" y="141110"/>
                  </a:lnTo>
                  <a:lnTo>
                    <a:pt x="9561" y="152362"/>
                  </a:lnTo>
                  <a:lnTo>
                    <a:pt x="9525" y="161922"/>
                  </a:lnTo>
                  <a:lnTo>
                    <a:pt x="0" y="171450"/>
                  </a:lnTo>
                  <a:lnTo>
                    <a:pt x="8201" y="171450"/>
                  </a:lnTo>
                  <a:lnTo>
                    <a:pt x="1905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66" name="SMARTInkShape-Group182"/>
          <p:cNvGrpSpPr/>
          <p:nvPr/>
        </p:nvGrpSpPr>
        <p:grpSpPr>
          <a:xfrm>
            <a:off x="7905751" y="4781550"/>
            <a:ext cx="285750" cy="190501"/>
            <a:chOff x="7905751" y="4781550"/>
            <a:chExt cx="285750" cy="190501"/>
          </a:xfrm>
        </p:grpSpPr>
        <p:sp>
          <p:nvSpPr>
            <p:cNvPr id="18563" name="SMARTInkShape-751"/>
            <p:cNvSpPr/>
            <p:nvPr>
              <p:custDataLst>
                <p:tags r:id="rId50"/>
              </p:custDataLst>
            </p:nvPr>
          </p:nvSpPr>
          <p:spPr>
            <a:xfrm>
              <a:off x="8134350" y="4838700"/>
              <a:ext cx="57151" cy="133351"/>
            </a:xfrm>
            <a:custGeom>
              <a:avLst/>
              <a:gdLst/>
              <a:ahLst/>
              <a:cxnLst/>
              <a:rect l="0" t="0" r="0" b="0"/>
              <a:pathLst>
                <a:path w="57151" h="133351">
                  <a:moveTo>
                    <a:pt x="57150" y="0"/>
                  </a:moveTo>
                  <a:lnTo>
                    <a:pt x="57150" y="0"/>
                  </a:lnTo>
                  <a:lnTo>
                    <a:pt x="57150" y="9133"/>
                  </a:lnTo>
                  <a:lnTo>
                    <a:pt x="50603" y="17052"/>
                  </a:lnTo>
                  <a:lnTo>
                    <a:pt x="47449" y="25749"/>
                  </a:lnTo>
                  <a:lnTo>
                    <a:pt x="41341" y="35028"/>
                  </a:lnTo>
                  <a:lnTo>
                    <a:pt x="38002" y="44481"/>
                  </a:lnTo>
                  <a:lnTo>
                    <a:pt x="21680" y="66677"/>
                  </a:lnTo>
                  <a:lnTo>
                    <a:pt x="19161" y="73026"/>
                  </a:lnTo>
                  <a:lnTo>
                    <a:pt x="12850" y="82550"/>
                  </a:lnTo>
                  <a:lnTo>
                    <a:pt x="10510" y="92075"/>
                  </a:lnTo>
                  <a:lnTo>
                    <a:pt x="9529" y="122060"/>
                  </a:lnTo>
                  <a:lnTo>
                    <a:pt x="8468" y="122648"/>
                  </a:lnTo>
                  <a:lnTo>
                    <a:pt x="4469" y="123302"/>
                  </a:lnTo>
                  <a:lnTo>
                    <a:pt x="2980" y="124535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4" name="SMARTInkShape-752"/>
            <p:cNvSpPr/>
            <p:nvPr>
              <p:custDataLst>
                <p:tags r:id="rId51"/>
              </p:custDataLst>
            </p:nvPr>
          </p:nvSpPr>
          <p:spPr>
            <a:xfrm>
              <a:off x="8086735" y="4781550"/>
              <a:ext cx="66666" cy="85726"/>
            </a:xfrm>
            <a:custGeom>
              <a:avLst/>
              <a:gdLst/>
              <a:ahLst/>
              <a:cxnLst/>
              <a:rect l="0" t="0" r="0" b="0"/>
              <a:pathLst>
                <a:path w="66666" h="85726">
                  <a:moveTo>
                    <a:pt x="57140" y="0"/>
                  </a:moveTo>
                  <a:lnTo>
                    <a:pt x="57140" y="0"/>
                  </a:lnTo>
                  <a:lnTo>
                    <a:pt x="47730" y="0"/>
                  </a:lnTo>
                  <a:lnTo>
                    <a:pt x="47649" y="5057"/>
                  </a:lnTo>
                  <a:lnTo>
                    <a:pt x="46579" y="6546"/>
                  </a:lnTo>
                  <a:lnTo>
                    <a:pt x="42569" y="8201"/>
                  </a:lnTo>
                  <a:lnTo>
                    <a:pt x="41076" y="9701"/>
                  </a:lnTo>
                  <a:lnTo>
                    <a:pt x="38484" y="17610"/>
                  </a:lnTo>
                  <a:lnTo>
                    <a:pt x="38206" y="23680"/>
                  </a:lnTo>
                  <a:lnTo>
                    <a:pt x="37109" y="25312"/>
                  </a:lnTo>
                  <a:lnTo>
                    <a:pt x="35319" y="26400"/>
                  </a:lnTo>
                  <a:lnTo>
                    <a:pt x="33068" y="27124"/>
                  </a:lnTo>
                  <a:lnTo>
                    <a:pt x="31567" y="28666"/>
                  </a:lnTo>
                  <a:lnTo>
                    <a:pt x="29900" y="33201"/>
                  </a:lnTo>
                  <a:lnTo>
                    <a:pt x="28396" y="34835"/>
                  </a:lnTo>
                  <a:lnTo>
                    <a:pt x="23904" y="36649"/>
                  </a:lnTo>
                  <a:lnTo>
                    <a:pt x="22282" y="38191"/>
                  </a:lnTo>
                  <a:lnTo>
                    <a:pt x="20481" y="42726"/>
                  </a:lnTo>
                  <a:lnTo>
                    <a:pt x="18942" y="44359"/>
                  </a:lnTo>
                  <a:lnTo>
                    <a:pt x="14411" y="46174"/>
                  </a:lnTo>
                  <a:lnTo>
                    <a:pt x="12778" y="47716"/>
                  </a:lnTo>
                  <a:lnTo>
                    <a:pt x="9944" y="55699"/>
                  </a:lnTo>
                  <a:lnTo>
                    <a:pt x="9642" y="61776"/>
                  </a:lnTo>
                  <a:lnTo>
                    <a:pt x="8541" y="63409"/>
                  </a:lnTo>
                  <a:lnTo>
                    <a:pt x="6749" y="64498"/>
                  </a:lnTo>
                  <a:lnTo>
                    <a:pt x="1326" y="66245"/>
                  </a:lnTo>
                  <a:lnTo>
                    <a:pt x="583" y="69306"/>
                  </a:lnTo>
                  <a:lnTo>
                    <a:pt x="0" y="81137"/>
                  </a:lnTo>
                  <a:lnTo>
                    <a:pt x="1056" y="82666"/>
                  </a:lnTo>
                  <a:lnTo>
                    <a:pt x="2817" y="83686"/>
                  </a:lnTo>
                  <a:lnTo>
                    <a:pt x="9124" y="85606"/>
                  </a:lnTo>
                  <a:lnTo>
                    <a:pt x="51186" y="85725"/>
                  </a:lnTo>
                  <a:lnTo>
                    <a:pt x="53171" y="84667"/>
                  </a:lnTo>
                  <a:lnTo>
                    <a:pt x="54494" y="82903"/>
                  </a:lnTo>
                  <a:lnTo>
                    <a:pt x="56617" y="77524"/>
                  </a:lnTo>
                  <a:lnTo>
                    <a:pt x="59729" y="76789"/>
                  </a:lnTo>
                  <a:lnTo>
                    <a:pt x="6666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5" name="SMARTInkShape-753"/>
            <p:cNvSpPr/>
            <p:nvPr>
              <p:custDataLst>
                <p:tags r:id="rId52"/>
              </p:custDataLst>
            </p:nvPr>
          </p:nvSpPr>
          <p:spPr>
            <a:xfrm>
              <a:off x="7905751" y="4791078"/>
              <a:ext cx="123825" cy="123823"/>
            </a:xfrm>
            <a:custGeom>
              <a:avLst/>
              <a:gdLst/>
              <a:ahLst/>
              <a:cxnLst/>
              <a:rect l="0" t="0" r="0" b="0"/>
              <a:pathLst>
                <a:path w="123825" h="123823">
                  <a:moveTo>
                    <a:pt x="47624" y="19047"/>
                  </a:moveTo>
                  <a:lnTo>
                    <a:pt x="47624" y="19047"/>
                  </a:lnTo>
                  <a:lnTo>
                    <a:pt x="28609" y="19047"/>
                  </a:lnTo>
                  <a:lnTo>
                    <a:pt x="28574" y="9522"/>
                  </a:lnTo>
                  <a:lnTo>
                    <a:pt x="46265" y="9522"/>
                  </a:lnTo>
                  <a:lnTo>
                    <a:pt x="55706" y="1321"/>
                  </a:lnTo>
                  <a:lnTo>
                    <a:pt x="61777" y="389"/>
                  </a:lnTo>
                  <a:lnTo>
                    <a:pt x="93379" y="0"/>
                  </a:lnTo>
                  <a:lnTo>
                    <a:pt x="102485" y="6544"/>
                  </a:lnTo>
                  <a:lnTo>
                    <a:pt x="113776" y="9406"/>
                  </a:lnTo>
                  <a:lnTo>
                    <a:pt x="114285" y="23708"/>
                  </a:lnTo>
                  <a:lnTo>
                    <a:pt x="113232" y="25329"/>
                  </a:lnTo>
                  <a:lnTo>
                    <a:pt x="111470" y="26411"/>
                  </a:lnTo>
                  <a:lnTo>
                    <a:pt x="109238" y="27131"/>
                  </a:lnTo>
                  <a:lnTo>
                    <a:pt x="107751" y="28669"/>
                  </a:lnTo>
                  <a:lnTo>
                    <a:pt x="102539" y="38743"/>
                  </a:lnTo>
                  <a:lnTo>
                    <a:pt x="100109" y="41703"/>
                  </a:lnTo>
                  <a:lnTo>
                    <a:pt x="94586" y="44992"/>
                  </a:lnTo>
                  <a:lnTo>
                    <a:pt x="88605" y="47512"/>
                  </a:lnTo>
                  <a:lnTo>
                    <a:pt x="57144" y="73428"/>
                  </a:lnTo>
                  <a:lnTo>
                    <a:pt x="50797" y="76025"/>
                  </a:lnTo>
                  <a:lnTo>
                    <a:pt x="28574" y="92601"/>
                  </a:lnTo>
                  <a:lnTo>
                    <a:pt x="25399" y="93483"/>
                  </a:lnTo>
                  <a:lnTo>
                    <a:pt x="23282" y="95130"/>
                  </a:lnTo>
                  <a:lnTo>
                    <a:pt x="19245" y="101444"/>
                  </a:lnTo>
                  <a:lnTo>
                    <a:pt x="67" y="114240"/>
                  </a:lnTo>
                  <a:lnTo>
                    <a:pt x="3" y="114294"/>
                  </a:lnTo>
                  <a:lnTo>
                    <a:pt x="0" y="122498"/>
                  </a:lnTo>
                  <a:lnTo>
                    <a:pt x="1057" y="122939"/>
                  </a:lnTo>
                  <a:lnTo>
                    <a:pt x="47453" y="123822"/>
                  </a:lnTo>
                  <a:lnTo>
                    <a:pt x="69966" y="123822"/>
                  </a:lnTo>
                  <a:lnTo>
                    <a:pt x="76251" y="121000"/>
                  </a:lnTo>
                  <a:lnTo>
                    <a:pt x="82571" y="117277"/>
                  </a:lnTo>
                  <a:lnTo>
                    <a:pt x="93371" y="114689"/>
                  </a:lnTo>
                  <a:lnTo>
                    <a:pt x="102483" y="107828"/>
                  </a:lnTo>
                  <a:lnTo>
                    <a:pt x="111386" y="104620"/>
                  </a:lnTo>
                  <a:lnTo>
                    <a:pt x="123824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75" name="SMARTInkShape-Group183"/>
          <p:cNvGrpSpPr/>
          <p:nvPr/>
        </p:nvGrpSpPr>
        <p:grpSpPr>
          <a:xfrm>
            <a:off x="8572500" y="4591060"/>
            <a:ext cx="579701" cy="428616"/>
            <a:chOff x="8572500" y="4591060"/>
            <a:chExt cx="579701" cy="428616"/>
          </a:xfrm>
        </p:grpSpPr>
        <p:sp>
          <p:nvSpPr>
            <p:cNvPr id="18567" name="SMARTInkShape-754"/>
            <p:cNvSpPr/>
            <p:nvPr>
              <p:custDataLst>
                <p:tags r:id="rId42"/>
              </p:custDataLst>
            </p:nvPr>
          </p:nvSpPr>
          <p:spPr>
            <a:xfrm>
              <a:off x="8945303" y="4619625"/>
              <a:ext cx="84397" cy="152401"/>
            </a:xfrm>
            <a:custGeom>
              <a:avLst/>
              <a:gdLst/>
              <a:ahLst/>
              <a:cxnLst/>
              <a:rect l="0" t="0" r="0" b="0"/>
              <a:pathLst>
                <a:path w="84397" h="152401">
                  <a:moveTo>
                    <a:pt x="17722" y="19050"/>
                  </a:moveTo>
                  <a:lnTo>
                    <a:pt x="17722" y="19050"/>
                  </a:lnTo>
                  <a:lnTo>
                    <a:pt x="17722" y="9917"/>
                  </a:lnTo>
                  <a:lnTo>
                    <a:pt x="8197" y="9525"/>
                  </a:lnTo>
                  <a:lnTo>
                    <a:pt x="8197" y="1324"/>
                  </a:lnTo>
                  <a:lnTo>
                    <a:pt x="9255" y="883"/>
                  </a:lnTo>
                  <a:lnTo>
                    <a:pt x="56413" y="0"/>
                  </a:lnTo>
                  <a:lnTo>
                    <a:pt x="84394" y="0"/>
                  </a:lnTo>
                  <a:lnTo>
                    <a:pt x="84396" y="5057"/>
                  </a:lnTo>
                  <a:lnTo>
                    <a:pt x="83339" y="6546"/>
                  </a:lnTo>
                  <a:lnTo>
                    <a:pt x="81573" y="7539"/>
                  </a:lnTo>
                  <a:lnTo>
                    <a:pt x="79340" y="8201"/>
                  </a:lnTo>
                  <a:lnTo>
                    <a:pt x="77851" y="9701"/>
                  </a:lnTo>
                  <a:lnTo>
                    <a:pt x="74074" y="19148"/>
                  </a:lnTo>
                  <a:lnTo>
                    <a:pt x="68404" y="26370"/>
                  </a:lnTo>
                  <a:lnTo>
                    <a:pt x="65195" y="35213"/>
                  </a:lnTo>
                  <a:lnTo>
                    <a:pt x="59069" y="44535"/>
                  </a:lnTo>
                  <a:lnTo>
                    <a:pt x="55727" y="54000"/>
                  </a:lnTo>
                  <a:lnTo>
                    <a:pt x="31396" y="89096"/>
                  </a:lnTo>
                  <a:lnTo>
                    <a:pt x="29091" y="97101"/>
                  </a:lnTo>
                  <a:lnTo>
                    <a:pt x="27418" y="99659"/>
                  </a:lnTo>
                  <a:lnTo>
                    <a:pt x="25244" y="101364"/>
                  </a:lnTo>
                  <a:lnTo>
                    <a:pt x="22736" y="102501"/>
                  </a:lnTo>
                  <a:lnTo>
                    <a:pt x="21064" y="104318"/>
                  </a:lnTo>
                  <a:lnTo>
                    <a:pt x="15560" y="114837"/>
                  </a:lnTo>
                  <a:lnTo>
                    <a:pt x="11469" y="120889"/>
                  </a:lnTo>
                  <a:lnTo>
                    <a:pt x="9167" y="130246"/>
                  </a:lnTo>
                  <a:lnTo>
                    <a:pt x="8235" y="142320"/>
                  </a:lnTo>
                  <a:lnTo>
                    <a:pt x="0" y="151027"/>
                  </a:lnTo>
                  <a:lnTo>
                    <a:pt x="616" y="151485"/>
                  </a:lnTo>
                  <a:lnTo>
                    <a:pt x="8197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8" name="SMARTInkShape-755"/>
            <p:cNvSpPr/>
            <p:nvPr>
              <p:custDataLst>
                <p:tags r:id="rId43"/>
              </p:custDataLst>
            </p:nvPr>
          </p:nvSpPr>
          <p:spPr>
            <a:xfrm>
              <a:off x="8753882" y="4591060"/>
              <a:ext cx="132941" cy="190491"/>
            </a:xfrm>
            <a:custGeom>
              <a:avLst/>
              <a:gdLst/>
              <a:ahLst/>
              <a:cxnLst/>
              <a:rect l="0" t="0" r="0" b="0"/>
              <a:pathLst>
                <a:path w="132941" h="190491">
                  <a:moveTo>
                    <a:pt x="104368" y="28565"/>
                  </a:moveTo>
                  <a:lnTo>
                    <a:pt x="104368" y="28565"/>
                  </a:lnTo>
                  <a:lnTo>
                    <a:pt x="109425" y="28565"/>
                  </a:lnTo>
                  <a:lnTo>
                    <a:pt x="110914" y="27507"/>
                  </a:lnTo>
                  <a:lnTo>
                    <a:pt x="111906" y="25743"/>
                  </a:lnTo>
                  <a:lnTo>
                    <a:pt x="112570" y="23508"/>
                  </a:lnTo>
                  <a:lnTo>
                    <a:pt x="114070" y="22019"/>
                  </a:lnTo>
                  <a:lnTo>
                    <a:pt x="121977" y="19432"/>
                  </a:lnTo>
                  <a:lnTo>
                    <a:pt x="122777" y="16392"/>
                  </a:lnTo>
                  <a:lnTo>
                    <a:pt x="122991" y="14100"/>
                  </a:lnTo>
                  <a:lnTo>
                    <a:pt x="124191" y="12572"/>
                  </a:lnTo>
                  <a:lnTo>
                    <a:pt x="132540" y="9634"/>
                  </a:lnTo>
                  <a:lnTo>
                    <a:pt x="132940" y="107"/>
                  </a:lnTo>
                  <a:lnTo>
                    <a:pt x="124741" y="0"/>
                  </a:lnTo>
                  <a:lnTo>
                    <a:pt x="109263" y="14179"/>
                  </a:lnTo>
                  <a:lnTo>
                    <a:pt x="106544" y="19702"/>
                  </a:lnTo>
                  <a:lnTo>
                    <a:pt x="105818" y="22656"/>
                  </a:lnTo>
                  <a:lnTo>
                    <a:pt x="99742" y="31871"/>
                  </a:lnTo>
                  <a:lnTo>
                    <a:pt x="94196" y="35326"/>
                  </a:lnTo>
                  <a:lnTo>
                    <a:pt x="88205" y="37920"/>
                  </a:lnTo>
                  <a:lnTo>
                    <a:pt x="63931" y="54229"/>
                  </a:lnTo>
                  <a:lnTo>
                    <a:pt x="21802" y="101590"/>
                  </a:lnTo>
                  <a:lnTo>
                    <a:pt x="13345" y="111115"/>
                  </a:lnTo>
                  <a:lnTo>
                    <a:pt x="8430" y="123619"/>
                  </a:lnTo>
                  <a:lnTo>
                    <a:pt x="966" y="131851"/>
                  </a:lnTo>
                  <a:lnTo>
                    <a:pt x="0" y="137955"/>
                  </a:lnTo>
                  <a:lnTo>
                    <a:pt x="2597" y="143505"/>
                  </a:lnTo>
                  <a:lnTo>
                    <a:pt x="7830" y="150635"/>
                  </a:lnTo>
                  <a:lnTo>
                    <a:pt x="9004" y="160437"/>
                  </a:lnTo>
                  <a:lnTo>
                    <a:pt x="23582" y="176369"/>
                  </a:lnTo>
                  <a:lnTo>
                    <a:pt x="28952" y="178922"/>
                  </a:lnTo>
                  <a:lnTo>
                    <a:pt x="31866" y="179603"/>
                  </a:lnTo>
                  <a:lnTo>
                    <a:pt x="33808" y="178999"/>
                  </a:lnTo>
                  <a:lnTo>
                    <a:pt x="35104" y="177538"/>
                  </a:lnTo>
                  <a:lnTo>
                    <a:pt x="35967" y="175505"/>
                  </a:lnTo>
                  <a:lnTo>
                    <a:pt x="37601" y="174150"/>
                  </a:lnTo>
                  <a:lnTo>
                    <a:pt x="45742" y="171797"/>
                  </a:lnTo>
                  <a:lnTo>
                    <a:pt x="55290" y="171471"/>
                  </a:lnTo>
                  <a:lnTo>
                    <a:pt x="55773" y="170403"/>
                  </a:lnTo>
                  <a:lnTo>
                    <a:pt x="56312" y="166393"/>
                  </a:lnTo>
                  <a:lnTo>
                    <a:pt x="57514" y="164900"/>
                  </a:lnTo>
                  <a:lnTo>
                    <a:pt x="64906" y="162308"/>
                  </a:lnTo>
                  <a:lnTo>
                    <a:pt x="65663" y="159267"/>
                  </a:lnTo>
                  <a:lnTo>
                    <a:pt x="65865" y="156975"/>
                  </a:lnTo>
                  <a:lnTo>
                    <a:pt x="67059" y="155447"/>
                  </a:lnTo>
                  <a:lnTo>
                    <a:pt x="71206" y="153748"/>
                  </a:lnTo>
                  <a:lnTo>
                    <a:pt x="72735" y="152238"/>
                  </a:lnTo>
                  <a:lnTo>
                    <a:pt x="75391" y="144308"/>
                  </a:lnTo>
                  <a:lnTo>
                    <a:pt x="75783" y="133770"/>
                  </a:lnTo>
                  <a:lnTo>
                    <a:pt x="66659" y="124218"/>
                  </a:lnTo>
                  <a:lnTo>
                    <a:pt x="48661" y="123818"/>
                  </a:lnTo>
                  <a:lnTo>
                    <a:pt x="39898" y="130362"/>
                  </a:lnTo>
                  <a:lnTo>
                    <a:pt x="31055" y="132457"/>
                  </a:lnTo>
                  <a:lnTo>
                    <a:pt x="24866" y="132948"/>
                  </a:lnTo>
                  <a:lnTo>
                    <a:pt x="18586" y="135988"/>
                  </a:lnTo>
                  <a:lnTo>
                    <a:pt x="15431" y="138280"/>
                  </a:lnTo>
                  <a:lnTo>
                    <a:pt x="11923" y="143649"/>
                  </a:lnTo>
                  <a:lnTo>
                    <a:pt x="8429" y="158843"/>
                  </a:lnTo>
                  <a:lnTo>
                    <a:pt x="966" y="169572"/>
                  </a:lnTo>
                  <a:lnTo>
                    <a:pt x="1566" y="171253"/>
                  </a:lnTo>
                  <a:lnTo>
                    <a:pt x="13818" y="185580"/>
                  </a:lnTo>
                  <a:lnTo>
                    <a:pt x="19320" y="188308"/>
                  </a:lnTo>
                  <a:lnTo>
                    <a:pt x="28168" y="190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69" name="SMARTInkShape-756"/>
            <p:cNvSpPr/>
            <p:nvPr>
              <p:custDataLst>
                <p:tags r:id="rId44"/>
              </p:custDataLst>
            </p:nvPr>
          </p:nvSpPr>
          <p:spPr>
            <a:xfrm>
              <a:off x="8924926" y="4714885"/>
              <a:ext cx="85725" cy="19041"/>
            </a:xfrm>
            <a:custGeom>
              <a:avLst/>
              <a:gdLst/>
              <a:ahLst/>
              <a:cxnLst/>
              <a:rect l="0" t="0" r="0" b="0"/>
              <a:pathLst>
                <a:path w="85725" h="19041">
                  <a:moveTo>
                    <a:pt x="19049" y="19040"/>
                  </a:moveTo>
                  <a:lnTo>
                    <a:pt x="19049" y="19040"/>
                  </a:lnTo>
                  <a:lnTo>
                    <a:pt x="19049" y="13983"/>
                  </a:lnTo>
                  <a:lnTo>
                    <a:pt x="17991" y="12494"/>
                  </a:lnTo>
                  <a:lnTo>
                    <a:pt x="16225" y="11501"/>
                  </a:lnTo>
                  <a:lnTo>
                    <a:pt x="9915" y="9632"/>
                  </a:lnTo>
                  <a:lnTo>
                    <a:pt x="401" y="9518"/>
                  </a:lnTo>
                  <a:lnTo>
                    <a:pt x="0" y="24"/>
                  </a:lnTo>
                  <a:lnTo>
                    <a:pt x="5056" y="0"/>
                  </a:lnTo>
                  <a:lnTo>
                    <a:pt x="6545" y="1055"/>
                  </a:lnTo>
                  <a:lnTo>
                    <a:pt x="7537" y="2817"/>
                  </a:lnTo>
                  <a:lnTo>
                    <a:pt x="9133" y="8192"/>
                  </a:lnTo>
                  <a:lnTo>
                    <a:pt x="12172" y="8927"/>
                  </a:lnTo>
                  <a:lnTo>
                    <a:pt x="59151" y="9515"/>
                  </a:lnTo>
                  <a:lnTo>
                    <a:pt x="84245" y="9515"/>
                  </a:lnTo>
                  <a:lnTo>
                    <a:pt x="84738" y="10573"/>
                  </a:lnTo>
                  <a:lnTo>
                    <a:pt x="85724" y="190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0" name="SMARTInkShape-757"/>
            <p:cNvSpPr/>
            <p:nvPr>
              <p:custDataLst>
                <p:tags r:id="rId45"/>
              </p:custDataLst>
            </p:nvPr>
          </p:nvSpPr>
          <p:spPr>
            <a:xfrm>
              <a:off x="8839203" y="4752975"/>
              <a:ext cx="38098" cy="74874"/>
            </a:xfrm>
            <a:custGeom>
              <a:avLst/>
              <a:gdLst/>
              <a:ahLst/>
              <a:cxnLst/>
              <a:rect l="0" t="0" r="0" b="0"/>
              <a:pathLst>
                <a:path w="38098" h="74874">
                  <a:moveTo>
                    <a:pt x="28572" y="9525"/>
                  </a:moveTo>
                  <a:lnTo>
                    <a:pt x="28572" y="9525"/>
                  </a:lnTo>
                  <a:lnTo>
                    <a:pt x="38095" y="2"/>
                  </a:lnTo>
                  <a:lnTo>
                    <a:pt x="38096" y="0"/>
                  </a:lnTo>
                  <a:lnTo>
                    <a:pt x="38097" y="0"/>
                  </a:lnTo>
                  <a:lnTo>
                    <a:pt x="38097" y="14465"/>
                  </a:lnTo>
                  <a:lnTo>
                    <a:pt x="35273" y="19834"/>
                  </a:lnTo>
                  <a:lnTo>
                    <a:pt x="12786" y="45413"/>
                  </a:lnTo>
                  <a:lnTo>
                    <a:pt x="10972" y="51228"/>
                  </a:lnTo>
                  <a:lnTo>
                    <a:pt x="9430" y="53202"/>
                  </a:lnTo>
                  <a:lnTo>
                    <a:pt x="4896" y="55395"/>
                  </a:lnTo>
                  <a:lnTo>
                    <a:pt x="3262" y="57039"/>
                  </a:lnTo>
                  <a:lnTo>
                    <a:pt x="9" y="66637"/>
                  </a:lnTo>
                  <a:lnTo>
                    <a:pt x="0" y="71720"/>
                  </a:lnTo>
                  <a:lnTo>
                    <a:pt x="1057" y="73213"/>
                  </a:lnTo>
                  <a:lnTo>
                    <a:pt x="2821" y="74209"/>
                  </a:lnTo>
                  <a:lnTo>
                    <a:pt x="5055" y="74873"/>
                  </a:lnTo>
                  <a:lnTo>
                    <a:pt x="6543" y="74257"/>
                  </a:lnTo>
                  <a:lnTo>
                    <a:pt x="7535" y="72788"/>
                  </a:lnTo>
                  <a:lnTo>
                    <a:pt x="8199" y="70750"/>
                  </a:lnTo>
                  <a:lnTo>
                    <a:pt x="9699" y="69392"/>
                  </a:lnTo>
                  <a:lnTo>
                    <a:pt x="19047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1" name="SMARTInkShape-758"/>
            <p:cNvSpPr/>
            <p:nvPr>
              <p:custDataLst>
                <p:tags r:id="rId46"/>
              </p:custDataLst>
            </p:nvPr>
          </p:nvSpPr>
          <p:spPr>
            <a:xfrm>
              <a:off x="8886835" y="4820046"/>
              <a:ext cx="142854" cy="132955"/>
            </a:xfrm>
            <a:custGeom>
              <a:avLst/>
              <a:gdLst/>
              <a:ahLst/>
              <a:cxnLst/>
              <a:rect l="0" t="0" r="0" b="0"/>
              <a:pathLst>
                <a:path w="142854" h="132955">
                  <a:moveTo>
                    <a:pt x="19040" y="113904"/>
                  </a:moveTo>
                  <a:lnTo>
                    <a:pt x="19040" y="113904"/>
                  </a:lnTo>
                  <a:lnTo>
                    <a:pt x="9630" y="113904"/>
                  </a:lnTo>
                  <a:lnTo>
                    <a:pt x="0" y="104389"/>
                  </a:lnTo>
                  <a:lnTo>
                    <a:pt x="5049" y="104382"/>
                  </a:lnTo>
                  <a:lnTo>
                    <a:pt x="6538" y="103323"/>
                  </a:lnTo>
                  <a:lnTo>
                    <a:pt x="7531" y="101559"/>
                  </a:lnTo>
                  <a:lnTo>
                    <a:pt x="8192" y="99323"/>
                  </a:lnTo>
                  <a:lnTo>
                    <a:pt x="9692" y="97834"/>
                  </a:lnTo>
                  <a:lnTo>
                    <a:pt x="14181" y="96178"/>
                  </a:lnTo>
                  <a:lnTo>
                    <a:pt x="15800" y="94678"/>
                  </a:lnTo>
                  <a:lnTo>
                    <a:pt x="17599" y="90190"/>
                  </a:lnTo>
                  <a:lnTo>
                    <a:pt x="19137" y="88569"/>
                  </a:lnTo>
                  <a:lnTo>
                    <a:pt x="32172" y="80699"/>
                  </a:lnTo>
                  <a:lnTo>
                    <a:pt x="79365" y="34526"/>
                  </a:lnTo>
                  <a:lnTo>
                    <a:pt x="103276" y="10618"/>
                  </a:lnTo>
                  <a:lnTo>
                    <a:pt x="112836" y="9260"/>
                  </a:lnTo>
                  <a:lnTo>
                    <a:pt x="113320" y="8158"/>
                  </a:lnTo>
                  <a:lnTo>
                    <a:pt x="114252" y="0"/>
                  </a:lnTo>
                  <a:lnTo>
                    <a:pt x="106085" y="7840"/>
                  </a:lnTo>
                  <a:lnTo>
                    <a:pt x="100099" y="8747"/>
                  </a:lnTo>
                  <a:lnTo>
                    <a:pt x="98479" y="9932"/>
                  </a:lnTo>
                  <a:lnTo>
                    <a:pt x="97399" y="11782"/>
                  </a:lnTo>
                  <a:lnTo>
                    <a:pt x="96679" y="14072"/>
                  </a:lnTo>
                  <a:lnTo>
                    <a:pt x="95141" y="15600"/>
                  </a:lnTo>
                  <a:lnTo>
                    <a:pt x="90610" y="17296"/>
                  </a:lnTo>
                  <a:lnTo>
                    <a:pt x="88979" y="18807"/>
                  </a:lnTo>
                  <a:lnTo>
                    <a:pt x="87165" y="23308"/>
                  </a:lnTo>
                  <a:lnTo>
                    <a:pt x="85623" y="24932"/>
                  </a:lnTo>
                  <a:lnTo>
                    <a:pt x="72584" y="32808"/>
                  </a:lnTo>
                  <a:lnTo>
                    <a:pt x="69297" y="38350"/>
                  </a:lnTo>
                  <a:lnTo>
                    <a:pt x="66818" y="54910"/>
                  </a:lnTo>
                  <a:lnTo>
                    <a:pt x="66711" y="61264"/>
                  </a:lnTo>
                  <a:lnTo>
                    <a:pt x="65638" y="62935"/>
                  </a:lnTo>
                  <a:lnTo>
                    <a:pt x="63862" y="64050"/>
                  </a:lnTo>
                  <a:lnTo>
                    <a:pt x="61621" y="64793"/>
                  </a:lnTo>
                  <a:lnTo>
                    <a:pt x="61186" y="66347"/>
                  </a:lnTo>
                  <a:lnTo>
                    <a:pt x="66044" y="75892"/>
                  </a:lnTo>
                  <a:lnTo>
                    <a:pt x="66582" y="83878"/>
                  </a:lnTo>
                  <a:lnTo>
                    <a:pt x="67669" y="84361"/>
                  </a:lnTo>
                  <a:lnTo>
                    <a:pt x="75796" y="85291"/>
                  </a:lnTo>
                  <a:lnTo>
                    <a:pt x="83716" y="78776"/>
                  </a:lnTo>
                  <a:lnTo>
                    <a:pt x="92415" y="76684"/>
                  </a:lnTo>
                  <a:lnTo>
                    <a:pt x="98570" y="76195"/>
                  </a:lnTo>
                  <a:lnTo>
                    <a:pt x="100635" y="75006"/>
                  </a:lnTo>
                  <a:lnTo>
                    <a:pt x="102012" y="73155"/>
                  </a:lnTo>
                  <a:lnTo>
                    <a:pt x="102929" y="70864"/>
                  </a:lnTo>
                  <a:lnTo>
                    <a:pt x="104600" y="69335"/>
                  </a:lnTo>
                  <a:lnTo>
                    <a:pt x="109277" y="67637"/>
                  </a:lnTo>
                  <a:lnTo>
                    <a:pt x="117861" y="66682"/>
                  </a:lnTo>
                  <a:lnTo>
                    <a:pt x="119846" y="65489"/>
                  </a:lnTo>
                  <a:lnTo>
                    <a:pt x="121169" y="63636"/>
                  </a:lnTo>
                  <a:lnTo>
                    <a:pt x="122051" y="61342"/>
                  </a:lnTo>
                  <a:lnTo>
                    <a:pt x="123697" y="59813"/>
                  </a:lnTo>
                  <a:lnTo>
                    <a:pt x="128348" y="58113"/>
                  </a:lnTo>
                  <a:lnTo>
                    <a:pt x="130012" y="56602"/>
                  </a:lnTo>
                  <a:lnTo>
                    <a:pt x="131861" y="52100"/>
                  </a:lnTo>
                  <a:lnTo>
                    <a:pt x="133412" y="50476"/>
                  </a:lnTo>
                  <a:lnTo>
                    <a:pt x="142434" y="47356"/>
                  </a:lnTo>
                  <a:lnTo>
                    <a:pt x="142853" y="38100"/>
                  </a:lnTo>
                  <a:lnTo>
                    <a:pt x="137806" y="37821"/>
                  </a:lnTo>
                  <a:lnTo>
                    <a:pt x="136317" y="38840"/>
                  </a:lnTo>
                  <a:lnTo>
                    <a:pt x="135324" y="40578"/>
                  </a:lnTo>
                  <a:lnTo>
                    <a:pt x="134663" y="42795"/>
                  </a:lnTo>
                  <a:lnTo>
                    <a:pt x="133163" y="44273"/>
                  </a:lnTo>
                  <a:lnTo>
                    <a:pt x="123718" y="48029"/>
                  </a:lnTo>
                  <a:lnTo>
                    <a:pt x="119185" y="52170"/>
                  </a:lnTo>
                  <a:lnTo>
                    <a:pt x="116466" y="57539"/>
                  </a:lnTo>
                  <a:lnTo>
                    <a:pt x="115740" y="60452"/>
                  </a:lnTo>
                  <a:lnTo>
                    <a:pt x="114198" y="62395"/>
                  </a:lnTo>
                  <a:lnTo>
                    <a:pt x="109664" y="64553"/>
                  </a:lnTo>
                  <a:lnTo>
                    <a:pt x="108030" y="66186"/>
                  </a:lnTo>
                  <a:lnTo>
                    <a:pt x="97417" y="85509"/>
                  </a:lnTo>
                  <a:lnTo>
                    <a:pt x="95278" y="117082"/>
                  </a:lnTo>
                  <a:lnTo>
                    <a:pt x="95252" y="126605"/>
                  </a:lnTo>
                  <a:lnTo>
                    <a:pt x="96307" y="128721"/>
                  </a:lnTo>
                  <a:lnTo>
                    <a:pt x="98067" y="130132"/>
                  </a:lnTo>
                  <a:lnTo>
                    <a:pt x="104765" y="1329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2" name="SMARTInkShape-759"/>
            <p:cNvSpPr/>
            <p:nvPr>
              <p:custDataLst>
                <p:tags r:id="rId47"/>
              </p:custDataLst>
            </p:nvPr>
          </p:nvSpPr>
          <p:spPr>
            <a:xfrm>
              <a:off x="8991601" y="4895853"/>
              <a:ext cx="160600" cy="123823"/>
            </a:xfrm>
            <a:custGeom>
              <a:avLst/>
              <a:gdLst/>
              <a:ahLst/>
              <a:cxnLst/>
              <a:rect l="0" t="0" r="0" b="0"/>
              <a:pathLst>
                <a:path w="160600" h="123823">
                  <a:moveTo>
                    <a:pt x="57149" y="38097"/>
                  </a:moveTo>
                  <a:lnTo>
                    <a:pt x="57149" y="38097"/>
                  </a:lnTo>
                  <a:lnTo>
                    <a:pt x="42958" y="52286"/>
                  </a:lnTo>
                  <a:lnTo>
                    <a:pt x="37438" y="54987"/>
                  </a:lnTo>
                  <a:lnTo>
                    <a:pt x="25269" y="56720"/>
                  </a:lnTo>
                  <a:lnTo>
                    <a:pt x="23195" y="57921"/>
                  </a:lnTo>
                  <a:lnTo>
                    <a:pt x="21812" y="59779"/>
                  </a:lnTo>
                  <a:lnTo>
                    <a:pt x="20892" y="62077"/>
                  </a:lnTo>
                  <a:lnTo>
                    <a:pt x="19219" y="63609"/>
                  </a:lnTo>
                  <a:lnTo>
                    <a:pt x="9964" y="66552"/>
                  </a:lnTo>
                  <a:lnTo>
                    <a:pt x="3" y="76192"/>
                  </a:lnTo>
                  <a:lnTo>
                    <a:pt x="1" y="76195"/>
                  </a:lnTo>
                  <a:lnTo>
                    <a:pt x="0" y="76197"/>
                  </a:lnTo>
                  <a:lnTo>
                    <a:pt x="5056" y="76197"/>
                  </a:lnTo>
                  <a:lnTo>
                    <a:pt x="6545" y="75139"/>
                  </a:lnTo>
                  <a:lnTo>
                    <a:pt x="7537" y="73375"/>
                  </a:lnTo>
                  <a:lnTo>
                    <a:pt x="8201" y="71141"/>
                  </a:lnTo>
                  <a:lnTo>
                    <a:pt x="9701" y="69652"/>
                  </a:lnTo>
                  <a:lnTo>
                    <a:pt x="17608" y="67064"/>
                  </a:lnTo>
                  <a:lnTo>
                    <a:pt x="23679" y="66788"/>
                  </a:lnTo>
                  <a:lnTo>
                    <a:pt x="29221" y="63902"/>
                  </a:lnTo>
                  <a:lnTo>
                    <a:pt x="35212" y="60150"/>
                  </a:lnTo>
                  <a:lnTo>
                    <a:pt x="44533" y="56978"/>
                  </a:lnTo>
                  <a:lnTo>
                    <a:pt x="53999" y="50864"/>
                  </a:lnTo>
                  <a:lnTo>
                    <a:pt x="60336" y="49063"/>
                  </a:lnTo>
                  <a:lnTo>
                    <a:pt x="62448" y="47524"/>
                  </a:lnTo>
                  <a:lnTo>
                    <a:pt x="63856" y="45440"/>
                  </a:lnTo>
                  <a:lnTo>
                    <a:pt x="64796" y="42993"/>
                  </a:lnTo>
                  <a:lnTo>
                    <a:pt x="66479" y="41361"/>
                  </a:lnTo>
                  <a:lnTo>
                    <a:pt x="76787" y="35919"/>
                  </a:lnTo>
                  <a:lnTo>
                    <a:pt x="79767" y="33470"/>
                  </a:lnTo>
                  <a:lnTo>
                    <a:pt x="83076" y="27927"/>
                  </a:lnTo>
                  <a:lnTo>
                    <a:pt x="83959" y="24967"/>
                  </a:lnTo>
                  <a:lnTo>
                    <a:pt x="85605" y="22994"/>
                  </a:lnTo>
                  <a:lnTo>
                    <a:pt x="93770" y="19567"/>
                  </a:lnTo>
                  <a:lnTo>
                    <a:pt x="94594" y="16455"/>
                  </a:lnTo>
                  <a:lnTo>
                    <a:pt x="95249" y="8"/>
                  </a:lnTo>
                  <a:lnTo>
                    <a:pt x="90192" y="0"/>
                  </a:lnTo>
                  <a:lnTo>
                    <a:pt x="88703" y="1057"/>
                  </a:lnTo>
                  <a:lnTo>
                    <a:pt x="87711" y="2820"/>
                  </a:lnTo>
                  <a:lnTo>
                    <a:pt x="86115" y="8198"/>
                  </a:lnTo>
                  <a:lnTo>
                    <a:pt x="79256" y="16865"/>
                  </a:lnTo>
                  <a:lnTo>
                    <a:pt x="77558" y="22663"/>
                  </a:lnTo>
                  <a:lnTo>
                    <a:pt x="76047" y="24633"/>
                  </a:lnTo>
                  <a:lnTo>
                    <a:pt x="71546" y="26821"/>
                  </a:lnTo>
                  <a:lnTo>
                    <a:pt x="69921" y="28463"/>
                  </a:lnTo>
                  <a:lnTo>
                    <a:pt x="68117" y="33110"/>
                  </a:lnTo>
                  <a:lnTo>
                    <a:pt x="66801" y="45860"/>
                  </a:lnTo>
                  <a:lnTo>
                    <a:pt x="61655" y="52157"/>
                  </a:lnTo>
                  <a:lnTo>
                    <a:pt x="61212" y="53820"/>
                  </a:lnTo>
                  <a:lnTo>
                    <a:pt x="61974" y="54929"/>
                  </a:lnTo>
                  <a:lnTo>
                    <a:pt x="63540" y="55668"/>
                  </a:lnTo>
                  <a:lnTo>
                    <a:pt x="64584" y="57220"/>
                  </a:lnTo>
                  <a:lnTo>
                    <a:pt x="65745" y="61765"/>
                  </a:lnTo>
                  <a:lnTo>
                    <a:pt x="67114" y="63401"/>
                  </a:lnTo>
                  <a:lnTo>
                    <a:pt x="74794" y="66241"/>
                  </a:lnTo>
                  <a:lnTo>
                    <a:pt x="89334" y="66634"/>
                  </a:lnTo>
                  <a:lnTo>
                    <a:pt x="91306" y="65588"/>
                  </a:lnTo>
                  <a:lnTo>
                    <a:pt x="92622" y="63833"/>
                  </a:lnTo>
                  <a:lnTo>
                    <a:pt x="93497" y="61604"/>
                  </a:lnTo>
                  <a:lnTo>
                    <a:pt x="95138" y="60119"/>
                  </a:lnTo>
                  <a:lnTo>
                    <a:pt x="99786" y="58467"/>
                  </a:lnTo>
                  <a:lnTo>
                    <a:pt x="111393" y="56349"/>
                  </a:lnTo>
                  <a:lnTo>
                    <a:pt x="120727" y="50678"/>
                  </a:lnTo>
                  <a:lnTo>
                    <a:pt x="131479" y="48025"/>
                  </a:lnTo>
                  <a:lnTo>
                    <a:pt x="140583" y="41156"/>
                  </a:lnTo>
                  <a:lnTo>
                    <a:pt x="150634" y="38500"/>
                  </a:lnTo>
                  <a:lnTo>
                    <a:pt x="151224" y="37307"/>
                  </a:lnTo>
                  <a:lnTo>
                    <a:pt x="152387" y="28691"/>
                  </a:lnTo>
                  <a:lnTo>
                    <a:pt x="160599" y="20381"/>
                  </a:lnTo>
                  <a:lnTo>
                    <a:pt x="159982" y="19936"/>
                  </a:lnTo>
                  <a:lnTo>
                    <a:pt x="153607" y="19164"/>
                  </a:lnTo>
                  <a:lnTo>
                    <a:pt x="152935" y="21921"/>
                  </a:lnTo>
                  <a:lnTo>
                    <a:pt x="152504" y="27259"/>
                  </a:lnTo>
                  <a:lnTo>
                    <a:pt x="145873" y="35917"/>
                  </a:lnTo>
                  <a:lnTo>
                    <a:pt x="144206" y="41714"/>
                  </a:lnTo>
                  <a:lnTo>
                    <a:pt x="142704" y="43683"/>
                  </a:lnTo>
                  <a:lnTo>
                    <a:pt x="138213" y="45872"/>
                  </a:lnTo>
                  <a:lnTo>
                    <a:pt x="136592" y="47514"/>
                  </a:lnTo>
                  <a:lnTo>
                    <a:pt x="126000" y="66851"/>
                  </a:lnTo>
                  <a:lnTo>
                    <a:pt x="125274" y="69966"/>
                  </a:lnTo>
                  <a:lnTo>
                    <a:pt x="117564" y="83629"/>
                  </a:lnTo>
                  <a:lnTo>
                    <a:pt x="114208" y="98625"/>
                  </a:lnTo>
                  <a:lnTo>
                    <a:pt x="106951" y="113710"/>
                  </a:lnTo>
                  <a:lnTo>
                    <a:pt x="104774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3" name="SMARTInkShape-760"/>
            <p:cNvSpPr/>
            <p:nvPr>
              <p:custDataLst>
                <p:tags r:id="rId48"/>
              </p:custDataLst>
            </p:nvPr>
          </p:nvSpPr>
          <p:spPr>
            <a:xfrm>
              <a:off x="8582025" y="462915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9525" y="28575"/>
                  </a:moveTo>
                  <a:lnTo>
                    <a:pt x="9525" y="28575"/>
                  </a:lnTo>
                  <a:lnTo>
                    <a:pt x="0" y="28575"/>
                  </a:lnTo>
                  <a:lnTo>
                    <a:pt x="0" y="38100"/>
                  </a:lnTo>
                  <a:lnTo>
                    <a:pt x="0" y="28967"/>
                  </a:lnTo>
                  <a:lnTo>
                    <a:pt x="8202" y="20408"/>
                  </a:lnTo>
                  <a:lnTo>
                    <a:pt x="14190" y="19453"/>
                  </a:lnTo>
                  <a:lnTo>
                    <a:pt x="15809" y="18260"/>
                  </a:lnTo>
                  <a:lnTo>
                    <a:pt x="17609" y="14113"/>
                  </a:lnTo>
                  <a:lnTo>
                    <a:pt x="19148" y="12583"/>
                  </a:lnTo>
                  <a:lnTo>
                    <a:pt x="28667" y="8735"/>
                  </a:lnTo>
                  <a:lnTo>
                    <a:pt x="38098" y="2"/>
                  </a:lnTo>
                  <a:lnTo>
                    <a:pt x="38099" y="0"/>
                  </a:lnTo>
                  <a:lnTo>
                    <a:pt x="38100" y="0"/>
                  </a:lnTo>
                  <a:lnTo>
                    <a:pt x="38100" y="5057"/>
                  </a:lnTo>
                  <a:lnTo>
                    <a:pt x="39158" y="6546"/>
                  </a:lnTo>
                  <a:lnTo>
                    <a:pt x="40923" y="7539"/>
                  </a:lnTo>
                  <a:lnTo>
                    <a:pt x="47234" y="9408"/>
                  </a:lnTo>
                  <a:lnTo>
                    <a:pt x="56748" y="18655"/>
                  </a:lnTo>
                  <a:lnTo>
                    <a:pt x="62088" y="18933"/>
                  </a:lnTo>
                  <a:lnTo>
                    <a:pt x="63617" y="20030"/>
                  </a:lnTo>
                  <a:lnTo>
                    <a:pt x="66071" y="26574"/>
                  </a:lnTo>
                  <a:lnTo>
                    <a:pt x="66273" y="27241"/>
                  </a:lnTo>
                  <a:lnTo>
                    <a:pt x="69319" y="27982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4" name="SMARTInkShape-761"/>
            <p:cNvSpPr/>
            <p:nvPr>
              <p:custDataLst>
                <p:tags r:id="rId49"/>
              </p:custDataLst>
            </p:nvPr>
          </p:nvSpPr>
          <p:spPr>
            <a:xfrm>
              <a:off x="8572500" y="4705353"/>
              <a:ext cx="104776" cy="28456"/>
            </a:xfrm>
            <a:custGeom>
              <a:avLst/>
              <a:gdLst/>
              <a:ahLst/>
              <a:cxnLst/>
              <a:rect l="0" t="0" r="0" b="0"/>
              <a:pathLst>
                <a:path w="104776" h="28456">
                  <a:moveTo>
                    <a:pt x="19050" y="19047"/>
                  </a:moveTo>
                  <a:lnTo>
                    <a:pt x="19050" y="19047"/>
                  </a:lnTo>
                  <a:lnTo>
                    <a:pt x="0" y="19047"/>
                  </a:lnTo>
                  <a:lnTo>
                    <a:pt x="0" y="28455"/>
                  </a:lnTo>
                  <a:lnTo>
                    <a:pt x="0" y="23481"/>
                  </a:lnTo>
                  <a:lnTo>
                    <a:pt x="1058" y="22003"/>
                  </a:lnTo>
                  <a:lnTo>
                    <a:pt x="8202" y="19436"/>
                  </a:lnTo>
                  <a:lnTo>
                    <a:pt x="22668" y="19081"/>
                  </a:lnTo>
                  <a:lnTo>
                    <a:pt x="24636" y="18011"/>
                  </a:lnTo>
                  <a:lnTo>
                    <a:pt x="25948" y="16240"/>
                  </a:lnTo>
                  <a:lnTo>
                    <a:pt x="26824" y="14000"/>
                  </a:lnTo>
                  <a:lnTo>
                    <a:pt x="28467" y="12508"/>
                  </a:lnTo>
                  <a:lnTo>
                    <a:pt x="33113" y="10849"/>
                  </a:lnTo>
                  <a:lnTo>
                    <a:pt x="52160" y="9556"/>
                  </a:lnTo>
                  <a:lnTo>
                    <a:pt x="53822" y="8486"/>
                  </a:lnTo>
                  <a:lnTo>
                    <a:pt x="54932" y="6715"/>
                  </a:lnTo>
                  <a:lnTo>
                    <a:pt x="57112" y="114"/>
                  </a:lnTo>
                  <a:lnTo>
                    <a:pt x="66282" y="0"/>
                  </a:lnTo>
                  <a:lnTo>
                    <a:pt x="66675" y="18654"/>
                  </a:lnTo>
                  <a:lnTo>
                    <a:pt x="71731" y="18930"/>
                  </a:lnTo>
                  <a:lnTo>
                    <a:pt x="77036" y="21817"/>
                  </a:lnTo>
                  <a:lnTo>
                    <a:pt x="84009" y="27238"/>
                  </a:lnTo>
                  <a:lnTo>
                    <a:pt x="93776" y="28455"/>
                  </a:lnTo>
                  <a:lnTo>
                    <a:pt x="104775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86" name="SMARTInkShape-Group184"/>
          <p:cNvGrpSpPr/>
          <p:nvPr/>
        </p:nvGrpSpPr>
        <p:grpSpPr>
          <a:xfrm>
            <a:off x="7429512" y="5087713"/>
            <a:ext cx="1352539" cy="408213"/>
            <a:chOff x="7429512" y="5087713"/>
            <a:chExt cx="1352539" cy="408213"/>
          </a:xfrm>
        </p:grpSpPr>
        <p:sp>
          <p:nvSpPr>
            <p:cNvPr id="18576" name="SMARTInkShape-762"/>
            <p:cNvSpPr/>
            <p:nvPr>
              <p:custDataLst>
                <p:tags r:id="rId32"/>
              </p:custDataLst>
            </p:nvPr>
          </p:nvSpPr>
          <p:spPr>
            <a:xfrm>
              <a:off x="8620160" y="5343563"/>
              <a:ext cx="161891" cy="104735"/>
            </a:xfrm>
            <a:custGeom>
              <a:avLst/>
              <a:gdLst/>
              <a:ahLst/>
              <a:cxnLst/>
              <a:rect l="0" t="0" r="0" b="0"/>
              <a:pathLst>
                <a:path w="161891" h="104735">
                  <a:moveTo>
                    <a:pt x="9490" y="38062"/>
                  </a:moveTo>
                  <a:lnTo>
                    <a:pt x="9490" y="38062"/>
                  </a:lnTo>
                  <a:lnTo>
                    <a:pt x="19014" y="38062"/>
                  </a:lnTo>
                  <a:lnTo>
                    <a:pt x="13959" y="38062"/>
                  </a:lnTo>
                  <a:lnTo>
                    <a:pt x="12469" y="39120"/>
                  </a:lnTo>
                  <a:lnTo>
                    <a:pt x="11476" y="40884"/>
                  </a:lnTo>
                  <a:lnTo>
                    <a:pt x="9881" y="46263"/>
                  </a:lnTo>
                  <a:lnTo>
                    <a:pt x="6843" y="46999"/>
                  </a:lnTo>
                  <a:lnTo>
                    <a:pt x="4550" y="47195"/>
                  </a:lnTo>
                  <a:lnTo>
                    <a:pt x="3021" y="48383"/>
                  </a:lnTo>
                  <a:lnTo>
                    <a:pt x="0" y="56993"/>
                  </a:lnTo>
                  <a:lnTo>
                    <a:pt x="8169" y="65303"/>
                  </a:lnTo>
                  <a:lnTo>
                    <a:pt x="14155" y="66242"/>
                  </a:lnTo>
                  <a:lnTo>
                    <a:pt x="19678" y="63640"/>
                  </a:lnTo>
                  <a:lnTo>
                    <a:pt x="25659" y="60013"/>
                  </a:lnTo>
                  <a:lnTo>
                    <a:pt x="36222" y="57494"/>
                  </a:lnTo>
                  <a:lnTo>
                    <a:pt x="45306" y="50641"/>
                  </a:lnTo>
                  <a:lnTo>
                    <a:pt x="54204" y="47434"/>
                  </a:lnTo>
                  <a:lnTo>
                    <a:pt x="76181" y="31164"/>
                  </a:lnTo>
                  <a:lnTo>
                    <a:pt x="79350" y="30289"/>
                  </a:lnTo>
                  <a:lnTo>
                    <a:pt x="81464" y="28647"/>
                  </a:lnTo>
                  <a:lnTo>
                    <a:pt x="85495" y="22337"/>
                  </a:lnTo>
                  <a:lnTo>
                    <a:pt x="90190" y="20490"/>
                  </a:lnTo>
                  <a:lnTo>
                    <a:pt x="91866" y="18939"/>
                  </a:lnTo>
                  <a:lnTo>
                    <a:pt x="95979" y="9398"/>
                  </a:lnTo>
                  <a:lnTo>
                    <a:pt x="104337" y="392"/>
                  </a:lnTo>
                  <a:lnTo>
                    <a:pt x="96503" y="0"/>
                  </a:lnTo>
                  <a:lnTo>
                    <a:pt x="66450" y="25911"/>
                  </a:lnTo>
                  <a:lnTo>
                    <a:pt x="63338" y="26786"/>
                  </a:lnTo>
                  <a:lnTo>
                    <a:pt x="61264" y="28428"/>
                  </a:lnTo>
                  <a:lnTo>
                    <a:pt x="49076" y="45825"/>
                  </a:lnTo>
                  <a:lnTo>
                    <a:pt x="47721" y="55633"/>
                  </a:lnTo>
                  <a:lnTo>
                    <a:pt x="48735" y="56126"/>
                  </a:lnTo>
                  <a:lnTo>
                    <a:pt x="79390" y="57101"/>
                  </a:lnTo>
                  <a:lnTo>
                    <a:pt x="85712" y="54285"/>
                  </a:lnTo>
                  <a:lnTo>
                    <a:pt x="92049" y="50564"/>
                  </a:lnTo>
                  <a:lnTo>
                    <a:pt x="104742" y="48175"/>
                  </a:lnTo>
                  <a:lnTo>
                    <a:pt x="107917" y="47979"/>
                  </a:lnTo>
                  <a:lnTo>
                    <a:pt x="110033" y="46790"/>
                  </a:lnTo>
                  <a:lnTo>
                    <a:pt x="111443" y="44938"/>
                  </a:lnTo>
                  <a:lnTo>
                    <a:pt x="112384" y="42647"/>
                  </a:lnTo>
                  <a:lnTo>
                    <a:pt x="114070" y="41118"/>
                  </a:lnTo>
                  <a:lnTo>
                    <a:pt x="124378" y="35844"/>
                  </a:lnTo>
                  <a:lnTo>
                    <a:pt x="133160" y="28663"/>
                  </a:lnTo>
                  <a:lnTo>
                    <a:pt x="142837" y="28537"/>
                  </a:lnTo>
                  <a:lnTo>
                    <a:pt x="142840" y="45870"/>
                  </a:lnTo>
                  <a:lnTo>
                    <a:pt x="136294" y="54852"/>
                  </a:lnTo>
                  <a:lnTo>
                    <a:pt x="133706" y="64876"/>
                  </a:lnTo>
                  <a:lnTo>
                    <a:pt x="133315" y="103251"/>
                  </a:lnTo>
                  <a:lnTo>
                    <a:pt x="134373" y="103746"/>
                  </a:lnTo>
                  <a:lnTo>
                    <a:pt x="151006" y="104734"/>
                  </a:lnTo>
                  <a:lnTo>
                    <a:pt x="161890" y="952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7" name="SMARTInkShape-763"/>
            <p:cNvSpPr/>
            <p:nvPr>
              <p:custDataLst>
                <p:tags r:id="rId33"/>
              </p:custDataLst>
            </p:nvPr>
          </p:nvSpPr>
          <p:spPr>
            <a:xfrm>
              <a:off x="8448675" y="5295936"/>
              <a:ext cx="161797" cy="123790"/>
            </a:xfrm>
            <a:custGeom>
              <a:avLst/>
              <a:gdLst/>
              <a:ahLst/>
              <a:cxnLst/>
              <a:rect l="0" t="0" r="0" b="0"/>
              <a:pathLst>
                <a:path w="161797" h="123790">
                  <a:moveTo>
                    <a:pt x="9525" y="66639"/>
                  </a:moveTo>
                  <a:lnTo>
                    <a:pt x="9525" y="66639"/>
                  </a:lnTo>
                  <a:lnTo>
                    <a:pt x="1" y="66639"/>
                  </a:lnTo>
                  <a:lnTo>
                    <a:pt x="0" y="74840"/>
                  </a:lnTo>
                  <a:lnTo>
                    <a:pt x="1058" y="75281"/>
                  </a:lnTo>
                  <a:lnTo>
                    <a:pt x="8202" y="76048"/>
                  </a:lnTo>
                  <a:lnTo>
                    <a:pt x="16868" y="69595"/>
                  </a:lnTo>
                  <a:lnTo>
                    <a:pt x="25694" y="67515"/>
                  </a:lnTo>
                  <a:lnTo>
                    <a:pt x="31881" y="67029"/>
                  </a:lnTo>
                  <a:lnTo>
                    <a:pt x="38158" y="63990"/>
                  </a:lnTo>
                  <a:lnTo>
                    <a:pt x="66676" y="40818"/>
                  </a:lnTo>
                  <a:lnTo>
                    <a:pt x="73024" y="38229"/>
                  </a:lnTo>
                  <a:lnTo>
                    <a:pt x="104218" y="10036"/>
                  </a:lnTo>
                  <a:lnTo>
                    <a:pt x="104761" y="370"/>
                  </a:lnTo>
                  <a:lnTo>
                    <a:pt x="91516" y="0"/>
                  </a:lnTo>
                  <a:lnTo>
                    <a:pt x="89585" y="1046"/>
                  </a:lnTo>
                  <a:lnTo>
                    <a:pt x="88298" y="2802"/>
                  </a:lnTo>
                  <a:lnTo>
                    <a:pt x="85809" y="7575"/>
                  </a:lnTo>
                  <a:lnTo>
                    <a:pt x="81176" y="13224"/>
                  </a:lnTo>
                  <a:lnTo>
                    <a:pt x="75591" y="16441"/>
                  </a:lnTo>
                  <a:lnTo>
                    <a:pt x="69579" y="18929"/>
                  </a:lnTo>
                  <a:lnTo>
                    <a:pt x="44439" y="41360"/>
                  </a:lnTo>
                  <a:lnTo>
                    <a:pt x="40918" y="47643"/>
                  </a:lnTo>
                  <a:lnTo>
                    <a:pt x="38265" y="64760"/>
                  </a:lnTo>
                  <a:lnTo>
                    <a:pt x="38149" y="71139"/>
                  </a:lnTo>
                  <a:lnTo>
                    <a:pt x="39192" y="72814"/>
                  </a:lnTo>
                  <a:lnTo>
                    <a:pt x="40944" y="73931"/>
                  </a:lnTo>
                  <a:lnTo>
                    <a:pt x="48467" y="75502"/>
                  </a:lnTo>
                  <a:lnTo>
                    <a:pt x="69899" y="76125"/>
                  </a:lnTo>
                  <a:lnTo>
                    <a:pt x="76222" y="73325"/>
                  </a:lnTo>
                  <a:lnTo>
                    <a:pt x="79390" y="71096"/>
                  </a:lnTo>
                  <a:lnTo>
                    <a:pt x="102790" y="64403"/>
                  </a:lnTo>
                  <a:lnTo>
                    <a:pt x="110244" y="60354"/>
                  </a:lnTo>
                  <a:lnTo>
                    <a:pt x="120389" y="57016"/>
                  </a:lnTo>
                  <a:lnTo>
                    <a:pt x="143459" y="40241"/>
                  </a:lnTo>
                  <a:lnTo>
                    <a:pt x="150633" y="38494"/>
                  </a:lnTo>
                  <a:lnTo>
                    <a:pt x="161796" y="28659"/>
                  </a:lnTo>
                  <a:lnTo>
                    <a:pt x="153712" y="28549"/>
                  </a:lnTo>
                  <a:lnTo>
                    <a:pt x="153274" y="29604"/>
                  </a:lnTo>
                  <a:lnTo>
                    <a:pt x="152788" y="33599"/>
                  </a:lnTo>
                  <a:lnTo>
                    <a:pt x="151601" y="35087"/>
                  </a:lnTo>
                  <a:lnTo>
                    <a:pt x="147458" y="36741"/>
                  </a:lnTo>
                  <a:lnTo>
                    <a:pt x="145931" y="38240"/>
                  </a:lnTo>
                  <a:lnTo>
                    <a:pt x="144233" y="42729"/>
                  </a:lnTo>
                  <a:lnTo>
                    <a:pt x="142084" y="54232"/>
                  </a:lnTo>
                  <a:lnTo>
                    <a:pt x="136408" y="63551"/>
                  </a:lnTo>
                  <a:lnTo>
                    <a:pt x="124253" y="102466"/>
                  </a:lnTo>
                  <a:lnTo>
                    <a:pt x="123863" y="117797"/>
                  </a:lnTo>
                  <a:lnTo>
                    <a:pt x="124909" y="119794"/>
                  </a:lnTo>
                  <a:lnTo>
                    <a:pt x="126664" y="121127"/>
                  </a:lnTo>
                  <a:lnTo>
                    <a:pt x="133350" y="1237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8" name="SMARTInkShape-764"/>
            <p:cNvSpPr/>
            <p:nvPr>
              <p:custDataLst>
                <p:tags r:id="rId34"/>
              </p:custDataLst>
            </p:nvPr>
          </p:nvSpPr>
          <p:spPr>
            <a:xfrm>
              <a:off x="8239135" y="5328520"/>
              <a:ext cx="114291" cy="62631"/>
            </a:xfrm>
            <a:custGeom>
              <a:avLst/>
              <a:gdLst/>
              <a:ahLst/>
              <a:cxnLst/>
              <a:rect l="0" t="0" r="0" b="0"/>
              <a:pathLst>
                <a:path w="114291" h="62631">
                  <a:moveTo>
                    <a:pt x="9515" y="62630"/>
                  </a:moveTo>
                  <a:lnTo>
                    <a:pt x="9515" y="62630"/>
                  </a:lnTo>
                  <a:lnTo>
                    <a:pt x="9515" y="40240"/>
                  </a:lnTo>
                  <a:lnTo>
                    <a:pt x="6692" y="33982"/>
                  </a:lnTo>
                  <a:lnTo>
                    <a:pt x="1313" y="26397"/>
                  </a:lnTo>
                  <a:lnTo>
                    <a:pt x="106" y="16493"/>
                  </a:lnTo>
                  <a:lnTo>
                    <a:pt x="0" y="6935"/>
                  </a:lnTo>
                  <a:lnTo>
                    <a:pt x="1056" y="6450"/>
                  </a:lnTo>
                  <a:lnTo>
                    <a:pt x="16858" y="4447"/>
                  </a:lnTo>
                  <a:lnTo>
                    <a:pt x="22658" y="435"/>
                  </a:lnTo>
                  <a:lnTo>
                    <a:pt x="25684" y="0"/>
                  </a:lnTo>
                  <a:lnTo>
                    <a:pt x="59003" y="5204"/>
                  </a:lnTo>
                  <a:lnTo>
                    <a:pt x="79302" y="6484"/>
                  </a:lnTo>
                  <a:lnTo>
                    <a:pt x="97422" y="13008"/>
                  </a:lnTo>
                  <a:lnTo>
                    <a:pt x="114290" y="150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79" name="SMARTInkShape-765"/>
            <p:cNvSpPr/>
            <p:nvPr>
              <p:custDataLst>
                <p:tags r:id="rId35"/>
              </p:custDataLst>
            </p:nvPr>
          </p:nvSpPr>
          <p:spPr>
            <a:xfrm>
              <a:off x="8248696" y="5229225"/>
              <a:ext cx="114241" cy="180976"/>
            </a:xfrm>
            <a:custGeom>
              <a:avLst/>
              <a:gdLst/>
              <a:ahLst/>
              <a:cxnLst/>
              <a:rect l="0" t="0" r="0" b="0"/>
              <a:pathLst>
                <a:path w="114241" h="180976">
                  <a:moveTo>
                    <a:pt x="28529" y="47625"/>
                  </a:moveTo>
                  <a:lnTo>
                    <a:pt x="28529" y="47625"/>
                  </a:lnTo>
                  <a:lnTo>
                    <a:pt x="28529" y="42569"/>
                  </a:lnTo>
                  <a:lnTo>
                    <a:pt x="27471" y="41080"/>
                  </a:lnTo>
                  <a:lnTo>
                    <a:pt x="25706" y="40086"/>
                  </a:lnTo>
                  <a:lnTo>
                    <a:pt x="20327" y="38492"/>
                  </a:lnTo>
                  <a:lnTo>
                    <a:pt x="11661" y="31631"/>
                  </a:lnTo>
                  <a:lnTo>
                    <a:pt x="5861" y="29933"/>
                  </a:lnTo>
                  <a:lnTo>
                    <a:pt x="3893" y="27364"/>
                  </a:lnTo>
                  <a:lnTo>
                    <a:pt x="107" y="10345"/>
                  </a:lnTo>
                  <a:lnTo>
                    <a:pt x="0" y="4711"/>
                  </a:lnTo>
                  <a:lnTo>
                    <a:pt x="1042" y="3141"/>
                  </a:lnTo>
                  <a:lnTo>
                    <a:pt x="2796" y="2094"/>
                  </a:lnTo>
                  <a:lnTo>
                    <a:pt x="10321" y="621"/>
                  </a:lnTo>
                  <a:lnTo>
                    <a:pt x="55847" y="0"/>
                  </a:lnTo>
                  <a:lnTo>
                    <a:pt x="101809" y="0"/>
                  </a:lnTo>
                  <a:lnTo>
                    <a:pt x="114240" y="0"/>
                  </a:lnTo>
                  <a:lnTo>
                    <a:pt x="98006" y="15188"/>
                  </a:lnTo>
                  <a:lnTo>
                    <a:pt x="91864" y="17333"/>
                  </a:lnTo>
                  <a:lnTo>
                    <a:pt x="85605" y="23931"/>
                  </a:lnTo>
                  <a:lnTo>
                    <a:pt x="69445" y="47217"/>
                  </a:lnTo>
                  <a:lnTo>
                    <a:pt x="50491" y="89255"/>
                  </a:lnTo>
                  <a:lnTo>
                    <a:pt x="25343" y="134657"/>
                  </a:lnTo>
                  <a:lnTo>
                    <a:pt x="21822" y="144867"/>
                  </a:lnTo>
                  <a:lnTo>
                    <a:pt x="19199" y="155403"/>
                  </a:lnTo>
                  <a:lnTo>
                    <a:pt x="11712" y="170788"/>
                  </a:lnTo>
                  <a:lnTo>
                    <a:pt x="9479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0" name="SMARTInkShape-766"/>
            <p:cNvSpPr/>
            <p:nvPr>
              <p:custDataLst>
                <p:tags r:id="rId36"/>
              </p:custDataLst>
            </p:nvPr>
          </p:nvSpPr>
          <p:spPr>
            <a:xfrm>
              <a:off x="8069130" y="5391150"/>
              <a:ext cx="93796" cy="104776"/>
            </a:xfrm>
            <a:custGeom>
              <a:avLst/>
              <a:gdLst/>
              <a:ahLst/>
              <a:cxnLst/>
              <a:rect l="0" t="0" r="0" b="0"/>
              <a:pathLst>
                <a:path w="93796" h="104776">
                  <a:moveTo>
                    <a:pt x="93795" y="0"/>
                  </a:moveTo>
                  <a:lnTo>
                    <a:pt x="93795" y="0"/>
                  </a:lnTo>
                  <a:lnTo>
                    <a:pt x="70116" y="0"/>
                  </a:lnTo>
                  <a:lnTo>
                    <a:pt x="64573" y="2822"/>
                  </a:lnTo>
                  <a:lnTo>
                    <a:pt x="42592" y="22666"/>
                  </a:lnTo>
                  <a:lnTo>
                    <a:pt x="21805" y="53118"/>
                  </a:lnTo>
                  <a:lnTo>
                    <a:pt x="5909" y="94647"/>
                  </a:lnTo>
                  <a:lnTo>
                    <a:pt x="0" y="102775"/>
                  </a:lnTo>
                  <a:lnTo>
                    <a:pt x="574" y="103441"/>
                  </a:lnTo>
                  <a:lnTo>
                    <a:pt x="807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1" name="SMARTInkShape-767"/>
            <p:cNvSpPr/>
            <p:nvPr>
              <p:custDataLst>
                <p:tags r:id="rId37"/>
              </p:custDataLst>
            </p:nvPr>
          </p:nvSpPr>
          <p:spPr>
            <a:xfrm>
              <a:off x="7963459" y="5191125"/>
              <a:ext cx="161367" cy="228601"/>
            </a:xfrm>
            <a:custGeom>
              <a:avLst/>
              <a:gdLst/>
              <a:ahLst/>
              <a:cxnLst/>
              <a:rect l="0" t="0" r="0" b="0"/>
              <a:pathLst>
                <a:path w="161367" h="228601">
                  <a:moveTo>
                    <a:pt x="161366" y="19050"/>
                  </a:moveTo>
                  <a:lnTo>
                    <a:pt x="161366" y="19050"/>
                  </a:lnTo>
                  <a:lnTo>
                    <a:pt x="161366" y="3"/>
                  </a:lnTo>
                  <a:lnTo>
                    <a:pt x="153165" y="0"/>
                  </a:lnTo>
                  <a:lnTo>
                    <a:pt x="152723" y="1058"/>
                  </a:lnTo>
                  <a:lnTo>
                    <a:pt x="152232" y="5056"/>
                  </a:lnTo>
                  <a:lnTo>
                    <a:pt x="151043" y="6545"/>
                  </a:lnTo>
                  <a:lnTo>
                    <a:pt x="138618" y="14189"/>
                  </a:lnTo>
                  <a:lnTo>
                    <a:pt x="126338" y="26752"/>
                  </a:lnTo>
                  <a:lnTo>
                    <a:pt x="88163" y="72946"/>
                  </a:lnTo>
                  <a:lnTo>
                    <a:pt x="54180" y="109281"/>
                  </a:lnTo>
                  <a:lnTo>
                    <a:pt x="28246" y="153813"/>
                  </a:lnTo>
                  <a:lnTo>
                    <a:pt x="2270" y="199225"/>
                  </a:lnTo>
                  <a:lnTo>
                    <a:pt x="0" y="212567"/>
                  </a:lnTo>
                  <a:lnTo>
                    <a:pt x="873" y="214736"/>
                  </a:lnTo>
                  <a:lnTo>
                    <a:pt x="2511" y="216182"/>
                  </a:lnTo>
                  <a:lnTo>
                    <a:pt x="4663" y="217146"/>
                  </a:lnTo>
                  <a:lnTo>
                    <a:pt x="6097" y="218847"/>
                  </a:lnTo>
                  <a:lnTo>
                    <a:pt x="7691" y="223560"/>
                  </a:lnTo>
                  <a:lnTo>
                    <a:pt x="10233" y="225240"/>
                  </a:lnTo>
                  <a:lnTo>
                    <a:pt x="26698" y="227936"/>
                  </a:lnTo>
                  <a:lnTo>
                    <a:pt x="30313" y="228158"/>
                  </a:lnTo>
                  <a:lnTo>
                    <a:pt x="37150" y="225581"/>
                  </a:lnTo>
                  <a:lnTo>
                    <a:pt x="40456" y="223413"/>
                  </a:lnTo>
                  <a:lnTo>
                    <a:pt x="64097" y="216824"/>
                  </a:lnTo>
                  <a:lnTo>
                    <a:pt x="88271" y="203961"/>
                  </a:lnTo>
                  <a:lnTo>
                    <a:pt x="116828" y="192766"/>
                  </a:lnTo>
                  <a:lnTo>
                    <a:pt x="124991" y="186921"/>
                  </a:lnTo>
                  <a:lnTo>
                    <a:pt x="129325" y="180796"/>
                  </a:lnTo>
                  <a:lnTo>
                    <a:pt x="131764" y="171396"/>
                  </a:lnTo>
                  <a:lnTo>
                    <a:pt x="132731" y="157423"/>
                  </a:lnTo>
                  <a:lnTo>
                    <a:pt x="131693" y="155749"/>
                  </a:lnTo>
                  <a:lnTo>
                    <a:pt x="129942" y="154632"/>
                  </a:lnTo>
                  <a:lnTo>
                    <a:pt x="127716" y="153888"/>
                  </a:lnTo>
                  <a:lnTo>
                    <a:pt x="113491" y="145057"/>
                  </a:lnTo>
                  <a:lnTo>
                    <a:pt x="95935" y="143306"/>
                  </a:lnTo>
                  <a:lnTo>
                    <a:pt x="87129" y="145889"/>
                  </a:lnTo>
                  <a:lnTo>
                    <a:pt x="78631" y="149506"/>
                  </a:lnTo>
                  <a:lnTo>
                    <a:pt x="63004" y="152601"/>
                  </a:lnTo>
                  <a:lnTo>
                    <a:pt x="47705" y="159769"/>
                  </a:lnTo>
                  <a:lnTo>
                    <a:pt x="44317" y="160488"/>
                  </a:lnTo>
                  <a:lnTo>
                    <a:pt x="34493" y="166556"/>
                  </a:lnTo>
                  <a:lnTo>
                    <a:pt x="24879" y="175056"/>
                  </a:lnTo>
                  <a:lnTo>
                    <a:pt x="21330" y="181167"/>
                  </a:lnTo>
                  <a:lnTo>
                    <a:pt x="19052" y="193713"/>
                  </a:lnTo>
                  <a:lnTo>
                    <a:pt x="18658" y="208268"/>
                  </a:lnTo>
                  <a:lnTo>
                    <a:pt x="19659" y="211871"/>
                  </a:lnTo>
                  <a:lnTo>
                    <a:pt x="21387" y="214272"/>
                  </a:lnTo>
                  <a:lnTo>
                    <a:pt x="35805" y="224989"/>
                  </a:lnTo>
                  <a:lnTo>
                    <a:pt x="56591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2" name="SMARTInkShape-768"/>
            <p:cNvSpPr/>
            <p:nvPr>
              <p:custDataLst>
                <p:tags r:id="rId38"/>
              </p:custDataLst>
            </p:nvPr>
          </p:nvSpPr>
          <p:spPr>
            <a:xfrm>
              <a:off x="7734314" y="5314950"/>
              <a:ext cx="152387" cy="19050"/>
            </a:xfrm>
            <a:custGeom>
              <a:avLst/>
              <a:gdLst/>
              <a:ahLst/>
              <a:cxnLst/>
              <a:rect l="0" t="0" r="0" b="0"/>
              <a:pathLst>
                <a:path w="152387" h="19050">
                  <a:moveTo>
                    <a:pt x="28561" y="0"/>
                  </a:moveTo>
                  <a:lnTo>
                    <a:pt x="28561" y="0"/>
                  </a:lnTo>
                  <a:lnTo>
                    <a:pt x="12315" y="15188"/>
                  </a:lnTo>
                  <a:lnTo>
                    <a:pt x="0" y="19046"/>
                  </a:lnTo>
                  <a:lnTo>
                    <a:pt x="5047" y="19049"/>
                  </a:lnTo>
                  <a:lnTo>
                    <a:pt x="10349" y="16227"/>
                  </a:lnTo>
                  <a:lnTo>
                    <a:pt x="16234" y="12503"/>
                  </a:lnTo>
                  <a:lnTo>
                    <a:pt x="26555" y="10408"/>
                  </a:lnTo>
                  <a:lnTo>
                    <a:pt x="74028" y="9541"/>
                  </a:lnTo>
                  <a:lnTo>
                    <a:pt x="121181" y="9525"/>
                  </a:lnTo>
                  <a:lnTo>
                    <a:pt x="152386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3" name="SMARTInkShape-769"/>
            <p:cNvSpPr/>
            <p:nvPr>
              <p:custDataLst>
                <p:tags r:id="rId39"/>
              </p:custDataLst>
            </p:nvPr>
          </p:nvSpPr>
          <p:spPr>
            <a:xfrm>
              <a:off x="7753755" y="5248275"/>
              <a:ext cx="93354" cy="19051"/>
            </a:xfrm>
            <a:custGeom>
              <a:avLst/>
              <a:gdLst/>
              <a:ahLst/>
              <a:cxnLst/>
              <a:rect l="0" t="0" r="0" b="0"/>
              <a:pathLst>
                <a:path w="93354" h="19051">
                  <a:moveTo>
                    <a:pt x="37695" y="0"/>
                  </a:moveTo>
                  <a:lnTo>
                    <a:pt x="37695" y="0"/>
                  </a:lnTo>
                  <a:lnTo>
                    <a:pt x="0" y="0"/>
                  </a:lnTo>
                  <a:lnTo>
                    <a:pt x="45966" y="0"/>
                  </a:lnTo>
                  <a:lnTo>
                    <a:pt x="83405" y="0"/>
                  </a:lnTo>
                  <a:lnTo>
                    <a:pt x="93353" y="8201"/>
                  </a:lnTo>
                  <a:lnTo>
                    <a:pt x="92793" y="9701"/>
                  </a:lnTo>
                  <a:lnTo>
                    <a:pt x="8532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4" name="SMARTInkShape-770"/>
            <p:cNvSpPr/>
            <p:nvPr>
              <p:custDataLst>
                <p:tags r:id="rId40"/>
              </p:custDataLst>
            </p:nvPr>
          </p:nvSpPr>
          <p:spPr>
            <a:xfrm>
              <a:off x="7429512" y="5267336"/>
              <a:ext cx="180964" cy="95085"/>
            </a:xfrm>
            <a:custGeom>
              <a:avLst/>
              <a:gdLst/>
              <a:ahLst/>
              <a:cxnLst/>
              <a:rect l="0" t="0" r="0" b="0"/>
              <a:pathLst>
                <a:path w="180964" h="95085">
                  <a:moveTo>
                    <a:pt x="161913" y="19039"/>
                  </a:moveTo>
                  <a:lnTo>
                    <a:pt x="161913" y="19039"/>
                  </a:lnTo>
                  <a:lnTo>
                    <a:pt x="161913" y="27240"/>
                  </a:lnTo>
                  <a:lnTo>
                    <a:pt x="160855" y="27681"/>
                  </a:lnTo>
                  <a:lnTo>
                    <a:pt x="144222" y="28561"/>
                  </a:lnTo>
                  <a:lnTo>
                    <a:pt x="143769" y="29620"/>
                  </a:lnTo>
                  <a:lnTo>
                    <a:pt x="142982" y="36765"/>
                  </a:lnTo>
                  <a:lnTo>
                    <a:pt x="140093" y="37501"/>
                  </a:lnTo>
                  <a:lnTo>
                    <a:pt x="137841" y="37697"/>
                  </a:lnTo>
                  <a:lnTo>
                    <a:pt x="136340" y="38885"/>
                  </a:lnTo>
                  <a:lnTo>
                    <a:pt x="133733" y="46256"/>
                  </a:lnTo>
                  <a:lnTo>
                    <a:pt x="130691" y="47010"/>
                  </a:lnTo>
                  <a:lnTo>
                    <a:pt x="123814" y="47614"/>
                  </a:lnTo>
                  <a:lnTo>
                    <a:pt x="123813" y="33425"/>
                  </a:lnTo>
                  <a:lnTo>
                    <a:pt x="126635" y="27902"/>
                  </a:lnTo>
                  <a:lnTo>
                    <a:pt x="128869" y="24948"/>
                  </a:lnTo>
                  <a:lnTo>
                    <a:pt x="129301" y="22978"/>
                  </a:lnTo>
                  <a:lnTo>
                    <a:pt x="128530" y="21665"/>
                  </a:lnTo>
                  <a:lnTo>
                    <a:pt x="126958" y="20790"/>
                  </a:lnTo>
                  <a:lnTo>
                    <a:pt x="125910" y="19148"/>
                  </a:lnTo>
                  <a:lnTo>
                    <a:pt x="124744" y="14501"/>
                  </a:lnTo>
                  <a:lnTo>
                    <a:pt x="123376" y="12839"/>
                  </a:lnTo>
                  <a:lnTo>
                    <a:pt x="106503" y="1442"/>
                  </a:lnTo>
                  <a:lnTo>
                    <a:pt x="100223" y="420"/>
                  </a:lnTo>
                  <a:lnTo>
                    <a:pt x="72977" y="0"/>
                  </a:lnTo>
                  <a:lnTo>
                    <a:pt x="66647" y="2816"/>
                  </a:lnTo>
                  <a:lnTo>
                    <a:pt x="60306" y="6537"/>
                  </a:lnTo>
                  <a:lnTo>
                    <a:pt x="50786" y="9690"/>
                  </a:lnTo>
                  <a:lnTo>
                    <a:pt x="41263" y="15799"/>
                  </a:lnTo>
                  <a:lnTo>
                    <a:pt x="31738" y="19137"/>
                  </a:lnTo>
                  <a:lnTo>
                    <a:pt x="15863" y="32170"/>
                  </a:lnTo>
                  <a:lnTo>
                    <a:pt x="12335" y="38281"/>
                  </a:lnTo>
                  <a:lnTo>
                    <a:pt x="9709" y="44525"/>
                  </a:lnTo>
                  <a:lnTo>
                    <a:pt x="3340" y="53989"/>
                  </a:lnTo>
                  <a:lnTo>
                    <a:pt x="981" y="63496"/>
                  </a:lnTo>
                  <a:lnTo>
                    <a:pt x="0" y="89281"/>
                  </a:lnTo>
                  <a:lnTo>
                    <a:pt x="1054" y="91268"/>
                  </a:lnTo>
                  <a:lnTo>
                    <a:pt x="2815" y="92591"/>
                  </a:lnTo>
                  <a:lnTo>
                    <a:pt x="7595" y="94062"/>
                  </a:lnTo>
                  <a:lnTo>
                    <a:pt x="27435" y="95084"/>
                  </a:lnTo>
                  <a:lnTo>
                    <a:pt x="36176" y="92348"/>
                  </a:lnTo>
                  <a:lnTo>
                    <a:pt x="44647" y="88663"/>
                  </a:lnTo>
                  <a:lnTo>
                    <a:pt x="79661" y="78369"/>
                  </a:lnTo>
                  <a:lnTo>
                    <a:pt x="123831" y="57081"/>
                  </a:lnTo>
                  <a:lnTo>
                    <a:pt x="161914" y="35262"/>
                  </a:lnTo>
                  <a:lnTo>
                    <a:pt x="180963" y="190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85" name="SMARTInkShape-771"/>
            <p:cNvSpPr/>
            <p:nvPr>
              <p:custDataLst>
                <p:tags r:id="rId41"/>
              </p:custDataLst>
            </p:nvPr>
          </p:nvSpPr>
          <p:spPr>
            <a:xfrm>
              <a:off x="7572425" y="5087713"/>
              <a:ext cx="123775" cy="293744"/>
            </a:xfrm>
            <a:custGeom>
              <a:avLst/>
              <a:gdLst/>
              <a:ahLst/>
              <a:cxnLst/>
              <a:rect l="0" t="0" r="0" b="0"/>
              <a:pathLst>
                <a:path w="123775" h="293744">
                  <a:moveTo>
                    <a:pt x="95200" y="93887"/>
                  </a:moveTo>
                  <a:lnTo>
                    <a:pt x="95200" y="93887"/>
                  </a:lnTo>
                  <a:lnTo>
                    <a:pt x="102740" y="75987"/>
                  </a:lnTo>
                  <a:lnTo>
                    <a:pt x="106960" y="62830"/>
                  </a:lnTo>
                  <a:lnTo>
                    <a:pt x="112090" y="48349"/>
                  </a:lnTo>
                  <a:lnTo>
                    <a:pt x="115024" y="30662"/>
                  </a:lnTo>
                  <a:lnTo>
                    <a:pt x="122413" y="19604"/>
                  </a:lnTo>
                  <a:lnTo>
                    <a:pt x="123740" y="8604"/>
                  </a:lnTo>
                  <a:lnTo>
                    <a:pt x="123771" y="0"/>
                  </a:lnTo>
                  <a:lnTo>
                    <a:pt x="123774" y="4097"/>
                  </a:lnTo>
                  <a:lnTo>
                    <a:pt x="122717" y="5452"/>
                  </a:lnTo>
                  <a:lnTo>
                    <a:pt x="115574" y="7805"/>
                  </a:lnTo>
                  <a:lnTo>
                    <a:pt x="114838" y="10825"/>
                  </a:lnTo>
                  <a:lnTo>
                    <a:pt x="114641" y="13112"/>
                  </a:lnTo>
                  <a:lnTo>
                    <a:pt x="111602" y="18476"/>
                  </a:lnTo>
                  <a:lnTo>
                    <a:pt x="109310" y="21388"/>
                  </a:lnTo>
                  <a:lnTo>
                    <a:pt x="106763" y="30268"/>
                  </a:lnTo>
                  <a:lnTo>
                    <a:pt x="102507" y="47167"/>
                  </a:lnTo>
                  <a:lnTo>
                    <a:pt x="82371" y="90765"/>
                  </a:lnTo>
                  <a:lnTo>
                    <a:pt x="66607" y="132830"/>
                  </a:lnTo>
                  <a:lnTo>
                    <a:pt x="49690" y="179723"/>
                  </a:lnTo>
                  <a:lnTo>
                    <a:pt x="26673" y="222195"/>
                  </a:lnTo>
                  <a:lnTo>
                    <a:pt x="4261" y="258702"/>
                  </a:lnTo>
                  <a:lnTo>
                    <a:pt x="802" y="274178"/>
                  </a:lnTo>
                  <a:lnTo>
                    <a:pt x="0" y="291991"/>
                  </a:lnTo>
                  <a:lnTo>
                    <a:pt x="1041" y="292631"/>
                  </a:lnTo>
                  <a:lnTo>
                    <a:pt x="13211" y="293743"/>
                  </a:lnTo>
                  <a:lnTo>
                    <a:pt x="38050" y="2843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r>
              <a:rPr lang="ru-RU" sz="3300" dirty="0" smtClean="0"/>
              <a:t>С барометром вниз–вверх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4" name="Picture 2" descr="J:\Документы\Созвездие\9 класс 2023 СВЕЖЕЕ (6 уроков, 3 последние мои)\Занятие_6_Псевдоэксперимент\Миллиметровка.jpg"/>
          <p:cNvPicPr>
            <a:picLocks noChangeAspect="1" noChangeArrowheads="1"/>
          </p:cNvPicPr>
          <p:nvPr/>
        </p:nvPicPr>
        <p:blipFill>
          <a:blip r:embed="rId280" cstate="print"/>
          <a:srcRect/>
          <a:stretch>
            <a:fillRect/>
          </a:stretch>
        </p:blipFill>
        <p:spPr bwMode="auto">
          <a:xfrm>
            <a:off x="72875" y="1556792"/>
            <a:ext cx="7307437" cy="5166744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764704"/>
          <a:ext cx="4680518" cy="560832"/>
        </p:xfrm>
        <a:graphic>
          <a:graphicData uri="http://schemas.openxmlformats.org/drawingml/2006/table">
            <a:tbl>
              <a:tblPr/>
              <a:tblGrid>
                <a:gridCol w="1221812"/>
                <a:gridCol w="576451"/>
                <a:gridCol w="576451"/>
                <a:gridCol w="576451"/>
                <a:gridCol w="576451"/>
                <a:gridCol w="576451"/>
                <a:gridCol w="57645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180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220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260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340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 мм. </a:t>
                      </a:r>
                      <a:r>
                        <a:rPr lang="ru-RU" sz="1600" dirty="0" err="1"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. ст.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754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751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47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744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20072" y="54868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Найти атмосферное давление:</a:t>
            </a:r>
          </a:p>
          <a:p>
            <a:r>
              <a:rPr lang="ru-RU" sz="2000" i="1" dirty="0" smtClean="0"/>
              <a:t>1) на уровне моря</a:t>
            </a:r>
          </a:p>
          <a:p>
            <a:r>
              <a:rPr lang="ru-RU" sz="2000" i="1" dirty="0" smtClean="0"/>
              <a:t>2) на высоте 400 м</a:t>
            </a:r>
            <a:endParaRPr lang="ru-RU" sz="2000" i="1" dirty="0"/>
          </a:p>
        </p:txBody>
      </p:sp>
      <p:grpSp>
        <p:nvGrpSpPr>
          <p:cNvPr id="15" name="SMARTInkShape-Group187"/>
          <p:cNvGrpSpPr/>
          <p:nvPr/>
        </p:nvGrpSpPr>
        <p:grpSpPr>
          <a:xfrm>
            <a:off x="561978" y="561976"/>
            <a:ext cx="1009648" cy="332764"/>
            <a:chOff x="561978" y="561976"/>
            <a:chExt cx="1009648" cy="332764"/>
          </a:xfrm>
        </p:grpSpPr>
        <p:sp>
          <p:nvSpPr>
            <p:cNvPr id="3" name="SMARTInkShape-772"/>
            <p:cNvSpPr/>
            <p:nvPr>
              <p:custDataLst>
                <p:tags r:id="rId270"/>
              </p:custDataLst>
            </p:nvPr>
          </p:nvSpPr>
          <p:spPr>
            <a:xfrm>
              <a:off x="561978" y="561976"/>
              <a:ext cx="76198" cy="217145"/>
            </a:xfrm>
            <a:custGeom>
              <a:avLst/>
              <a:gdLst/>
              <a:ahLst/>
              <a:cxnLst/>
              <a:rect l="0" t="0" r="0" b="0"/>
              <a:pathLst>
                <a:path w="76198" h="217145">
                  <a:moveTo>
                    <a:pt x="9522" y="28574"/>
                  </a:moveTo>
                  <a:lnTo>
                    <a:pt x="9522" y="28574"/>
                  </a:lnTo>
                  <a:lnTo>
                    <a:pt x="9522" y="10964"/>
                  </a:lnTo>
                  <a:lnTo>
                    <a:pt x="4466" y="4894"/>
                  </a:lnTo>
                  <a:lnTo>
                    <a:pt x="4034" y="3263"/>
                  </a:lnTo>
                  <a:lnTo>
                    <a:pt x="4805" y="2175"/>
                  </a:lnTo>
                  <a:lnTo>
                    <a:pt x="9246" y="126"/>
                  </a:lnTo>
                  <a:lnTo>
                    <a:pt x="111" y="0"/>
                  </a:lnTo>
                  <a:lnTo>
                    <a:pt x="0" y="22389"/>
                  </a:lnTo>
                  <a:lnTo>
                    <a:pt x="2821" y="28647"/>
                  </a:lnTo>
                  <a:lnTo>
                    <a:pt x="5054" y="31798"/>
                  </a:lnTo>
                  <a:lnTo>
                    <a:pt x="8198" y="46345"/>
                  </a:lnTo>
                  <a:lnTo>
                    <a:pt x="9499" y="91114"/>
                  </a:lnTo>
                  <a:lnTo>
                    <a:pt x="9522" y="123775"/>
                  </a:lnTo>
                  <a:lnTo>
                    <a:pt x="9522" y="118753"/>
                  </a:lnTo>
                  <a:lnTo>
                    <a:pt x="10580" y="117268"/>
                  </a:lnTo>
                  <a:lnTo>
                    <a:pt x="12344" y="116278"/>
                  </a:lnTo>
                  <a:lnTo>
                    <a:pt x="14578" y="115619"/>
                  </a:lnTo>
                  <a:lnTo>
                    <a:pt x="16068" y="113062"/>
                  </a:lnTo>
                  <a:lnTo>
                    <a:pt x="19223" y="101468"/>
                  </a:lnTo>
                  <a:lnTo>
                    <a:pt x="21281" y="99395"/>
                  </a:lnTo>
                  <a:lnTo>
                    <a:pt x="23711" y="98013"/>
                  </a:lnTo>
                  <a:lnTo>
                    <a:pt x="25332" y="96033"/>
                  </a:lnTo>
                  <a:lnTo>
                    <a:pt x="30754" y="85252"/>
                  </a:lnTo>
                  <a:lnTo>
                    <a:pt x="34833" y="79164"/>
                  </a:lnTo>
                  <a:lnTo>
                    <a:pt x="37130" y="69787"/>
                  </a:lnTo>
                  <a:lnTo>
                    <a:pt x="37667" y="63471"/>
                  </a:lnTo>
                  <a:lnTo>
                    <a:pt x="38869" y="61364"/>
                  </a:lnTo>
                  <a:lnTo>
                    <a:pt x="40728" y="59959"/>
                  </a:lnTo>
                  <a:lnTo>
                    <a:pt x="43026" y="59022"/>
                  </a:lnTo>
                  <a:lnTo>
                    <a:pt x="44558" y="57340"/>
                  </a:lnTo>
                  <a:lnTo>
                    <a:pt x="47619" y="47635"/>
                  </a:lnTo>
                  <a:lnTo>
                    <a:pt x="47622" y="92521"/>
                  </a:lnTo>
                  <a:lnTo>
                    <a:pt x="46564" y="109022"/>
                  </a:lnTo>
                  <a:lnTo>
                    <a:pt x="38980" y="146143"/>
                  </a:lnTo>
                  <a:lnTo>
                    <a:pt x="38131" y="191796"/>
                  </a:lnTo>
                  <a:lnTo>
                    <a:pt x="40935" y="199189"/>
                  </a:lnTo>
                  <a:lnTo>
                    <a:pt x="44650" y="206003"/>
                  </a:lnTo>
                  <a:lnTo>
                    <a:pt x="46301" y="212559"/>
                  </a:lnTo>
                  <a:lnTo>
                    <a:pt x="47800" y="214731"/>
                  </a:lnTo>
                  <a:lnTo>
                    <a:pt x="49857" y="216179"/>
                  </a:lnTo>
                  <a:lnTo>
                    <a:pt x="52287" y="217144"/>
                  </a:lnTo>
                  <a:lnTo>
                    <a:pt x="53907" y="216729"/>
                  </a:lnTo>
                  <a:lnTo>
                    <a:pt x="54987" y="215394"/>
                  </a:lnTo>
                  <a:lnTo>
                    <a:pt x="55707" y="213446"/>
                  </a:lnTo>
                  <a:lnTo>
                    <a:pt x="57245" y="212147"/>
                  </a:lnTo>
                  <a:lnTo>
                    <a:pt x="67319" y="207240"/>
                  </a:lnTo>
                  <a:lnTo>
                    <a:pt x="76197" y="2000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773"/>
            <p:cNvSpPr/>
            <p:nvPr>
              <p:custDataLst>
                <p:tags r:id="rId271"/>
              </p:custDataLst>
            </p:nvPr>
          </p:nvSpPr>
          <p:spPr>
            <a:xfrm>
              <a:off x="666753" y="628650"/>
              <a:ext cx="104773" cy="95134"/>
            </a:xfrm>
            <a:custGeom>
              <a:avLst/>
              <a:gdLst/>
              <a:ahLst/>
              <a:cxnLst/>
              <a:rect l="0" t="0" r="0" b="0"/>
              <a:pathLst>
                <a:path w="104773" h="95134">
                  <a:moveTo>
                    <a:pt x="38097" y="47625"/>
                  </a:moveTo>
                  <a:lnTo>
                    <a:pt x="38097" y="47625"/>
                  </a:lnTo>
                  <a:lnTo>
                    <a:pt x="33040" y="42568"/>
                  </a:lnTo>
                  <a:lnTo>
                    <a:pt x="30558" y="34442"/>
                  </a:lnTo>
                  <a:lnTo>
                    <a:pt x="28964" y="22090"/>
                  </a:lnTo>
                  <a:lnTo>
                    <a:pt x="20405" y="11116"/>
                  </a:lnTo>
                  <a:lnTo>
                    <a:pt x="16829" y="10232"/>
                  </a:lnTo>
                  <a:lnTo>
                    <a:pt x="10965" y="9665"/>
                  </a:lnTo>
                  <a:lnTo>
                    <a:pt x="0" y="3"/>
                  </a:lnTo>
                  <a:lnTo>
                    <a:pt x="45658" y="0"/>
                  </a:lnTo>
                  <a:lnTo>
                    <a:pt x="69732" y="0"/>
                  </a:lnTo>
                  <a:lnTo>
                    <a:pt x="76146" y="2822"/>
                  </a:lnTo>
                  <a:lnTo>
                    <a:pt x="79338" y="5057"/>
                  </a:lnTo>
                  <a:lnTo>
                    <a:pt x="82885" y="10361"/>
                  </a:lnTo>
                  <a:lnTo>
                    <a:pt x="85349" y="18964"/>
                  </a:lnTo>
                  <a:lnTo>
                    <a:pt x="85673" y="32157"/>
                  </a:lnTo>
                  <a:lnTo>
                    <a:pt x="82878" y="38281"/>
                  </a:lnTo>
                  <a:lnTo>
                    <a:pt x="79166" y="44530"/>
                  </a:lnTo>
                  <a:lnTo>
                    <a:pt x="76018" y="53999"/>
                  </a:lnTo>
                  <a:lnTo>
                    <a:pt x="69912" y="63507"/>
                  </a:lnTo>
                  <a:lnTo>
                    <a:pt x="68112" y="69853"/>
                  </a:lnTo>
                  <a:lnTo>
                    <a:pt x="66574" y="71969"/>
                  </a:lnTo>
                  <a:lnTo>
                    <a:pt x="64490" y="73379"/>
                  </a:lnTo>
                  <a:lnTo>
                    <a:pt x="62042" y="74319"/>
                  </a:lnTo>
                  <a:lnTo>
                    <a:pt x="60411" y="76005"/>
                  </a:lnTo>
                  <a:lnTo>
                    <a:pt x="57185" y="85594"/>
                  </a:lnTo>
                  <a:lnTo>
                    <a:pt x="57158" y="90743"/>
                  </a:lnTo>
                  <a:lnTo>
                    <a:pt x="58213" y="92245"/>
                  </a:lnTo>
                  <a:lnTo>
                    <a:pt x="59974" y="93247"/>
                  </a:lnTo>
                  <a:lnTo>
                    <a:pt x="70405" y="94854"/>
                  </a:lnTo>
                  <a:lnTo>
                    <a:pt x="79537" y="95133"/>
                  </a:lnTo>
                  <a:lnTo>
                    <a:pt x="85795" y="92376"/>
                  </a:lnTo>
                  <a:lnTo>
                    <a:pt x="92105" y="88681"/>
                  </a:lnTo>
                  <a:lnTo>
                    <a:pt x="104772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774"/>
            <p:cNvSpPr/>
            <p:nvPr>
              <p:custDataLst>
                <p:tags r:id="rId272"/>
              </p:custDataLst>
            </p:nvPr>
          </p:nvSpPr>
          <p:spPr>
            <a:xfrm>
              <a:off x="657228" y="638185"/>
              <a:ext cx="38098" cy="245545"/>
            </a:xfrm>
            <a:custGeom>
              <a:avLst/>
              <a:gdLst/>
              <a:ahLst/>
              <a:cxnLst/>
              <a:rect l="0" t="0" r="0" b="0"/>
              <a:pathLst>
                <a:path w="38098" h="245545">
                  <a:moveTo>
                    <a:pt x="38097" y="19040"/>
                  </a:moveTo>
                  <a:lnTo>
                    <a:pt x="38097" y="19040"/>
                  </a:lnTo>
                  <a:lnTo>
                    <a:pt x="38097" y="9907"/>
                  </a:lnTo>
                  <a:lnTo>
                    <a:pt x="29896" y="1348"/>
                  </a:lnTo>
                  <a:lnTo>
                    <a:pt x="19474" y="25"/>
                  </a:lnTo>
                  <a:lnTo>
                    <a:pt x="14117" y="0"/>
                  </a:lnTo>
                  <a:lnTo>
                    <a:pt x="12585" y="1055"/>
                  </a:lnTo>
                  <a:lnTo>
                    <a:pt x="11564" y="2817"/>
                  </a:lnTo>
                  <a:lnTo>
                    <a:pt x="9925" y="8192"/>
                  </a:lnTo>
                  <a:lnTo>
                    <a:pt x="9532" y="54261"/>
                  </a:lnTo>
                  <a:lnTo>
                    <a:pt x="6701" y="96115"/>
                  </a:lnTo>
                  <a:lnTo>
                    <a:pt x="880" y="142980"/>
                  </a:lnTo>
                  <a:lnTo>
                    <a:pt x="113" y="190505"/>
                  </a:lnTo>
                  <a:lnTo>
                    <a:pt x="2" y="237032"/>
                  </a:lnTo>
                  <a:lnTo>
                    <a:pt x="0" y="240568"/>
                  </a:lnTo>
                  <a:lnTo>
                    <a:pt x="1057" y="242925"/>
                  </a:lnTo>
                  <a:lnTo>
                    <a:pt x="2821" y="244497"/>
                  </a:lnTo>
                  <a:lnTo>
                    <a:pt x="5054" y="245544"/>
                  </a:lnTo>
                  <a:lnTo>
                    <a:pt x="6544" y="245185"/>
                  </a:lnTo>
                  <a:lnTo>
                    <a:pt x="7536" y="243886"/>
                  </a:lnTo>
                  <a:lnTo>
                    <a:pt x="9130" y="239255"/>
                  </a:lnTo>
                  <a:lnTo>
                    <a:pt x="22745" y="219901"/>
                  </a:lnTo>
                  <a:lnTo>
                    <a:pt x="28572" y="190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775"/>
            <p:cNvSpPr/>
            <p:nvPr>
              <p:custDataLst>
                <p:tags r:id="rId273"/>
              </p:custDataLst>
            </p:nvPr>
          </p:nvSpPr>
          <p:spPr>
            <a:xfrm>
              <a:off x="839524" y="723900"/>
              <a:ext cx="8202" cy="19051"/>
            </a:xfrm>
            <a:custGeom>
              <a:avLst/>
              <a:gdLst/>
              <a:ahLst/>
              <a:cxnLst/>
              <a:rect l="0" t="0" r="0" b="0"/>
              <a:pathLst>
                <a:path w="8202" h="19051">
                  <a:moveTo>
                    <a:pt x="8201" y="19050"/>
                  </a:moveTo>
                  <a:lnTo>
                    <a:pt x="8201" y="19050"/>
                  </a:lnTo>
                  <a:lnTo>
                    <a:pt x="0" y="10849"/>
                  </a:lnTo>
                  <a:lnTo>
                    <a:pt x="617" y="10408"/>
                  </a:lnTo>
                  <a:lnTo>
                    <a:pt x="6993" y="9641"/>
                  </a:lnTo>
                  <a:lnTo>
                    <a:pt x="7664" y="6754"/>
                  </a:lnTo>
                  <a:lnTo>
                    <a:pt x="820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776"/>
            <p:cNvSpPr/>
            <p:nvPr>
              <p:custDataLst>
                <p:tags r:id="rId274"/>
              </p:custDataLst>
            </p:nvPr>
          </p:nvSpPr>
          <p:spPr>
            <a:xfrm>
              <a:off x="990600" y="619242"/>
              <a:ext cx="161926" cy="95134"/>
            </a:xfrm>
            <a:custGeom>
              <a:avLst/>
              <a:gdLst/>
              <a:ahLst/>
              <a:cxnLst/>
              <a:rect l="0" t="0" r="0" b="0"/>
              <a:pathLst>
                <a:path w="161926" h="95134">
                  <a:moveTo>
                    <a:pt x="19050" y="95133"/>
                  </a:moveTo>
                  <a:lnTo>
                    <a:pt x="19050" y="95133"/>
                  </a:lnTo>
                  <a:lnTo>
                    <a:pt x="0" y="95133"/>
                  </a:lnTo>
                  <a:lnTo>
                    <a:pt x="32181" y="95133"/>
                  </a:lnTo>
                  <a:lnTo>
                    <a:pt x="34154" y="94075"/>
                  </a:lnTo>
                  <a:lnTo>
                    <a:pt x="35469" y="92311"/>
                  </a:lnTo>
                  <a:lnTo>
                    <a:pt x="37989" y="87529"/>
                  </a:lnTo>
                  <a:lnTo>
                    <a:pt x="53186" y="69623"/>
                  </a:lnTo>
                  <a:lnTo>
                    <a:pt x="59189" y="57011"/>
                  </a:lnTo>
                  <a:lnTo>
                    <a:pt x="63348" y="50673"/>
                  </a:lnTo>
                  <a:lnTo>
                    <a:pt x="66237" y="39863"/>
                  </a:lnTo>
                  <a:lnTo>
                    <a:pt x="73134" y="30750"/>
                  </a:lnTo>
                  <a:lnTo>
                    <a:pt x="75796" y="20698"/>
                  </a:lnTo>
                  <a:lnTo>
                    <a:pt x="76200" y="9411"/>
                  </a:lnTo>
                  <a:lnTo>
                    <a:pt x="71143" y="9409"/>
                  </a:lnTo>
                  <a:lnTo>
                    <a:pt x="69654" y="10467"/>
                  </a:lnTo>
                  <a:lnTo>
                    <a:pt x="68661" y="12231"/>
                  </a:lnTo>
                  <a:lnTo>
                    <a:pt x="66937" y="19109"/>
                  </a:lnTo>
                  <a:lnTo>
                    <a:pt x="66675" y="65070"/>
                  </a:lnTo>
                  <a:lnTo>
                    <a:pt x="67733" y="65566"/>
                  </a:lnTo>
                  <a:lnTo>
                    <a:pt x="84009" y="66519"/>
                  </a:lnTo>
                  <a:lnTo>
                    <a:pt x="92990" y="60004"/>
                  </a:lnTo>
                  <a:lnTo>
                    <a:pt x="98832" y="58354"/>
                  </a:lnTo>
                  <a:lnTo>
                    <a:pt x="100813" y="56855"/>
                  </a:lnTo>
                  <a:lnTo>
                    <a:pt x="110973" y="40864"/>
                  </a:lnTo>
                  <a:lnTo>
                    <a:pt x="114373" y="31546"/>
                  </a:lnTo>
                  <a:lnTo>
                    <a:pt x="133222" y="9539"/>
                  </a:lnTo>
                  <a:lnTo>
                    <a:pt x="133349" y="0"/>
                  </a:lnTo>
                  <a:lnTo>
                    <a:pt x="133350" y="8094"/>
                  </a:lnTo>
                  <a:lnTo>
                    <a:pt x="132292" y="8532"/>
                  </a:lnTo>
                  <a:lnTo>
                    <a:pt x="128293" y="9019"/>
                  </a:lnTo>
                  <a:lnTo>
                    <a:pt x="126804" y="10207"/>
                  </a:lnTo>
                  <a:lnTo>
                    <a:pt x="125149" y="14349"/>
                  </a:lnTo>
                  <a:lnTo>
                    <a:pt x="123827" y="61706"/>
                  </a:lnTo>
                  <a:lnTo>
                    <a:pt x="123826" y="64402"/>
                  </a:lnTo>
                  <a:lnTo>
                    <a:pt x="124884" y="65120"/>
                  </a:lnTo>
                  <a:lnTo>
                    <a:pt x="134186" y="66274"/>
                  </a:lnTo>
                  <a:lnTo>
                    <a:pt x="146215" y="66502"/>
                  </a:lnTo>
                  <a:lnTo>
                    <a:pt x="152473" y="63711"/>
                  </a:lnTo>
                  <a:lnTo>
                    <a:pt x="161925" y="570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777"/>
            <p:cNvSpPr/>
            <p:nvPr>
              <p:custDataLst>
                <p:tags r:id="rId275"/>
              </p:custDataLst>
            </p:nvPr>
          </p:nvSpPr>
          <p:spPr>
            <a:xfrm>
              <a:off x="1247895" y="600075"/>
              <a:ext cx="85606" cy="294665"/>
            </a:xfrm>
            <a:custGeom>
              <a:avLst/>
              <a:gdLst/>
              <a:ahLst/>
              <a:cxnLst/>
              <a:rect l="0" t="0" r="0" b="0"/>
              <a:pathLst>
                <a:path w="85606" h="294665">
                  <a:moveTo>
                    <a:pt x="85605" y="0"/>
                  </a:moveTo>
                  <a:lnTo>
                    <a:pt x="85605" y="0"/>
                  </a:lnTo>
                  <a:lnTo>
                    <a:pt x="68271" y="0"/>
                  </a:lnTo>
                  <a:lnTo>
                    <a:pt x="62007" y="5056"/>
                  </a:lnTo>
                  <a:lnTo>
                    <a:pt x="59242" y="10361"/>
                  </a:lnTo>
                  <a:lnTo>
                    <a:pt x="58505" y="13257"/>
                  </a:lnTo>
                  <a:lnTo>
                    <a:pt x="56955" y="15188"/>
                  </a:lnTo>
                  <a:lnTo>
                    <a:pt x="52411" y="17334"/>
                  </a:lnTo>
                  <a:lnTo>
                    <a:pt x="50775" y="18964"/>
                  </a:lnTo>
                  <a:lnTo>
                    <a:pt x="41246" y="42800"/>
                  </a:lnTo>
                  <a:lnTo>
                    <a:pt x="37208" y="87113"/>
                  </a:lnTo>
                  <a:lnTo>
                    <a:pt x="29817" y="133533"/>
                  </a:lnTo>
                  <a:lnTo>
                    <a:pt x="21095" y="180999"/>
                  </a:lnTo>
                  <a:lnTo>
                    <a:pt x="12669" y="227545"/>
                  </a:lnTo>
                  <a:lnTo>
                    <a:pt x="8633" y="268445"/>
                  </a:lnTo>
                  <a:lnTo>
                    <a:pt x="0" y="294664"/>
                  </a:lnTo>
                  <a:lnTo>
                    <a:pt x="9405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778"/>
            <p:cNvSpPr/>
            <p:nvPr>
              <p:custDataLst>
                <p:tags r:id="rId276"/>
              </p:custDataLst>
            </p:nvPr>
          </p:nvSpPr>
          <p:spPr>
            <a:xfrm>
              <a:off x="1171585" y="619163"/>
              <a:ext cx="76155" cy="95213"/>
            </a:xfrm>
            <a:custGeom>
              <a:avLst/>
              <a:gdLst/>
              <a:ahLst/>
              <a:cxnLst/>
              <a:rect l="0" t="0" r="0" b="0"/>
              <a:pathLst>
                <a:path w="76155" h="95213">
                  <a:moveTo>
                    <a:pt x="28565" y="9487"/>
                  </a:moveTo>
                  <a:lnTo>
                    <a:pt x="28565" y="9487"/>
                  </a:lnTo>
                  <a:lnTo>
                    <a:pt x="28565" y="17688"/>
                  </a:lnTo>
                  <a:lnTo>
                    <a:pt x="27507" y="18129"/>
                  </a:lnTo>
                  <a:lnTo>
                    <a:pt x="23508" y="18620"/>
                  </a:lnTo>
                  <a:lnTo>
                    <a:pt x="22019" y="19809"/>
                  </a:lnTo>
                  <a:lnTo>
                    <a:pt x="18243" y="28690"/>
                  </a:lnTo>
                  <a:lnTo>
                    <a:pt x="10873" y="36619"/>
                  </a:lnTo>
                  <a:lnTo>
                    <a:pt x="8725" y="45381"/>
                  </a:lnTo>
                  <a:lnTo>
                    <a:pt x="1349" y="55358"/>
                  </a:lnTo>
                  <a:lnTo>
                    <a:pt x="259" y="64370"/>
                  </a:lnTo>
                  <a:lnTo>
                    <a:pt x="0" y="83841"/>
                  </a:lnTo>
                  <a:lnTo>
                    <a:pt x="1055" y="84456"/>
                  </a:lnTo>
                  <a:lnTo>
                    <a:pt x="16858" y="85655"/>
                  </a:lnTo>
                  <a:lnTo>
                    <a:pt x="22656" y="85673"/>
                  </a:lnTo>
                  <a:lnTo>
                    <a:pt x="24626" y="84619"/>
                  </a:lnTo>
                  <a:lnTo>
                    <a:pt x="25939" y="82858"/>
                  </a:lnTo>
                  <a:lnTo>
                    <a:pt x="28456" y="78080"/>
                  </a:lnTo>
                  <a:lnTo>
                    <a:pt x="62455" y="41227"/>
                  </a:lnTo>
                  <a:lnTo>
                    <a:pt x="65418" y="31709"/>
                  </a:lnTo>
                  <a:lnTo>
                    <a:pt x="66111" y="25361"/>
                  </a:lnTo>
                  <a:lnTo>
                    <a:pt x="67354" y="23244"/>
                  </a:lnTo>
                  <a:lnTo>
                    <a:pt x="69241" y="21834"/>
                  </a:lnTo>
                  <a:lnTo>
                    <a:pt x="71557" y="20893"/>
                  </a:lnTo>
                  <a:lnTo>
                    <a:pt x="73102" y="19208"/>
                  </a:lnTo>
                  <a:lnTo>
                    <a:pt x="75783" y="10976"/>
                  </a:lnTo>
                  <a:lnTo>
                    <a:pt x="76154" y="1417"/>
                  </a:lnTo>
                  <a:lnTo>
                    <a:pt x="75108" y="932"/>
                  </a:lnTo>
                  <a:lnTo>
                    <a:pt x="67056" y="0"/>
                  </a:lnTo>
                  <a:lnTo>
                    <a:pt x="58498" y="8166"/>
                  </a:lnTo>
                  <a:lnTo>
                    <a:pt x="52486" y="9096"/>
                  </a:lnTo>
                  <a:lnTo>
                    <a:pt x="50862" y="10284"/>
                  </a:lnTo>
                  <a:lnTo>
                    <a:pt x="49780" y="12135"/>
                  </a:lnTo>
                  <a:lnTo>
                    <a:pt x="49058" y="14428"/>
                  </a:lnTo>
                  <a:lnTo>
                    <a:pt x="37444" y="28769"/>
                  </a:lnTo>
                  <a:lnTo>
                    <a:pt x="30319" y="36226"/>
                  </a:lnTo>
                  <a:lnTo>
                    <a:pt x="28578" y="79255"/>
                  </a:lnTo>
                  <a:lnTo>
                    <a:pt x="29632" y="81399"/>
                  </a:lnTo>
                  <a:lnTo>
                    <a:pt x="31393" y="82829"/>
                  </a:lnTo>
                  <a:lnTo>
                    <a:pt x="36172" y="85475"/>
                  </a:lnTo>
                  <a:lnTo>
                    <a:pt x="47615" y="952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779"/>
            <p:cNvSpPr/>
            <p:nvPr>
              <p:custDataLst>
                <p:tags r:id="rId277"/>
              </p:custDataLst>
            </p:nvPr>
          </p:nvSpPr>
          <p:spPr>
            <a:xfrm>
              <a:off x="1285914" y="609611"/>
              <a:ext cx="95212" cy="95240"/>
            </a:xfrm>
            <a:custGeom>
              <a:avLst/>
              <a:gdLst/>
              <a:ahLst/>
              <a:cxnLst/>
              <a:rect l="0" t="0" r="0" b="0"/>
              <a:pathLst>
                <a:path w="95212" h="95240">
                  <a:moveTo>
                    <a:pt x="47586" y="47614"/>
                  </a:moveTo>
                  <a:lnTo>
                    <a:pt x="47586" y="47614"/>
                  </a:lnTo>
                  <a:lnTo>
                    <a:pt x="39385" y="39413"/>
                  </a:lnTo>
                  <a:lnTo>
                    <a:pt x="37885" y="40030"/>
                  </a:lnTo>
                  <a:lnTo>
                    <a:pt x="30718" y="44897"/>
                  </a:lnTo>
                  <a:lnTo>
                    <a:pt x="18815" y="47077"/>
                  </a:lnTo>
                  <a:lnTo>
                    <a:pt x="11329" y="47508"/>
                  </a:lnTo>
                  <a:lnTo>
                    <a:pt x="0" y="57104"/>
                  </a:lnTo>
                  <a:lnTo>
                    <a:pt x="14151" y="42949"/>
                  </a:lnTo>
                  <a:lnTo>
                    <a:pt x="19673" y="40249"/>
                  </a:lnTo>
                  <a:lnTo>
                    <a:pt x="22628" y="39529"/>
                  </a:lnTo>
                  <a:lnTo>
                    <a:pt x="31842" y="33459"/>
                  </a:lnTo>
                  <a:lnTo>
                    <a:pt x="44437" y="22985"/>
                  </a:lnTo>
                  <a:lnTo>
                    <a:pt x="57116" y="16996"/>
                  </a:lnTo>
                  <a:lnTo>
                    <a:pt x="63463" y="12839"/>
                  </a:lnTo>
                  <a:lnTo>
                    <a:pt x="72987" y="9441"/>
                  </a:lnTo>
                  <a:lnTo>
                    <a:pt x="85672" y="0"/>
                  </a:lnTo>
                  <a:lnTo>
                    <a:pt x="85682" y="5049"/>
                  </a:lnTo>
                  <a:lnTo>
                    <a:pt x="84625" y="6537"/>
                  </a:lnTo>
                  <a:lnTo>
                    <a:pt x="82862" y="7529"/>
                  </a:lnTo>
                  <a:lnTo>
                    <a:pt x="80628" y="8191"/>
                  </a:lnTo>
                  <a:lnTo>
                    <a:pt x="79139" y="9690"/>
                  </a:lnTo>
                  <a:lnTo>
                    <a:pt x="68674" y="36750"/>
                  </a:lnTo>
                  <a:lnTo>
                    <a:pt x="66755" y="60236"/>
                  </a:lnTo>
                  <a:lnTo>
                    <a:pt x="69511" y="66629"/>
                  </a:lnTo>
                  <a:lnTo>
                    <a:pt x="73206" y="72998"/>
                  </a:lnTo>
                  <a:lnTo>
                    <a:pt x="76344" y="82534"/>
                  </a:lnTo>
                  <a:lnTo>
                    <a:pt x="80828" y="88887"/>
                  </a:lnTo>
                  <a:lnTo>
                    <a:pt x="86349" y="92416"/>
                  </a:lnTo>
                  <a:lnTo>
                    <a:pt x="95211" y="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780"/>
            <p:cNvSpPr/>
            <p:nvPr>
              <p:custDataLst>
                <p:tags r:id="rId278"/>
              </p:custDataLst>
            </p:nvPr>
          </p:nvSpPr>
          <p:spPr>
            <a:xfrm>
              <a:off x="1419225" y="590589"/>
              <a:ext cx="152401" cy="142441"/>
            </a:xfrm>
            <a:custGeom>
              <a:avLst/>
              <a:gdLst/>
              <a:ahLst/>
              <a:cxnLst/>
              <a:rect l="0" t="0" r="0" b="0"/>
              <a:pathLst>
                <a:path w="152401" h="142441">
                  <a:moveTo>
                    <a:pt x="9525" y="95211"/>
                  </a:moveTo>
                  <a:lnTo>
                    <a:pt x="9525" y="95211"/>
                  </a:lnTo>
                  <a:lnTo>
                    <a:pt x="9525" y="103412"/>
                  </a:lnTo>
                  <a:lnTo>
                    <a:pt x="393" y="113834"/>
                  </a:lnTo>
                  <a:lnTo>
                    <a:pt x="0" y="132883"/>
                  </a:lnTo>
                  <a:lnTo>
                    <a:pt x="5057" y="133184"/>
                  </a:lnTo>
                  <a:lnTo>
                    <a:pt x="6546" y="134285"/>
                  </a:lnTo>
                  <a:lnTo>
                    <a:pt x="9132" y="141501"/>
                  </a:lnTo>
                  <a:lnTo>
                    <a:pt x="12173" y="142243"/>
                  </a:lnTo>
                  <a:lnTo>
                    <a:pt x="14465" y="142440"/>
                  </a:lnTo>
                  <a:lnTo>
                    <a:pt x="19835" y="139838"/>
                  </a:lnTo>
                  <a:lnTo>
                    <a:pt x="25749" y="136212"/>
                  </a:lnTo>
                  <a:lnTo>
                    <a:pt x="35028" y="133112"/>
                  </a:lnTo>
                  <a:lnTo>
                    <a:pt x="57156" y="116886"/>
                  </a:lnTo>
                  <a:lnTo>
                    <a:pt x="60329" y="116011"/>
                  </a:lnTo>
                  <a:lnTo>
                    <a:pt x="66677" y="109394"/>
                  </a:lnTo>
                  <a:lnTo>
                    <a:pt x="92428" y="76282"/>
                  </a:lnTo>
                  <a:lnTo>
                    <a:pt x="95054" y="69865"/>
                  </a:lnTo>
                  <a:lnTo>
                    <a:pt x="101424" y="59244"/>
                  </a:lnTo>
                  <a:lnTo>
                    <a:pt x="104841" y="45278"/>
                  </a:lnTo>
                  <a:lnTo>
                    <a:pt x="106935" y="42872"/>
                  </a:lnTo>
                  <a:lnTo>
                    <a:pt x="109390" y="41269"/>
                  </a:lnTo>
                  <a:lnTo>
                    <a:pt x="111027" y="39141"/>
                  </a:lnTo>
                  <a:lnTo>
                    <a:pt x="112845" y="33955"/>
                  </a:lnTo>
                  <a:lnTo>
                    <a:pt x="114299" y="402"/>
                  </a:lnTo>
                  <a:lnTo>
                    <a:pt x="106099" y="0"/>
                  </a:lnTo>
                  <a:lnTo>
                    <a:pt x="105658" y="1045"/>
                  </a:lnTo>
                  <a:lnTo>
                    <a:pt x="104892" y="8165"/>
                  </a:lnTo>
                  <a:lnTo>
                    <a:pt x="99753" y="14151"/>
                  </a:lnTo>
                  <a:lnTo>
                    <a:pt x="97251" y="22496"/>
                  </a:lnTo>
                  <a:lnTo>
                    <a:pt x="95081" y="32201"/>
                  </a:lnTo>
                  <a:lnTo>
                    <a:pt x="87886" y="47056"/>
                  </a:lnTo>
                  <a:lnTo>
                    <a:pt x="76487" y="92827"/>
                  </a:lnTo>
                  <a:lnTo>
                    <a:pt x="76328" y="103323"/>
                  </a:lnTo>
                  <a:lnTo>
                    <a:pt x="79079" y="112222"/>
                  </a:lnTo>
                  <a:lnTo>
                    <a:pt x="81294" y="116077"/>
                  </a:lnTo>
                  <a:lnTo>
                    <a:pt x="83829" y="118647"/>
                  </a:lnTo>
                  <a:lnTo>
                    <a:pt x="91396" y="123321"/>
                  </a:lnTo>
                  <a:lnTo>
                    <a:pt x="93537" y="128166"/>
                  </a:lnTo>
                  <a:lnTo>
                    <a:pt x="95166" y="129881"/>
                  </a:lnTo>
                  <a:lnTo>
                    <a:pt x="99799" y="131787"/>
                  </a:lnTo>
                  <a:lnTo>
                    <a:pt x="108357" y="132859"/>
                  </a:lnTo>
                  <a:lnTo>
                    <a:pt x="114481" y="130288"/>
                  </a:lnTo>
                  <a:lnTo>
                    <a:pt x="120730" y="126676"/>
                  </a:lnTo>
                  <a:lnTo>
                    <a:pt x="131257" y="124642"/>
                  </a:lnTo>
                  <a:lnTo>
                    <a:pt x="152400" y="1237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188"/>
          <p:cNvGrpSpPr/>
          <p:nvPr/>
        </p:nvGrpSpPr>
        <p:grpSpPr>
          <a:xfrm>
            <a:off x="7334262" y="1714501"/>
            <a:ext cx="419089" cy="303307"/>
            <a:chOff x="7334262" y="1714501"/>
            <a:chExt cx="419089" cy="303307"/>
          </a:xfrm>
        </p:grpSpPr>
        <p:sp>
          <p:nvSpPr>
            <p:cNvPr id="16" name="SMARTInkShape-781"/>
            <p:cNvSpPr/>
            <p:nvPr>
              <p:custDataLst>
                <p:tags r:id="rId266"/>
              </p:custDataLst>
            </p:nvPr>
          </p:nvSpPr>
          <p:spPr>
            <a:xfrm>
              <a:off x="7410569" y="1724025"/>
              <a:ext cx="161773" cy="114301"/>
            </a:xfrm>
            <a:custGeom>
              <a:avLst/>
              <a:gdLst/>
              <a:ahLst/>
              <a:cxnLst/>
              <a:rect l="0" t="0" r="0" b="0"/>
              <a:pathLst>
                <a:path w="161773" h="114301">
                  <a:moveTo>
                    <a:pt x="28456" y="76200"/>
                  </a:moveTo>
                  <a:lnTo>
                    <a:pt x="28456" y="76200"/>
                  </a:lnTo>
                  <a:lnTo>
                    <a:pt x="28456" y="67999"/>
                  </a:lnTo>
                  <a:lnTo>
                    <a:pt x="21909" y="59332"/>
                  </a:lnTo>
                  <a:lnTo>
                    <a:pt x="19322" y="49376"/>
                  </a:lnTo>
                  <a:lnTo>
                    <a:pt x="19046" y="43087"/>
                  </a:lnTo>
                  <a:lnTo>
                    <a:pt x="17950" y="41425"/>
                  </a:lnTo>
                  <a:lnTo>
                    <a:pt x="16160" y="40317"/>
                  </a:lnTo>
                  <a:lnTo>
                    <a:pt x="13909" y="39578"/>
                  </a:lnTo>
                  <a:lnTo>
                    <a:pt x="12408" y="38027"/>
                  </a:lnTo>
                  <a:lnTo>
                    <a:pt x="9801" y="30029"/>
                  </a:lnTo>
                  <a:lnTo>
                    <a:pt x="6759" y="29221"/>
                  </a:lnTo>
                  <a:lnTo>
                    <a:pt x="1240" y="28703"/>
                  </a:lnTo>
                  <a:lnTo>
                    <a:pt x="485" y="25809"/>
                  </a:lnTo>
                  <a:lnTo>
                    <a:pt x="0" y="20385"/>
                  </a:lnTo>
                  <a:lnTo>
                    <a:pt x="1018" y="19940"/>
                  </a:lnTo>
                  <a:lnTo>
                    <a:pt x="9016" y="19085"/>
                  </a:lnTo>
                  <a:lnTo>
                    <a:pt x="17573" y="10852"/>
                  </a:lnTo>
                  <a:lnTo>
                    <a:pt x="23585" y="9918"/>
                  </a:lnTo>
                  <a:lnTo>
                    <a:pt x="49486" y="9559"/>
                  </a:lnTo>
                  <a:lnTo>
                    <a:pt x="56501" y="6718"/>
                  </a:lnTo>
                  <a:lnTo>
                    <a:pt x="63146" y="2986"/>
                  </a:lnTo>
                  <a:lnTo>
                    <a:pt x="76034" y="590"/>
                  </a:lnTo>
                  <a:lnTo>
                    <a:pt x="120531" y="2"/>
                  </a:lnTo>
                  <a:lnTo>
                    <a:pt x="140874" y="0"/>
                  </a:lnTo>
                  <a:lnTo>
                    <a:pt x="150792" y="8201"/>
                  </a:lnTo>
                  <a:lnTo>
                    <a:pt x="151618" y="11759"/>
                  </a:lnTo>
                  <a:lnTo>
                    <a:pt x="152150" y="22666"/>
                  </a:lnTo>
                  <a:lnTo>
                    <a:pt x="153252" y="24636"/>
                  </a:lnTo>
                  <a:lnTo>
                    <a:pt x="155044" y="25949"/>
                  </a:lnTo>
                  <a:lnTo>
                    <a:pt x="157299" y="26824"/>
                  </a:lnTo>
                  <a:lnTo>
                    <a:pt x="158801" y="28466"/>
                  </a:lnTo>
                  <a:lnTo>
                    <a:pt x="161411" y="36622"/>
                  </a:lnTo>
                  <a:lnTo>
                    <a:pt x="161772" y="51228"/>
                  </a:lnTo>
                  <a:lnTo>
                    <a:pt x="160725" y="53202"/>
                  </a:lnTo>
                  <a:lnTo>
                    <a:pt x="158969" y="54518"/>
                  </a:lnTo>
                  <a:lnTo>
                    <a:pt x="156740" y="55395"/>
                  </a:lnTo>
                  <a:lnTo>
                    <a:pt x="155254" y="57039"/>
                  </a:lnTo>
                  <a:lnTo>
                    <a:pt x="153603" y="61687"/>
                  </a:lnTo>
                  <a:lnTo>
                    <a:pt x="152103" y="63349"/>
                  </a:lnTo>
                  <a:lnTo>
                    <a:pt x="142658" y="67441"/>
                  </a:lnTo>
                  <a:lnTo>
                    <a:pt x="138127" y="71602"/>
                  </a:lnTo>
                  <a:lnTo>
                    <a:pt x="129762" y="74156"/>
                  </a:lnTo>
                  <a:lnTo>
                    <a:pt x="120047" y="76350"/>
                  </a:lnTo>
                  <a:lnTo>
                    <a:pt x="105187" y="83560"/>
                  </a:lnTo>
                  <a:lnTo>
                    <a:pt x="59587" y="85718"/>
                  </a:lnTo>
                  <a:lnTo>
                    <a:pt x="29011" y="85725"/>
                  </a:lnTo>
                  <a:lnTo>
                    <a:pt x="28505" y="93926"/>
                  </a:lnTo>
                  <a:lnTo>
                    <a:pt x="29547" y="94367"/>
                  </a:lnTo>
                  <a:lnTo>
                    <a:pt x="33527" y="94858"/>
                  </a:lnTo>
                  <a:lnTo>
                    <a:pt x="38824" y="97898"/>
                  </a:lnTo>
                  <a:lnTo>
                    <a:pt x="57031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782"/>
            <p:cNvSpPr/>
            <p:nvPr>
              <p:custDataLst>
                <p:tags r:id="rId267"/>
              </p:custDataLst>
            </p:nvPr>
          </p:nvSpPr>
          <p:spPr>
            <a:xfrm>
              <a:off x="7658134" y="1781175"/>
              <a:ext cx="95217" cy="19051"/>
            </a:xfrm>
            <a:custGeom>
              <a:avLst/>
              <a:gdLst/>
              <a:ahLst/>
              <a:cxnLst/>
              <a:rect l="0" t="0" r="0" b="0"/>
              <a:pathLst>
                <a:path w="95217" h="19051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47609" y="0"/>
                  </a:lnTo>
                  <a:lnTo>
                    <a:pt x="79341" y="0"/>
                  </a:lnTo>
                  <a:lnTo>
                    <a:pt x="85691" y="2822"/>
                  </a:lnTo>
                  <a:lnTo>
                    <a:pt x="93334" y="8201"/>
                  </a:lnTo>
                  <a:lnTo>
                    <a:pt x="94380" y="11759"/>
                  </a:lnTo>
                  <a:lnTo>
                    <a:pt x="9521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783"/>
            <p:cNvSpPr/>
            <p:nvPr>
              <p:custDataLst>
                <p:tags r:id="rId268"/>
              </p:custDataLst>
            </p:nvPr>
          </p:nvSpPr>
          <p:spPr>
            <a:xfrm>
              <a:off x="7648613" y="1857375"/>
              <a:ext cx="95213" cy="28576"/>
            </a:xfrm>
            <a:custGeom>
              <a:avLst/>
              <a:gdLst/>
              <a:ahLst/>
              <a:cxnLst/>
              <a:rect l="0" t="0" r="0" b="0"/>
              <a:pathLst>
                <a:path w="95213" h="28576">
                  <a:moveTo>
                    <a:pt x="19012" y="0"/>
                  </a:moveTo>
                  <a:lnTo>
                    <a:pt x="19012" y="0"/>
                  </a:lnTo>
                  <a:lnTo>
                    <a:pt x="19012" y="5056"/>
                  </a:lnTo>
                  <a:lnTo>
                    <a:pt x="17954" y="6546"/>
                  </a:lnTo>
                  <a:lnTo>
                    <a:pt x="16190" y="7539"/>
                  </a:lnTo>
                  <a:lnTo>
                    <a:pt x="9311" y="9263"/>
                  </a:lnTo>
                  <a:lnTo>
                    <a:pt x="1402" y="9491"/>
                  </a:lnTo>
                  <a:lnTo>
                    <a:pt x="922" y="10560"/>
                  </a:lnTo>
                  <a:lnTo>
                    <a:pt x="0" y="18657"/>
                  </a:lnTo>
                  <a:lnTo>
                    <a:pt x="45320" y="19050"/>
                  </a:lnTo>
                  <a:lnTo>
                    <a:pt x="70214" y="19050"/>
                  </a:lnTo>
                  <a:lnTo>
                    <a:pt x="76341" y="21872"/>
                  </a:lnTo>
                  <a:lnTo>
                    <a:pt x="82591" y="25596"/>
                  </a:lnTo>
                  <a:lnTo>
                    <a:pt x="9521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784"/>
            <p:cNvSpPr/>
            <p:nvPr>
              <p:custDataLst>
                <p:tags r:id="rId269"/>
              </p:custDataLst>
            </p:nvPr>
          </p:nvSpPr>
          <p:spPr>
            <a:xfrm>
              <a:off x="7334262" y="1714501"/>
              <a:ext cx="123814" cy="303307"/>
            </a:xfrm>
            <a:custGeom>
              <a:avLst/>
              <a:gdLst/>
              <a:ahLst/>
              <a:cxnLst/>
              <a:rect l="0" t="0" r="0" b="0"/>
              <a:pathLst>
                <a:path w="123814" h="303307">
                  <a:moveTo>
                    <a:pt x="123813" y="38099"/>
                  </a:moveTo>
                  <a:lnTo>
                    <a:pt x="123813" y="38099"/>
                  </a:lnTo>
                  <a:lnTo>
                    <a:pt x="123813" y="0"/>
                  </a:lnTo>
                  <a:lnTo>
                    <a:pt x="123813" y="14188"/>
                  </a:lnTo>
                  <a:lnTo>
                    <a:pt x="106945" y="61343"/>
                  </a:lnTo>
                  <a:lnTo>
                    <a:pt x="99177" y="79676"/>
                  </a:lnTo>
                  <a:lnTo>
                    <a:pt x="85108" y="126664"/>
                  </a:lnTo>
                  <a:lnTo>
                    <a:pt x="78035" y="143078"/>
                  </a:lnTo>
                  <a:lnTo>
                    <a:pt x="51647" y="184946"/>
                  </a:lnTo>
                  <a:lnTo>
                    <a:pt x="28613" y="229981"/>
                  </a:lnTo>
                  <a:lnTo>
                    <a:pt x="12340" y="263998"/>
                  </a:lnTo>
                  <a:lnTo>
                    <a:pt x="9711" y="271848"/>
                  </a:lnTo>
                  <a:lnTo>
                    <a:pt x="2223" y="285512"/>
                  </a:lnTo>
                  <a:lnTo>
                    <a:pt x="26" y="303306"/>
                  </a:lnTo>
                  <a:lnTo>
                    <a:pt x="0" y="299300"/>
                  </a:lnTo>
                  <a:lnTo>
                    <a:pt x="2815" y="294241"/>
                  </a:lnTo>
                  <a:lnTo>
                    <a:pt x="6536" y="288465"/>
                  </a:lnTo>
                  <a:lnTo>
                    <a:pt x="9689" y="279263"/>
                  </a:lnTo>
                  <a:lnTo>
                    <a:pt x="19038" y="2666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189"/>
          <p:cNvGrpSpPr/>
          <p:nvPr/>
        </p:nvGrpSpPr>
        <p:grpSpPr>
          <a:xfrm>
            <a:off x="7867777" y="1714501"/>
            <a:ext cx="266539" cy="257160"/>
            <a:chOff x="7867777" y="1714501"/>
            <a:chExt cx="266539" cy="257160"/>
          </a:xfrm>
        </p:grpSpPr>
        <p:sp>
          <p:nvSpPr>
            <p:cNvPr id="21" name="SMARTInkShape-785"/>
            <p:cNvSpPr/>
            <p:nvPr>
              <p:custDataLst>
                <p:tags r:id="rId263"/>
              </p:custDataLst>
            </p:nvPr>
          </p:nvSpPr>
          <p:spPr>
            <a:xfrm>
              <a:off x="8067675" y="1876817"/>
              <a:ext cx="66641" cy="66284"/>
            </a:xfrm>
            <a:custGeom>
              <a:avLst/>
              <a:gdLst/>
              <a:ahLst/>
              <a:cxnLst/>
              <a:rect l="0" t="0" r="0" b="0"/>
              <a:pathLst>
                <a:path w="66641" h="66284">
                  <a:moveTo>
                    <a:pt x="28575" y="9133"/>
                  </a:moveTo>
                  <a:lnTo>
                    <a:pt x="28575" y="9133"/>
                  </a:lnTo>
                  <a:lnTo>
                    <a:pt x="19165" y="9133"/>
                  </a:lnTo>
                  <a:lnTo>
                    <a:pt x="19054" y="0"/>
                  </a:lnTo>
                  <a:lnTo>
                    <a:pt x="19050" y="7844"/>
                  </a:lnTo>
                  <a:lnTo>
                    <a:pt x="17992" y="8273"/>
                  </a:lnTo>
                  <a:lnTo>
                    <a:pt x="10849" y="9020"/>
                  </a:lnTo>
                  <a:lnTo>
                    <a:pt x="10113" y="11905"/>
                  </a:lnTo>
                  <a:lnTo>
                    <a:pt x="9640" y="17324"/>
                  </a:lnTo>
                  <a:lnTo>
                    <a:pt x="6754" y="18065"/>
                  </a:lnTo>
                  <a:lnTo>
                    <a:pt x="4503" y="18263"/>
                  </a:lnTo>
                  <a:lnTo>
                    <a:pt x="3002" y="19453"/>
                  </a:lnTo>
                  <a:lnTo>
                    <a:pt x="117" y="27781"/>
                  </a:lnTo>
                  <a:lnTo>
                    <a:pt x="34" y="33120"/>
                  </a:lnTo>
                  <a:lnTo>
                    <a:pt x="1081" y="34649"/>
                  </a:lnTo>
                  <a:lnTo>
                    <a:pt x="2837" y="35669"/>
                  </a:lnTo>
                  <a:lnTo>
                    <a:pt x="9134" y="37589"/>
                  </a:lnTo>
                  <a:lnTo>
                    <a:pt x="46171" y="37708"/>
                  </a:lnTo>
                  <a:lnTo>
                    <a:pt x="66556" y="18777"/>
                  </a:lnTo>
                  <a:lnTo>
                    <a:pt x="66640" y="13637"/>
                  </a:lnTo>
                  <a:lnTo>
                    <a:pt x="65592" y="12136"/>
                  </a:lnTo>
                  <a:lnTo>
                    <a:pt x="63837" y="11135"/>
                  </a:lnTo>
                  <a:lnTo>
                    <a:pt x="56972" y="9397"/>
                  </a:lnTo>
                  <a:lnTo>
                    <a:pt x="30418" y="9136"/>
                  </a:lnTo>
                  <a:lnTo>
                    <a:pt x="21334" y="15679"/>
                  </a:lnTo>
                  <a:lnTo>
                    <a:pt x="15479" y="17334"/>
                  </a:lnTo>
                  <a:lnTo>
                    <a:pt x="13495" y="18834"/>
                  </a:lnTo>
                  <a:lnTo>
                    <a:pt x="1478" y="35957"/>
                  </a:lnTo>
                  <a:lnTo>
                    <a:pt x="438" y="42246"/>
                  </a:lnTo>
                  <a:lnTo>
                    <a:pt x="0" y="66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786"/>
            <p:cNvSpPr/>
            <p:nvPr>
              <p:custDataLst>
                <p:tags r:id="rId264"/>
              </p:custDataLst>
            </p:nvPr>
          </p:nvSpPr>
          <p:spPr>
            <a:xfrm>
              <a:off x="7934329" y="1714501"/>
              <a:ext cx="180957" cy="123825"/>
            </a:xfrm>
            <a:custGeom>
              <a:avLst/>
              <a:gdLst/>
              <a:ahLst/>
              <a:cxnLst/>
              <a:rect l="0" t="0" r="0" b="0"/>
              <a:pathLst>
                <a:path w="180957" h="123825">
                  <a:moveTo>
                    <a:pt x="28571" y="47624"/>
                  </a:moveTo>
                  <a:lnTo>
                    <a:pt x="28571" y="47624"/>
                  </a:lnTo>
                  <a:lnTo>
                    <a:pt x="28571" y="42568"/>
                  </a:lnTo>
                  <a:lnTo>
                    <a:pt x="27513" y="41078"/>
                  </a:lnTo>
                  <a:lnTo>
                    <a:pt x="25749" y="40085"/>
                  </a:lnTo>
                  <a:lnTo>
                    <a:pt x="18870" y="38361"/>
                  </a:lnTo>
                  <a:lnTo>
                    <a:pt x="14381" y="38215"/>
                  </a:lnTo>
                  <a:lnTo>
                    <a:pt x="12762" y="37118"/>
                  </a:lnTo>
                  <a:lnTo>
                    <a:pt x="11681" y="35328"/>
                  </a:lnTo>
                  <a:lnTo>
                    <a:pt x="9948" y="29908"/>
                  </a:lnTo>
                  <a:lnTo>
                    <a:pt x="6889" y="29167"/>
                  </a:lnTo>
                  <a:lnTo>
                    <a:pt x="1358" y="28691"/>
                  </a:lnTo>
                  <a:lnTo>
                    <a:pt x="904" y="27594"/>
                  </a:lnTo>
                  <a:lnTo>
                    <a:pt x="0" y="19084"/>
                  </a:lnTo>
                  <a:lnTo>
                    <a:pt x="8197" y="19052"/>
                  </a:lnTo>
                  <a:lnTo>
                    <a:pt x="16864" y="12504"/>
                  </a:lnTo>
                  <a:lnTo>
                    <a:pt x="25690" y="10407"/>
                  </a:lnTo>
                  <a:lnTo>
                    <a:pt x="55037" y="8489"/>
                  </a:lnTo>
                  <a:lnTo>
                    <a:pt x="78048" y="1326"/>
                  </a:lnTo>
                  <a:lnTo>
                    <a:pt x="122101" y="33"/>
                  </a:lnTo>
                  <a:lnTo>
                    <a:pt x="155443" y="0"/>
                  </a:lnTo>
                  <a:lnTo>
                    <a:pt x="161864" y="2822"/>
                  </a:lnTo>
                  <a:lnTo>
                    <a:pt x="168245" y="6545"/>
                  </a:lnTo>
                  <a:lnTo>
                    <a:pt x="179087" y="9132"/>
                  </a:lnTo>
                  <a:lnTo>
                    <a:pt x="179714" y="10321"/>
                  </a:lnTo>
                  <a:lnTo>
                    <a:pt x="180956" y="32187"/>
                  </a:lnTo>
                  <a:lnTo>
                    <a:pt x="179904" y="34158"/>
                  </a:lnTo>
                  <a:lnTo>
                    <a:pt x="178142" y="35471"/>
                  </a:lnTo>
                  <a:lnTo>
                    <a:pt x="175910" y="36347"/>
                  </a:lnTo>
                  <a:lnTo>
                    <a:pt x="174423" y="37990"/>
                  </a:lnTo>
                  <a:lnTo>
                    <a:pt x="172769" y="42637"/>
                  </a:lnTo>
                  <a:lnTo>
                    <a:pt x="171270" y="44299"/>
                  </a:lnTo>
                  <a:lnTo>
                    <a:pt x="158304" y="52243"/>
                  </a:lnTo>
                  <a:lnTo>
                    <a:pt x="136495" y="72050"/>
                  </a:lnTo>
                  <a:lnTo>
                    <a:pt x="123816" y="78202"/>
                  </a:lnTo>
                  <a:lnTo>
                    <a:pt x="106063" y="89295"/>
                  </a:lnTo>
                  <a:lnTo>
                    <a:pt x="86309" y="97287"/>
                  </a:lnTo>
                  <a:lnTo>
                    <a:pt x="79632" y="101446"/>
                  </a:lnTo>
                  <a:lnTo>
                    <a:pt x="69923" y="103788"/>
                  </a:lnTo>
                  <a:lnTo>
                    <a:pt x="63531" y="104336"/>
                  </a:lnTo>
                  <a:lnTo>
                    <a:pt x="61402" y="105540"/>
                  </a:lnTo>
                  <a:lnTo>
                    <a:pt x="59983" y="107402"/>
                  </a:lnTo>
                  <a:lnTo>
                    <a:pt x="59037" y="109701"/>
                  </a:lnTo>
                  <a:lnTo>
                    <a:pt x="57348" y="111233"/>
                  </a:lnTo>
                  <a:lnTo>
                    <a:pt x="49110" y="113895"/>
                  </a:lnTo>
                  <a:lnTo>
                    <a:pt x="39551" y="114264"/>
                  </a:lnTo>
                  <a:lnTo>
                    <a:pt x="39066" y="115334"/>
                  </a:lnTo>
                  <a:lnTo>
                    <a:pt x="38096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787"/>
            <p:cNvSpPr/>
            <p:nvPr>
              <p:custDataLst>
                <p:tags r:id="rId265"/>
              </p:custDataLst>
            </p:nvPr>
          </p:nvSpPr>
          <p:spPr>
            <a:xfrm>
              <a:off x="7867777" y="1724028"/>
              <a:ext cx="104649" cy="247633"/>
            </a:xfrm>
            <a:custGeom>
              <a:avLst/>
              <a:gdLst/>
              <a:ahLst/>
              <a:cxnLst/>
              <a:rect l="0" t="0" r="0" b="0"/>
              <a:pathLst>
                <a:path w="104649" h="247633">
                  <a:moveTo>
                    <a:pt x="95123" y="19047"/>
                  </a:moveTo>
                  <a:lnTo>
                    <a:pt x="95123" y="19047"/>
                  </a:lnTo>
                  <a:lnTo>
                    <a:pt x="95123" y="9532"/>
                  </a:lnTo>
                  <a:lnTo>
                    <a:pt x="104644" y="0"/>
                  </a:lnTo>
                  <a:lnTo>
                    <a:pt x="104648" y="44478"/>
                  </a:lnTo>
                  <a:lnTo>
                    <a:pt x="104648" y="50811"/>
                  </a:lnTo>
                  <a:lnTo>
                    <a:pt x="101826" y="57153"/>
                  </a:lnTo>
                  <a:lnTo>
                    <a:pt x="99592" y="60326"/>
                  </a:lnTo>
                  <a:lnTo>
                    <a:pt x="87758" y="105020"/>
                  </a:lnTo>
                  <a:lnTo>
                    <a:pt x="85500" y="116524"/>
                  </a:lnTo>
                  <a:lnTo>
                    <a:pt x="63245" y="159143"/>
                  </a:lnTo>
                  <a:lnTo>
                    <a:pt x="31621" y="205386"/>
                  </a:lnTo>
                  <a:lnTo>
                    <a:pt x="23156" y="215605"/>
                  </a:lnTo>
                  <a:lnTo>
                    <a:pt x="16938" y="228539"/>
                  </a:lnTo>
                  <a:lnTo>
                    <a:pt x="12750" y="234921"/>
                  </a:lnTo>
                  <a:lnTo>
                    <a:pt x="10887" y="241286"/>
                  </a:lnTo>
                  <a:lnTo>
                    <a:pt x="9333" y="243406"/>
                  </a:lnTo>
                  <a:lnTo>
                    <a:pt x="7238" y="244820"/>
                  </a:lnTo>
                  <a:lnTo>
                    <a:pt x="0" y="247598"/>
                  </a:lnTo>
                  <a:lnTo>
                    <a:pt x="4966" y="247632"/>
                  </a:lnTo>
                  <a:lnTo>
                    <a:pt x="6444" y="246579"/>
                  </a:lnTo>
                  <a:lnTo>
                    <a:pt x="16743" y="231399"/>
                  </a:lnTo>
                  <a:lnTo>
                    <a:pt x="37973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SMARTInkShape-Group190"/>
          <p:cNvGrpSpPr/>
          <p:nvPr/>
        </p:nvGrpSpPr>
        <p:grpSpPr>
          <a:xfrm>
            <a:off x="8248650" y="1619261"/>
            <a:ext cx="685798" cy="400040"/>
            <a:chOff x="8248650" y="1619261"/>
            <a:chExt cx="685798" cy="400040"/>
          </a:xfrm>
        </p:grpSpPr>
        <p:sp>
          <p:nvSpPr>
            <p:cNvPr id="25" name="SMARTInkShape-788"/>
            <p:cNvSpPr/>
            <p:nvPr>
              <p:custDataLst>
                <p:tags r:id="rId259"/>
              </p:custDataLst>
            </p:nvPr>
          </p:nvSpPr>
          <p:spPr>
            <a:xfrm>
              <a:off x="8458200" y="1743471"/>
              <a:ext cx="171044" cy="266305"/>
            </a:xfrm>
            <a:custGeom>
              <a:avLst/>
              <a:gdLst/>
              <a:ahLst/>
              <a:cxnLst/>
              <a:rect l="0" t="0" r="0" b="0"/>
              <a:pathLst>
                <a:path w="171044" h="266305">
                  <a:moveTo>
                    <a:pt x="76200" y="104379"/>
                  </a:moveTo>
                  <a:lnTo>
                    <a:pt x="76200" y="104379"/>
                  </a:lnTo>
                  <a:lnTo>
                    <a:pt x="57552" y="104379"/>
                  </a:lnTo>
                  <a:lnTo>
                    <a:pt x="57185" y="112580"/>
                  </a:lnTo>
                  <a:lnTo>
                    <a:pt x="56115" y="113021"/>
                  </a:lnTo>
                  <a:lnTo>
                    <a:pt x="48018" y="113870"/>
                  </a:lnTo>
                  <a:lnTo>
                    <a:pt x="89332" y="113904"/>
                  </a:lnTo>
                  <a:lnTo>
                    <a:pt x="95441" y="111082"/>
                  </a:lnTo>
                  <a:lnTo>
                    <a:pt x="101684" y="107358"/>
                  </a:lnTo>
                  <a:lnTo>
                    <a:pt x="111151" y="104203"/>
                  </a:lnTo>
                  <a:lnTo>
                    <a:pt x="120658" y="98094"/>
                  </a:lnTo>
                  <a:lnTo>
                    <a:pt x="130177" y="94756"/>
                  </a:lnTo>
                  <a:lnTo>
                    <a:pt x="155576" y="72501"/>
                  </a:lnTo>
                  <a:lnTo>
                    <a:pt x="159102" y="66222"/>
                  </a:lnTo>
                  <a:lnTo>
                    <a:pt x="162613" y="50396"/>
                  </a:lnTo>
                  <a:lnTo>
                    <a:pt x="170078" y="39584"/>
                  </a:lnTo>
                  <a:lnTo>
                    <a:pt x="171043" y="33205"/>
                  </a:lnTo>
                  <a:lnTo>
                    <a:pt x="168448" y="27590"/>
                  </a:lnTo>
                  <a:lnTo>
                    <a:pt x="163213" y="20419"/>
                  </a:lnTo>
                  <a:lnTo>
                    <a:pt x="162306" y="14121"/>
                  </a:lnTo>
                  <a:lnTo>
                    <a:pt x="161121" y="12457"/>
                  </a:lnTo>
                  <a:lnTo>
                    <a:pt x="159272" y="11347"/>
                  </a:lnTo>
                  <a:lnTo>
                    <a:pt x="152247" y="9421"/>
                  </a:lnTo>
                  <a:lnTo>
                    <a:pt x="147745" y="9259"/>
                  </a:lnTo>
                  <a:lnTo>
                    <a:pt x="146121" y="8157"/>
                  </a:lnTo>
                  <a:lnTo>
                    <a:pt x="145038" y="6364"/>
                  </a:lnTo>
                  <a:lnTo>
                    <a:pt x="144318" y="4111"/>
                  </a:lnTo>
                  <a:lnTo>
                    <a:pt x="142778" y="2609"/>
                  </a:lnTo>
                  <a:lnTo>
                    <a:pt x="134800" y="0"/>
                  </a:lnTo>
                  <a:lnTo>
                    <a:pt x="134317" y="926"/>
                  </a:lnTo>
                  <a:lnTo>
                    <a:pt x="133779" y="4778"/>
                  </a:lnTo>
                  <a:lnTo>
                    <a:pt x="132578" y="6228"/>
                  </a:lnTo>
                  <a:lnTo>
                    <a:pt x="125187" y="8747"/>
                  </a:lnTo>
                  <a:lnTo>
                    <a:pt x="124430" y="11781"/>
                  </a:lnTo>
                  <a:lnTo>
                    <a:pt x="123945" y="22353"/>
                  </a:lnTo>
                  <a:lnTo>
                    <a:pt x="121055" y="28412"/>
                  </a:lnTo>
                  <a:lnTo>
                    <a:pt x="117302" y="34632"/>
                  </a:lnTo>
                  <a:lnTo>
                    <a:pt x="114893" y="47250"/>
                  </a:lnTo>
                  <a:lnTo>
                    <a:pt x="114335" y="69455"/>
                  </a:lnTo>
                  <a:lnTo>
                    <a:pt x="111493" y="75805"/>
                  </a:lnTo>
                  <a:lnTo>
                    <a:pt x="107761" y="82154"/>
                  </a:lnTo>
                  <a:lnTo>
                    <a:pt x="105366" y="94854"/>
                  </a:lnTo>
                  <a:lnTo>
                    <a:pt x="105168" y="98029"/>
                  </a:lnTo>
                  <a:lnTo>
                    <a:pt x="102129" y="104379"/>
                  </a:lnTo>
                  <a:lnTo>
                    <a:pt x="98308" y="110729"/>
                  </a:lnTo>
                  <a:lnTo>
                    <a:pt x="95652" y="121548"/>
                  </a:lnTo>
                  <a:lnTo>
                    <a:pt x="88783" y="130662"/>
                  </a:lnTo>
                  <a:lnTo>
                    <a:pt x="87084" y="136521"/>
                  </a:lnTo>
                  <a:lnTo>
                    <a:pt x="85572" y="138507"/>
                  </a:lnTo>
                  <a:lnTo>
                    <a:pt x="68125" y="150634"/>
                  </a:lnTo>
                  <a:lnTo>
                    <a:pt x="67104" y="156655"/>
                  </a:lnTo>
                  <a:lnTo>
                    <a:pt x="65903" y="158279"/>
                  </a:lnTo>
                  <a:lnTo>
                    <a:pt x="61746" y="160085"/>
                  </a:lnTo>
                  <a:lnTo>
                    <a:pt x="60214" y="161625"/>
                  </a:lnTo>
                  <a:lnTo>
                    <a:pt x="54932" y="171700"/>
                  </a:lnTo>
                  <a:lnTo>
                    <a:pt x="50874" y="177691"/>
                  </a:lnTo>
                  <a:lnTo>
                    <a:pt x="47530" y="187014"/>
                  </a:lnTo>
                  <a:lnTo>
                    <a:pt x="41364" y="196479"/>
                  </a:lnTo>
                  <a:lnTo>
                    <a:pt x="38008" y="205986"/>
                  </a:lnTo>
                  <a:lnTo>
                    <a:pt x="31840" y="215506"/>
                  </a:lnTo>
                  <a:lnTo>
                    <a:pt x="28484" y="225030"/>
                  </a:lnTo>
                  <a:lnTo>
                    <a:pt x="22315" y="234554"/>
                  </a:lnTo>
                  <a:lnTo>
                    <a:pt x="19480" y="245373"/>
                  </a:lnTo>
                  <a:lnTo>
                    <a:pt x="19178" y="251753"/>
                  </a:lnTo>
                  <a:lnTo>
                    <a:pt x="18076" y="253428"/>
                  </a:lnTo>
                  <a:lnTo>
                    <a:pt x="16284" y="254545"/>
                  </a:lnTo>
                  <a:lnTo>
                    <a:pt x="14032" y="255290"/>
                  </a:lnTo>
                  <a:lnTo>
                    <a:pt x="12529" y="256844"/>
                  </a:lnTo>
                  <a:lnTo>
                    <a:pt x="9530" y="266287"/>
                  </a:lnTo>
                  <a:lnTo>
                    <a:pt x="9527" y="266297"/>
                  </a:lnTo>
                  <a:lnTo>
                    <a:pt x="9526" y="266299"/>
                  </a:lnTo>
                  <a:lnTo>
                    <a:pt x="9526" y="266301"/>
                  </a:lnTo>
                  <a:lnTo>
                    <a:pt x="9525" y="266304"/>
                  </a:lnTo>
                  <a:lnTo>
                    <a:pt x="9525" y="256779"/>
                  </a:lnTo>
                  <a:lnTo>
                    <a:pt x="0" y="256779"/>
                  </a:lnTo>
                  <a:lnTo>
                    <a:pt x="0" y="251723"/>
                  </a:lnTo>
                  <a:lnTo>
                    <a:pt x="1058" y="250233"/>
                  </a:lnTo>
                  <a:lnTo>
                    <a:pt x="2823" y="249240"/>
                  </a:lnTo>
                  <a:lnTo>
                    <a:pt x="8202" y="247646"/>
                  </a:lnTo>
                  <a:lnTo>
                    <a:pt x="19050" y="2377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789"/>
            <p:cNvSpPr/>
            <p:nvPr>
              <p:custDataLst>
                <p:tags r:id="rId260"/>
              </p:custDataLst>
            </p:nvPr>
          </p:nvSpPr>
          <p:spPr>
            <a:xfrm>
              <a:off x="8248650" y="1762125"/>
              <a:ext cx="151073" cy="28541"/>
            </a:xfrm>
            <a:custGeom>
              <a:avLst/>
              <a:gdLst/>
              <a:ahLst/>
              <a:cxnLst/>
              <a:rect l="0" t="0" r="0" b="0"/>
              <a:pathLst>
                <a:path w="151073" h="28541">
                  <a:moveTo>
                    <a:pt x="19050" y="9525"/>
                  </a:moveTo>
                  <a:lnTo>
                    <a:pt x="19050" y="9525"/>
                  </a:lnTo>
                  <a:lnTo>
                    <a:pt x="9641" y="9525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42914" y="9525"/>
                  </a:lnTo>
                  <a:lnTo>
                    <a:pt x="87495" y="9525"/>
                  </a:lnTo>
                  <a:lnTo>
                    <a:pt x="132885" y="9525"/>
                  </a:lnTo>
                  <a:lnTo>
                    <a:pt x="142835" y="9525"/>
                  </a:lnTo>
                  <a:lnTo>
                    <a:pt x="151072" y="17726"/>
                  </a:lnTo>
                  <a:lnTo>
                    <a:pt x="150456" y="18167"/>
                  </a:lnTo>
                  <a:lnTo>
                    <a:pt x="144082" y="18934"/>
                  </a:lnTo>
                  <a:lnTo>
                    <a:pt x="143411" y="21821"/>
                  </a:lnTo>
                  <a:lnTo>
                    <a:pt x="142981" y="27241"/>
                  </a:lnTo>
                  <a:lnTo>
                    <a:pt x="140099" y="27982"/>
                  </a:lnTo>
                  <a:lnTo>
                    <a:pt x="133745" y="28540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790"/>
            <p:cNvSpPr/>
            <p:nvPr>
              <p:custDataLst>
                <p:tags r:id="rId261"/>
              </p:custDataLst>
            </p:nvPr>
          </p:nvSpPr>
          <p:spPr>
            <a:xfrm>
              <a:off x="8648700" y="1771767"/>
              <a:ext cx="123708" cy="247534"/>
            </a:xfrm>
            <a:custGeom>
              <a:avLst/>
              <a:gdLst/>
              <a:ahLst/>
              <a:cxnLst/>
              <a:rect l="0" t="0" r="0" b="0"/>
              <a:pathLst>
                <a:path w="123708" h="247534">
                  <a:moveTo>
                    <a:pt x="57150" y="47508"/>
                  </a:moveTo>
                  <a:lnTo>
                    <a:pt x="57150" y="47508"/>
                  </a:lnTo>
                  <a:lnTo>
                    <a:pt x="48016" y="47508"/>
                  </a:lnTo>
                  <a:lnTo>
                    <a:pt x="47625" y="37984"/>
                  </a:lnTo>
                  <a:lnTo>
                    <a:pt x="47625" y="47498"/>
                  </a:lnTo>
                  <a:lnTo>
                    <a:pt x="56759" y="56640"/>
                  </a:lnTo>
                  <a:lnTo>
                    <a:pt x="71328" y="57023"/>
                  </a:lnTo>
                  <a:lnTo>
                    <a:pt x="72953" y="55968"/>
                  </a:lnTo>
                  <a:lnTo>
                    <a:pt x="74035" y="54206"/>
                  </a:lnTo>
                  <a:lnTo>
                    <a:pt x="74757" y="51974"/>
                  </a:lnTo>
                  <a:lnTo>
                    <a:pt x="76295" y="50485"/>
                  </a:lnTo>
                  <a:lnTo>
                    <a:pt x="85817" y="46711"/>
                  </a:lnTo>
                  <a:lnTo>
                    <a:pt x="93799" y="39341"/>
                  </a:lnTo>
                  <a:lnTo>
                    <a:pt x="99876" y="38385"/>
                  </a:lnTo>
                  <a:lnTo>
                    <a:pt x="101510" y="37193"/>
                  </a:lnTo>
                  <a:lnTo>
                    <a:pt x="102598" y="35340"/>
                  </a:lnTo>
                  <a:lnTo>
                    <a:pt x="104131" y="27675"/>
                  </a:lnTo>
                  <a:lnTo>
                    <a:pt x="104774" y="9814"/>
                  </a:lnTo>
                  <a:lnTo>
                    <a:pt x="99718" y="9528"/>
                  </a:lnTo>
                  <a:lnTo>
                    <a:pt x="98229" y="8430"/>
                  </a:lnTo>
                  <a:lnTo>
                    <a:pt x="96573" y="4387"/>
                  </a:lnTo>
                  <a:lnTo>
                    <a:pt x="95073" y="2886"/>
                  </a:lnTo>
                  <a:lnTo>
                    <a:pt x="87166" y="279"/>
                  </a:lnTo>
                  <a:lnTo>
                    <a:pt x="81095" y="0"/>
                  </a:lnTo>
                  <a:lnTo>
                    <a:pt x="75553" y="2757"/>
                  </a:lnTo>
                  <a:lnTo>
                    <a:pt x="69562" y="6452"/>
                  </a:lnTo>
                  <a:lnTo>
                    <a:pt x="57093" y="8824"/>
                  </a:lnTo>
                  <a:lnTo>
                    <a:pt x="53938" y="9019"/>
                  </a:lnTo>
                  <a:lnTo>
                    <a:pt x="47607" y="12057"/>
                  </a:lnTo>
                  <a:lnTo>
                    <a:pt x="31748" y="24574"/>
                  </a:lnTo>
                  <a:lnTo>
                    <a:pt x="19050" y="30513"/>
                  </a:lnTo>
                  <a:lnTo>
                    <a:pt x="15874" y="33003"/>
                  </a:lnTo>
                  <a:lnTo>
                    <a:pt x="12348" y="38592"/>
                  </a:lnTo>
                  <a:lnTo>
                    <a:pt x="10082" y="45747"/>
                  </a:lnTo>
                  <a:lnTo>
                    <a:pt x="4633" y="52043"/>
                  </a:lnTo>
                  <a:lnTo>
                    <a:pt x="4148" y="54765"/>
                  </a:lnTo>
                  <a:lnTo>
                    <a:pt x="4881" y="57637"/>
                  </a:lnTo>
                  <a:lnTo>
                    <a:pt x="8608" y="64796"/>
                  </a:lnTo>
                  <a:lnTo>
                    <a:pt x="11939" y="65775"/>
                  </a:lnTo>
                  <a:lnTo>
                    <a:pt x="14310" y="66036"/>
                  </a:lnTo>
                  <a:lnTo>
                    <a:pt x="15890" y="67268"/>
                  </a:lnTo>
                  <a:lnTo>
                    <a:pt x="17645" y="71460"/>
                  </a:lnTo>
                  <a:lnTo>
                    <a:pt x="19171" y="73001"/>
                  </a:lnTo>
                  <a:lnTo>
                    <a:pt x="23691" y="74713"/>
                  </a:lnTo>
                  <a:lnTo>
                    <a:pt x="69854" y="76080"/>
                  </a:lnTo>
                  <a:lnTo>
                    <a:pt x="74320" y="76082"/>
                  </a:lnTo>
                  <a:lnTo>
                    <a:pt x="83434" y="69537"/>
                  </a:lnTo>
                  <a:lnTo>
                    <a:pt x="92336" y="66382"/>
                  </a:lnTo>
                  <a:lnTo>
                    <a:pt x="98540" y="61894"/>
                  </a:lnTo>
                  <a:lnTo>
                    <a:pt x="102004" y="56371"/>
                  </a:lnTo>
                  <a:lnTo>
                    <a:pt x="102927" y="53417"/>
                  </a:lnTo>
                  <a:lnTo>
                    <a:pt x="104601" y="51447"/>
                  </a:lnTo>
                  <a:lnTo>
                    <a:pt x="112814" y="48027"/>
                  </a:lnTo>
                  <a:lnTo>
                    <a:pt x="113640" y="44916"/>
                  </a:lnTo>
                  <a:lnTo>
                    <a:pt x="114169" y="39352"/>
                  </a:lnTo>
                  <a:lnTo>
                    <a:pt x="123707" y="28585"/>
                  </a:lnTo>
                  <a:lnTo>
                    <a:pt x="118734" y="28495"/>
                  </a:lnTo>
                  <a:lnTo>
                    <a:pt x="117256" y="29541"/>
                  </a:lnTo>
                  <a:lnTo>
                    <a:pt x="116270" y="31297"/>
                  </a:lnTo>
                  <a:lnTo>
                    <a:pt x="114688" y="41719"/>
                  </a:lnTo>
                  <a:lnTo>
                    <a:pt x="114415" y="50849"/>
                  </a:lnTo>
                  <a:lnTo>
                    <a:pt x="111529" y="57107"/>
                  </a:lnTo>
                  <a:lnTo>
                    <a:pt x="82503" y="102973"/>
                  </a:lnTo>
                  <a:lnTo>
                    <a:pt x="63846" y="140968"/>
                  </a:lnTo>
                  <a:lnTo>
                    <a:pt x="35318" y="187103"/>
                  </a:lnTo>
                  <a:lnTo>
                    <a:pt x="9727" y="234460"/>
                  </a:lnTo>
                  <a:lnTo>
                    <a:pt x="0" y="247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791"/>
            <p:cNvSpPr/>
            <p:nvPr>
              <p:custDataLst>
                <p:tags r:id="rId262"/>
              </p:custDataLst>
            </p:nvPr>
          </p:nvSpPr>
          <p:spPr>
            <a:xfrm>
              <a:off x="8791587" y="1619261"/>
              <a:ext cx="142861" cy="323840"/>
            </a:xfrm>
            <a:custGeom>
              <a:avLst/>
              <a:gdLst/>
              <a:ahLst/>
              <a:cxnLst/>
              <a:rect l="0" t="0" r="0" b="0"/>
              <a:pathLst>
                <a:path w="142861" h="323840">
                  <a:moveTo>
                    <a:pt x="114288" y="47614"/>
                  </a:moveTo>
                  <a:lnTo>
                    <a:pt x="114288" y="47614"/>
                  </a:lnTo>
                  <a:lnTo>
                    <a:pt x="119345" y="42558"/>
                  </a:lnTo>
                  <a:lnTo>
                    <a:pt x="121826" y="37253"/>
                  </a:lnTo>
                  <a:lnTo>
                    <a:pt x="124611" y="22104"/>
                  </a:lnTo>
                  <a:lnTo>
                    <a:pt x="128753" y="15815"/>
                  </a:lnTo>
                  <a:lnTo>
                    <a:pt x="129224" y="13715"/>
                  </a:lnTo>
                  <a:lnTo>
                    <a:pt x="128479" y="12314"/>
                  </a:lnTo>
                  <a:lnTo>
                    <a:pt x="126922" y="11381"/>
                  </a:lnTo>
                  <a:lnTo>
                    <a:pt x="125887" y="9700"/>
                  </a:lnTo>
                  <a:lnTo>
                    <a:pt x="123814" y="0"/>
                  </a:lnTo>
                  <a:lnTo>
                    <a:pt x="123813" y="14179"/>
                  </a:lnTo>
                  <a:lnTo>
                    <a:pt x="112053" y="57445"/>
                  </a:lnTo>
                  <a:lnTo>
                    <a:pt x="91933" y="101607"/>
                  </a:lnTo>
                  <a:lnTo>
                    <a:pt x="73001" y="147892"/>
                  </a:lnTo>
                  <a:lnTo>
                    <a:pt x="47613" y="192424"/>
                  </a:lnTo>
                  <a:lnTo>
                    <a:pt x="32796" y="215948"/>
                  </a:lnTo>
                  <a:lnTo>
                    <a:pt x="26576" y="235931"/>
                  </a:lnTo>
                  <a:lnTo>
                    <a:pt x="22389" y="243494"/>
                  </a:lnTo>
                  <a:lnTo>
                    <a:pt x="18973" y="253701"/>
                  </a:lnTo>
                  <a:lnTo>
                    <a:pt x="1440" y="274722"/>
                  </a:lnTo>
                  <a:lnTo>
                    <a:pt x="26" y="285308"/>
                  </a:lnTo>
                  <a:lnTo>
                    <a:pt x="0" y="280555"/>
                  </a:lnTo>
                  <a:lnTo>
                    <a:pt x="2815" y="275321"/>
                  </a:lnTo>
                  <a:lnTo>
                    <a:pt x="36059" y="232566"/>
                  </a:lnTo>
                  <a:lnTo>
                    <a:pt x="83519" y="193670"/>
                  </a:lnTo>
                  <a:lnTo>
                    <a:pt x="98586" y="185199"/>
                  </a:lnTo>
                  <a:lnTo>
                    <a:pt x="106604" y="182846"/>
                  </a:lnTo>
                  <a:lnTo>
                    <a:pt x="109165" y="181161"/>
                  </a:lnTo>
                  <a:lnTo>
                    <a:pt x="110873" y="178978"/>
                  </a:lnTo>
                  <a:lnTo>
                    <a:pt x="112011" y="176465"/>
                  </a:lnTo>
                  <a:lnTo>
                    <a:pt x="113829" y="174790"/>
                  </a:lnTo>
                  <a:lnTo>
                    <a:pt x="122288" y="171880"/>
                  </a:lnTo>
                  <a:lnTo>
                    <a:pt x="138267" y="171442"/>
                  </a:lnTo>
                  <a:lnTo>
                    <a:pt x="139797" y="172500"/>
                  </a:lnTo>
                  <a:lnTo>
                    <a:pt x="140820" y="174263"/>
                  </a:lnTo>
                  <a:lnTo>
                    <a:pt x="142258" y="181801"/>
                  </a:lnTo>
                  <a:lnTo>
                    <a:pt x="142860" y="216255"/>
                  </a:lnTo>
                  <a:lnTo>
                    <a:pt x="135325" y="229055"/>
                  </a:lnTo>
                  <a:lnTo>
                    <a:pt x="133453" y="250841"/>
                  </a:lnTo>
                  <a:lnTo>
                    <a:pt x="132356" y="252949"/>
                  </a:lnTo>
                  <a:lnTo>
                    <a:pt x="130567" y="254354"/>
                  </a:lnTo>
                  <a:lnTo>
                    <a:pt x="128316" y="255291"/>
                  </a:lnTo>
                  <a:lnTo>
                    <a:pt x="126815" y="256973"/>
                  </a:lnTo>
                  <a:lnTo>
                    <a:pt x="123019" y="266755"/>
                  </a:lnTo>
                  <a:lnTo>
                    <a:pt x="117346" y="273999"/>
                  </a:lnTo>
                  <a:lnTo>
                    <a:pt x="114690" y="283984"/>
                  </a:lnTo>
                  <a:lnTo>
                    <a:pt x="96681" y="303335"/>
                  </a:lnTo>
                  <a:lnTo>
                    <a:pt x="95250" y="314186"/>
                  </a:lnTo>
                  <a:lnTo>
                    <a:pt x="95238" y="323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191"/>
          <p:cNvGrpSpPr/>
          <p:nvPr/>
        </p:nvGrpSpPr>
        <p:grpSpPr>
          <a:xfrm>
            <a:off x="7277110" y="2019300"/>
            <a:ext cx="380991" cy="352426"/>
            <a:chOff x="7277110" y="2019300"/>
            <a:chExt cx="380991" cy="352426"/>
          </a:xfrm>
        </p:grpSpPr>
        <p:sp>
          <p:nvSpPr>
            <p:cNvPr id="30" name="SMARTInkShape-792"/>
            <p:cNvSpPr/>
            <p:nvPr>
              <p:custDataLst>
                <p:tags r:id="rId253"/>
              </p:custDataLst>
            </p:nvPr>
          </p:nvSpPr>
          <p:spPr>
            <a:xfrm>
              <a:off x="7477125" y="201930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9525" y="0"/>
                  </a:moveTo>
                  <a:lnTo>
                    <a:pt x="9525" y="0"/>
                  </a:lnTo>
                  <a:lnTo>
                    <a:pt x="115" y="0"/>
                  </a:lnTo>
                  <a:lnTo>
                    <a:pt x="0" y="47454"/>
                  </a:lnTo>
                  <a:lnTo>
                    <a:pt x="0" y="79410"/>
                  </a:lnTo>
                  <a:lnTo>
                    <a:pt x="1058" y="81515"/>
                  </a:lnTo>
                  <a:lnTo>
                    <a:pt x="2822" y="82918"/>
                  </a:lnTo>
                  <a:lnTo>
                    <a:pt x="5056" y="83854"/>
                  </a:lnTo>
                  <a:lnTo>
                    <a:pt x="6547" y="85536"/>
                  </a:lnTo>
                  <a:lnTo>
                    <a:pt x="8201" y="90227"/>
                  </a:lnTo>
                  <a:lnTo>
                    <a:pt x="9701" y="91901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793"/>
            <p:cNvSpPr/>
            <p:nvPr>
              <p:custDataLst>
                <p:tags r:id="rId254"/>
              </p:custDataLst>
            </p:nvPr>
          </p:nvSpPr>
          <p:spPr>
            <a:xfrm>
              <a:off x="7277110" y="2228850"/>
              <a:ext cx="57141" cy="142865"/>
            </a:xfrm>
            <a:custGeom>
              <a:avLst/>
              <a:gdLst/>
              <a:ahLst/>
              <a:cxnLst/>
              <a:rect l="0" t="0" r="0" b="0"/>
              <a:pathLst>
                <a:path w="57141" h="142865">
                  <a:moveTo>
                    <a:pt x="57140" y="19050"/>
                  </a:moveTo>
                  <a:lnTo>
                    <a:pt x="57140" y="19050"/>
                  </a:lnTo>
                  <a:lnTo>
                    <a:pt x="57140" y="0"/>
                  </a:lnTo>
                  <a:lnTo>
                    <a:pt x="57140" y="14189"/>
                  </a:lnTo>
                  <a:lnTo>
                    <a:pt x="54318" y="19712"/>
                  </a:lnTo>
                  <a:lnTo>
                    <a:pt x="50593" y="25694"/>
                  </a:lnTo>
                  <a:lnTo>
                    <a:pt x="48203" y="38158"/>
                  </a:lnTo>
                  <a:lnTo>
                    <a:pt x="48006" y="41314"/>
                  </a:lnTo>
                  <a:lnTo>
                    <a:pt x="44967" y="47642"/>
                  </a:lnTo>
                  <a:lnTo>
                    <a:pt x="41146" y="53983"/>
                  </a:lnTo>
                  <a:lnTo>
                    <a:pt x="37937" y="63502"/>
                  </a:lnTo>
                  <a:lnTo>
                    <a:pt x="31812" y="73026"/>
                  </a:lnTo>
                  <a:lnTo>
                    <a:pt x="20490" y="101570"/>
                  </a:lnTo>
                  <a:lnTo>
                    <a:pt x="12780" y="111746"/>
                  </a:lnTo>
                  <a:lnTo>
                    <a:pt x="10482" y="120834"/>
                  </a:lnTo>
                  <a:lnTo>
                    <a:pt x="9945" y="127082"/>
                  </a:lnTo>
                  <a:lnTo>
                    <a:pt x="8744" y="129171"/>
                  </a:lnTo>
                  <a:lnTo>
                    <a:pt x="6883" y="130564"/>
                  </a:lnTo>
                  <a:lnTo>
                    <a:pt x="4586" y="131493"/>
                  </a:lnTo>
                  <a:lnTo>
                    <a:pt x="3054" y="133170"/>
                  </a:lnTo>
                  <a:lnTo>
                    <a:pt x="0" y="142836"/>
                  </a:lnTo>
                  <a:lnTo>
                    <a:pt x="5049" y="142864"/>
                  </a:lnTo>
                  <a:lnTo>
                    <a:pt x="6538" y="141809"/>
                  </a:lnTo>
                  <a:lnTo>
                    <a:pt x="7531" y="140048"/>
                  </a:lnTo>
                  <a:lnTo>
                    <a:pt x="9124" y="134673"/>
                  </a:lnTo>
                  <a:lnTo>
                    <a:pt x="1904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794"/>
            <p:cNvSpPr/>
            <p:nvPr>
              <p:custDataLst>
                <p:tags r:id="rId255"/>
              </p:custDataLst>
            </p:nvPr>
          </p:nvSpPr>
          <p:spPr>
            <a:xfrm>
              <a:off x="7305679" y="2305050"/>
              <a:ext cx="57147" cy="15007"/>
            </a:xfrm>
            <a:custGeom>
              <a:avLst/>
              <a:gdLst/>
              <a:ahLst/>
              <a:cxnLst/>
              <a:rect l="0" t="0" r="0" b="0"/>
              <a:pathLst>
                <a:path w="57147" h="15007">
                  <a:moveTo>
                    <a:pt x="9521" y="9525"/>
                  </a:moveTo>
                  <a:lnTo>
                    <a:pt x="9521" y="9525"/>
                  </a:lnTo>
                  <a:lnTo>
                    <a:pt x="9521" y="1"/>
                  </a:lnTo>
                  <a:lnTo>
                    <a:pt x="0" y="0"/>
                  </a:lnTo>
                  <a:lnTo>
                    <a:pt x="9130" y="9133"/>
                  </a:lnTo>
                  <a:lnTo>
                    <a:pt x="22744" y="9491"/>
                  </a:lnTo>
                  <a:lnTo>
                    <a:pt x="24687" y="10560"/>
                  </a:lnTo>
                  <a:lnTo>
                    <a:pt x="25982" y="12332"/>
                  </a:lnTo>
                  <a:lnTo>
                    <a:pt x="26845" y="14571"/>
                  </a:lnTo>
                  <a:lnTo>
                    <a:pt x="28479" y="15006"/>
                  </a:lnTo>
                  <a:lnTo>
                    <a:pt x="41676" y="10456"/>
                  </a:lnTo>
                  <a:lnTo>
                    <a:pt x="5714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795"/>
            <p:cNvSpPr/>
            <p:nvPr>
              <p:custDataLst>
                <p:tags r:id="rId256"/>
              </p:custDataLst>
            </p:nvPr>
          </p:nvSpPr>
          <p:spPr>
            <a:xfrm>
              <a:off x="7357421" y="2266951"/>
              <a:ext cx="43505" cy="85725"/>
            </a:xfrm>
            <a:custGeom>
              <a:avLst/>
              <a:gdLst/>
              <a:ahLst/>
              <a:cxnLst/>
              <a:rect l="0" t="0" r="0" b="0"/>
              <a:pathLst>
                <a:path w="43505" h="85725">
                  <a:moveTo>
                    <a:pt x="43504" y="9524"/>
                  </a:moveTo>
                  <a:lnTo>
                    <a:pt x="43504" y="9524"/>
                  </a:lnTo>
                  <a:lnTo>
                    <a:pt x="33983" y="2"/>
                  </a:lnTo>
                  <a:lnTo>
                    <a:pt x="28923" y="0"/>
                  </a:lnTo>
                  <a:lnTo>
                    <a:pt x="27434" y="1058"/>
                  </a:lnTo>
                  <a:lnTo>
                    <a:pt x="26441" y="2822"/>
                  </a:lnTo>
                  <a:lnTo>
                    <a:pt x="24715" y="9700"/>
                  </a:lnTo>
                  <a:lnTo>
                    <a:pt x="24569" y="14188"/>
                  </a:lnTo>
                  <a:lnTo>
                    <a:pt x="21683" y="19711"/>
                  </a:lnTo>
                  <a:lnTo>
                    <a:pt x="17931" y="25693"/>
                  </a:lnTo>
                  <a:lnTo>
                    <a:pt x="14760" y="35011"/>
                  </a:lnTo>
                  <a:lnTo>
                    <a:pt x="8646" y="44475"/>
                  </a:lnTo>
                  <a:lnTo>
                    <a:pt x="6365" y="53982"/>
                  </a:lnTo>
                  <a:lnTo>
                    <a:pt x="5831" y="60327"/>
                  </a:lnTo>
                  <a:lnTo>
                    <a:pt x="2772" y="66676"/>
                  </a:lnTo>
                  <a:lnTo>
                    <a:pt x="474" y="69850"/>
                  </a:lnTo>
                  <a:lnTo>
                    <a:pt x="0" y="71967"/>
                  </a:lnTo>
                  <a:lnTo>
                    <a:pt x="743" y="73377"/>
                  </a:lnTo>
                  <a:lnTo>
                    <a:pt x="2296" y="74318"/>
                  </a:lnTo>
                  <a:lnTo>
                    <a:pt x="3333" y="76003"/>
                  </a:lnTo>
                  <a:lnTo>
                    <a:pt x="5131" y="84235"/>
                  </a:lnTo>
                  <a:lnTo>
                    <a:pt x="6281" y="84731"/>
                  </a:lnTo>
                  <a:lnTo>
                    <a:pt x="14929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796"/>
            <p:cNvSpPr/>
            <p:nvPr>
              <p:custDataLst>
                <p:tags r:id="rId257"/>
              </p:custDataLst>
            </p:nvPr>
          </p:nvSpPr>
          <p:spPr>
            <a:xfrm>
              <a:off x="7429504" y="2266961"/>
              <a:ext cx="76196" cy="104765"/>
            </a:xfrm>
            <a:custGeom>
              <a:avLst/>
              <a:gdLst/>
              <a:ahLst/>
              <a:cxnLst/>
              <a:rect l="0" t="0" r="0" b="0"/>
              <a:pathLst>
                <a:path w="76196" h="104765">
                  <a:moveTo>
                    <a:pt x="28571" y="38089"/>
                  </a:moveTo>
                  <a:lnTo>
                    <a:pt x="28571" y="38089"/>
                  </a:lnTo>
                  <a:lnTo>
                    <a:pt x="20370" y="38089"/>
                  </a:lnTo>
                  <a:lnTo>
                    <a:pt x="19928" y="39147"/>
                  </a:lnTo>
                  <a:lnTo>
                    <a:pt x="19161" y="46290"/>
                  </a:lnTo>
                  <a:lnTo>
                    <a:pt x="16275" y="47026"/>
                  </a:lnTo>
                  <a:lnTo>
                    <a:pt x="10856" y="47498"/>
                  </a:lnTo>
                  <a:lnTo>
                    <a:pt x="10114" y="50385"/>
                  </a:lnTo>
                  <a:lnTo>
                    <a:pt x="9555" y="56744"/>
                  </a:lnTo>
                  <a:lnTo>
                    <a:pt x="33225" y="57139"/>
                  </a:lnTo>
                  <a:lnTo>
                    <a:pt x="38753" y="54317"/>
                  </a:lnTo>
                  <a:lnTo>
                    <a:pt x="45869" y="48938"/>
                  </a:lnTo>
                  <a:lnTo>
                    <a:pt x="46843" y="45380"/>
                  </a:lnTo>
                  <a:lnTo>
                    <a:pt x="47102" y="42950"/>
                  </a:lnTo>
                  <a:lnTo>
                    <a:pt x="48333" y="41330"/>
                  </a:lnTo>
                  <a:lnTo>
                    <a:pt x="52524" y="39529"/>
                  </a:lnTo>
                  <a:lnTo>
                    <a:pt x="54065" y="37991"/>
                  </a:lnTo>
                  <a:lnTo>
                    <a:pt x="56741" y="30014"/>
                  </a:lnTo>
                  <a:lnTo>
                    <a:pt x="57146" y="1433"/>
                  </a:lnTo>
                  <a:lnTo>
                    <a:pt x="56088" y="951"/>
                  </a:lnTo>
                  <a:lnTo>
                    <a:pt x="42681" y="0"/>
                  </a:lnTo>
                  <a:lnTo>
                    <a:pt x="41152" y="1055"/>
                  </a:lnTo>
                  <a:lnTo>
                    <a:pt x="40134" y="2816"/>
                  </a:lnTo>
                  <a:lnTo>
                    <a:pt x="39455" y="5049"/>
                  </a:lnTo>
                  <a:lnTo>
                    <a:pt x="37943" y="6537"/>
                  </a:lnTo>
                  <a:lnTo>
                    <a:pt x="33442" y="8191"/>
                  </a:lnTo>
                  <a:lnTo>
                    <a:pt x="21929" y="10311"/>
                  </a:lnTo>
                  <a:lnTo>
                    <a:pt x="15742" y="14454"/>
                  </a:lnTo>
                  <a:lnTo>
                    <a:pt x="12286" y="19823"/>
                  </a:lnTo>
                  <a:lnTo>
                    <a:pt x="9692" y="25738"/>
                  </a:lnTo>
                  <a:lnTo>
                    <a:pt x="3339" y="35017"/>
                  </a:lnTo>
                  <a:lnTo>
                    <a:pt x="987" y="44470"/>
                  </a:lnTo>
                  <a:lnTo>
                    <a:pt x="0" y="80688"/>
                  </a:lnTo>
                  <a:lnTo>
                    <a:pt x="1056" y="82364"/>
                  </a:lnTo>
                  <a:lnTo>
                    <a:pt x="2820" y="83480"/>
                  </a:lnTo>
                  <a:lnTo>
                    <a:pt x="10357" y="85052"/>
                  </a:lnTo>
                  <a:lnTo>
                    <a:pt x="13253" y="85273"/>
                  </a:lnTo>
                  <a:lnTo>
                    <a:pt x="19293" y="82696"/>
                  </a:lnTo>
                  <a:lnTo>
                    <a:pt x="25506" y="79081"/>
                  </a:lnTo>
                  <a:lnTo>
                    <a:pt x="34954" y="75987"/>
                  </a:lnTo>
                  <a:lnTo>
                    <a:pt x="74718" y="39567"/>
                  </a:lnTo>
                  <a:lnTo>
                    <a:pt x="76188" y="28649"/>
                  </a:lnTo>
                  <a:lnTo>
                    <a:pt x="76195" y="28575"/>
                  </a:lnTo>
                  <a:lnTo>
                    <a:pt x="71140" y="28567"/>
                  </a:lnTo>
                  <a:lnTo>
                    <a:pt x="69649" y="29625"/>
                  </a:lnTo>
                  <a:lnTo>
                    <a:pt x="68656" y="31388"/>
                  </a:lnTo>
                  <a:lnTo>
                    <a:pt x="67062" y="36765"/>
                  </a:lnTo>
                  <a:lnTo>
                    <a:pt x="60202" y="45432"/>
                  </a:lnTo>
                  <a:lnTo>
                    <a:pt x="58052" y="54258"/>
                  </a:lnTo>
                  <a:lnTo>
                    <a:pt x="57548" y="60445"/>
                  </a:lnTo>
                  <a:lnTo>
                    <a:pt x="54502" y="66722"/>
                  </a:lnTo>
                  <a:lnTo>
                    <a:pt x="52208" y="69878"/>
                  </a:lnTo>
                  <a:lnTo>
                    <a:pt x="51738" y="74098"/>
                  </a:lnTo>
                  <a:lnTo>
                    <a:pt x="57065" y="103159"/>
                  </a:lnTo>
                  <a:lnTo>
                    <a:pt x="58151" y="103694"/>
                  </a:lnTo>
                  <a:lnTo>
                    <a:pt x="66671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797"/>
            <p:cNvSpPr/>
            <p:nvPr>
              <p:custDataLst>
                <p:tags r:id="rId258"/>
              </p:custDataLst>
            </p:nvPr>
          </p:nvSpPr>
          <p:spPr>
            <a:xfrm>
              <a:off x="7572379" y="2133603"/>
              <a:ext cx="85722" cy="238123"/>
            </a:xfrm>
            <a:custGeom>
              <a:avLst/>
              <a:gdLst/>
              <a:ahLst/>
              <a:cxnLst/>
              <a:rect l="0" t="0" r="0" b="0"/>
              <a:pathLst>
                <a:path w="85722" h="238123">
                  <a:moveTo>
                    <a:pt x="66671" y="28572"/>
                  </a:moveTo>
                  <a:lnTo>
                    <a:pt x="66671" y="28572"/>
                  </a:lnTo>
                  <a:lnTo>
                    <a:pt x="66671" y="4892"/>
                  </a:lnTo>
                  <a:lnTo>
                    <a:pt x="67729" y="3261"/>
                  </a:lnTo>
                  <a:lnTo>
                    <a:pt x="69493" y="2173"/>
                  </a:lnTo>
                  <a:lnTo>
                    <a:pt x="76186" y="0"/>
                  </a:lnTo>
                  <a:lnTo>
                    <a:pt x="76196" y="22387"/>
                  </a:lnTo>
                  <a:lnTo>
                    <a:pt x="64436" y="66926"/>
                  </a:lnTo>
                  <a:lnTo>
                    <a:pt x="59306" y="85797"/>
                  </a:lnTo>
                  <a:lnTo>
                    <a:pt x="54964" y="104794"/>
                  </a:lnTo>
                  <a:lnTo>
                    <a:pt x="49797" y="123829"/>
                  </a:lnTo>
                  <a:lnTo>
                    <a:pt x="45444" y="142874"/>
                  </a:lnTo>
                  <a:lnTo>
                    <a:pt x="26528" y="189661"/>
                  </a:lnTo>
                  <a:lnTo>
                    <a:pt x="13486" y="206262"/>
                  </a:lnTo>
                  <a:lnTo>
                    <a:pt x="10696" y="215864"/>
                  </a:lnTo>
                  <a:lnTo>
                    <a:pt x="9676" y="226711"/>
                  </a:lnTo>
                  <a:lnTo>
                    <a:pt x="6" y="238111"/>
                  </a:lnTo>
                  <a:lnTo>
                    <a:pt x="0" y="233062"/>
                  </a:lnTo>
                  <a:lnTo>
                    <a:pt x="2820" y="227759"/>
                  </a:lnTo>
                  <a:lnTo>
                    <a:pt x="38154" y="182904"/>
                  </a:lnTo>
                  <a:lnTo>
                    <a:pt x="60714" y="158388"/>
                  </a:lnTo>
                  <a:lnTo>
                    <a:pt x="66845" y="155060"/>
                  </a:lnTo>
                  <a:lnTo>
                    <a:pt x="74349" y="152923"/>
                  </a:lnTo>
                  <a:lnTo>
                    <a:pt x="85683" y="142908"/>
                  </a:lnTo>
                  <a:lnTo>
                    <a:pt x="85721" y="188285"/>
                  </a:lnTo>
                  <a:lnTo>
                    <a:pt x="85721" y="228201"/>
                  </a:lnTo>
                  <a:lnTo>
                    <a:pt x="76196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SMARTInkShape-Group192"/>
          <p:cNvGrpSpPr/>
          <p:nvPr/>
        </p:nvGrpSpPr>
        <p:grpSpPr>
          <a:xfrm>
            <a:off x="7953375" y="2047875"/>
            <a:ext cx="361939" cy="504819"/>
            <a:chOff x="7953375" y="2047875"/>
            <a:chExt cx="361939" cy="504819"/>
          </a:xfrm>
        </p:grpSpPr>
        <p:sp>
          <p:nvSpPr>
            <p:cNvPr id="37" name="SMARTInkShape-798"/>
            <p:cNvSpPr/>
            <p:nvPr>
              <p:custDataLst>
                <p:tags r:id="rId247"/>
              </p:custDataLst>
            </p:nvPr>
          </p:nvSpPr>
          <p:spPr>
            <a:xfrm>
              <a:off x="8029690" y="2047875"/>
              <a:ext cx="37986" cy="142876"/>
            </a:xfrm>
            <a:custGeom>
              <a:avLst/>
              <a:gdLst/>
              <a:ahLst/>
              <a:cxnLst/>
              <a:rect l="0" t="0" r="0" b="0"/>
              <a:pathLst>
                <a:path w="37986" h="142876">
                  <a:moveTo>
                    <a:pt x="37985" y="9525"/>
                  </a:moveTo>
                  <a:lnTo>
                    <a:pt x="37985" y="9525"/>
                  </a:lnTo>
                  <a:lnTo>
                    <a:pt x="29784" y="9525"/>
                  </a:lnTo>
                  <a:lnTo>
                    <a:pt x="29342" y="8467"/>
                  </a:lnTo>
                  <a:lnTo>
                    <a:pt x="28575" y="1324"/>
                  </a:lnTo>
                  <a:lnTo>
                    <a:pt x="25689" y="589"/>
                  </a:lnTo>
                  <a:lnTo>
                    <a:pt x="9448" y="0"/>
                  </a:lnTo>
                  <a:lnTo>
                    <a:pt x="9410" y="41403"/>
                  </a:lnTo>
                  <a:lnTo>
                    <a:pt x="6588" y="47682"/>
                  </a:lnTo>
                  <a:lnTo>
                    <a:pt x="2863" y="54000"/>
                  </a:lnTo>
                  <a:lnTo>
                    <a:pt x="473" y="66680"/>
                  </a:lnTo>
                  <a:lnTo>
                    <a:pt x="0" y="79376"/>
                  </a:lnTo>
                  <a:lnTo>
                    <a:pt x="2758" y="85726"/>
                  </a:lnTo>
                  <a:lnTo>
                    <a:pt x="6454" y="92075"/>
                  </a:lnTo>
                  <a:lnTo>
                    <a:pt x="8826" y="104775"/>
                  </a:lnTo>
                  <a:lnTo>
                    <a:pt x="10391" y="127196"/>
                  </a:lnTo>
                  <a:lnTo>
                    <a:pt x="1893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799"/>
            <p:cNvSpPr/>
            <p:nvPr>
              <p:custDataLst>
                <p:tags r:id="rId248"/>
              </p:custDataLst>
            </p:nvPr>
          </p:nvSpPr>
          <p:spPr>
            <a:xfrm>
              <a:off x="7953375" y="2257425"/>
              <a:ext cx="104776" cy="190490"/>
            </a:xfrm>
            <a:custGeom>
              <a:avLst/>
              <a:gdLst/>
              <a:ahLst/>
              <a:cxnLst/>
              <a:rect l="0" t="0" r="0" b="0"/>
              <a:pathLst>
                <a:path w="104776" h="190490">
                  <a:moveTo>
                    <a:pt x="0" y="47625"/>
                  </a:moveTo>
                  <a:lnTo>
                    <a:pt x="0" y="47625"/>
                  </a:lnTo>
                  <a:lnTo>
                    <a:pt x="0" y="23945"/>
                  </a:lnTo>
                  <a:lnTo>
                    <a:pt x="1058" y="22313"/>
                  </a:lnTo>
                  <a:lnTo>
                    <a:pt x="2822" y="21226"/>
                  </a:lnTo>
                  <a:lnTo>
                    <a:pt x="5056" y="20500"/>
                  </a:lnTo>
                  <a:lnTo>
                    <a:pt x="17334" y="10976"/>
                  </a:lnTo>
                  <a:lnTo>
                    <a:pt x="18287" y="7348"/>
                  </a:lnTo>
                  <a:lnTo>
                    <a:pt x="19049" y="5"/>
                  </a:lnTo>
                  <a:lnTo>
                    <a:pt x="19050" y="0"/>
                  </a:lnTo>
                  <a:lnTo>
                    <a:pt x="19050" y="44459"/>
                  </a:lnTo>
                  <a:lnTo>
                    <a:pt x="19050" y="87959"/>
                  </a:lnTo>
                  <a:lnTo>
                    <a:pt x="17992" y="98360"/>
                  </a:lnTo>
                  <a:lnTo>
                    <a:pt x="11510" y="116482"/>
                  </a:lnTo>
                  <a:lnTo>
                    <a:pt x="8544" y="148938"/>
                  </a:lnTo>
                  <a:lnTo>
                    <a:pt x="2002" y="161868"/>
                  </a:lnTo>
                  <a:lnTo>
                    <a:pt x="0" y="190489"/>
                  </a:lnTo>
                  <a:lnTo>
                    <a:pt x="0" y="167834"/>
                  </a:lnTo>
                  <a:lnTo>
                    <a:pt x="2822" y="161729"/>
                  </a:lnTo>
                  <a:lnTo>
                    <a:pt x="15188" y="146024"/>
                  </a:lnTo>
                  <a:lnTo>
                    <a:pt x="21109" y="133345"/>
                  </a:lnTo>
                  <a:lnTo>
                    <a:pt x="41396" y="111124"/>
                  </a:lnTo>
                  <a:lnTo>
                    <a:pt x="47678" y="107597"/>
                  </a:lnTo>
                  <a:lnTo>
                    <a:pt x="50836" y="106656"/>
                  </a:lnTo>
                  <a:lnTo>
                    <a:pt x="52940" y="104971"/>
                  </a:lnTo>
                  <a:lnTo>
                    <a:pt x="56960" y="98600"/>
                  </a:lnTo>
                  <a:lnTo>
                    <a:pt x="61652" y="96739"/>
                  </a:lnTo>
                  <a:lnTo>
                    <a:pt x="63326" y="95184"/>
                  </a:lnTo>
                  <a:lnTo>
                    <a:pt x="65187" y="90635"/>
                  </a:lnTo>
                  <a:lnTo>
                    <a:pt x="66741" y="88998"/>
                  </a:lnTo>
                  <a:lnTo>
                    <a:pt x="75768" y="85853"/>
                  </a:lnTo>
                  <a:lnTo>
                    <a:pt x="76200" y="127039"/>
                  </a:lnTo>
                  <a:lnTo>
                    <a:pt x="75142" y="129143"/>
                  </a:lnTo>
                  <a:lnTo>
                    <a:pt x="73378" y="130545"/>
                  </a:lnTo>
                  <a:lnTo>
                    <a:pt x="71144" y="131480"/>
                  </a:lnTo>
                  <a:lnTo>
                    <a:pt x="69653" y="133162"/>
                  </a:lnTo>
                  <a:lnTo>
                    <a:pt x="67066" y="141387"/>
                  </a:lnTo>
                  <a:lnTo>
                    <a:pt x="66679" y="160473"/>
                  </a:lnTo>
                  <a:lnTo>
                    <a:pt x="67735" y="160957"/>
                  </a:lnTo>
                  <a:lnTo>
                    <a:pt x="79932" y="161798"/>
                  </a:lnTo>
                  <a:lnTo>
                    <a:pt x="85972" y="159046"/>
                  </a:lnTo>
                  <a:lnTo>
                    <a:pt x="1047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800"/>
            <p:cNvSpPr/>
            <p:nvPr>
              <p:custDataLst>
                <p:tags r:id="rId249"/>
              </p:custDataLst>
            </p:nvPr>
          </p:nvSpPr>
          <p:spPr>
            <a:xfrm>
              <a:off x="8096369" y="2352675"/>
              <a:ext cx="66557" cy="9526"/>
            </a:xfrm>
            <a:custGeom>
              <a:avLst/>
              <a:gdLst/>
              <a:ahLst/>
              <a:cxnLst/>
              <a:rect l="0" t="0" r="0" b="0"/>
              <a:pathLst>
                <a:path w="66557" h="9526">
                  <a:moveTo>
                    <a:pt x="28456" y="9525"/>
                  </a:moveTo>
                  <a:lnTo>
                    <a:pt x="28456" y="9525"/>
                  </a:lnTo>
                  <a:lnTo>
                    <a:pt x="0" y="9525"/>
                  </a:lnTo>
                  <a:lnTo>
                    <a:pt x="4973" y="9525"/>
                  </a:lnTo>
                  <a:lnTo>
                    <a:pt x="6450" y="8467"/>
                  </a:lnTo>
                  <a:lnTo>
                    <a:pt x="8093" y="4469"/>
                  </a:lnTo>
                  <a:lnTo>
                    <a:pt x="9588" y="2979"/>
                  </a:lnTo>
                  <a:lnTo>
                    <a:pt x="17492" y="392"/>
                  </a:lnTo>
                  <a:lnTo>
                    <a:pt x="55268" y="0"/>
                  </a:lnTo>
                  <a:lnTo>
                    <a:pt x="55856" y="1058"/>
                  </a:lnTo>
                  <a:lnTo>
                    <a:pt x="56876" y="8201"/>
                  </a:lnTo>
                  <a:lnTo>
                    <a:pt x="59784" y="8937"/>
                  </a:lnTo>
                  <a:lnTo>
                    <a:pt x="6655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801"/>
            <p:cNvSpPr/>
            <p:nvPr>
              <p:custDataLst>
                <p:tags r:id="rId250"/>
              </p:custDataLst>
            </p:nvPr>
          </p:nvSpPr>
          <p:spPr>
            <a:xfrm>
              <a:off x="8105809" y="2390775"/>
              <a:ext cx="66642" cy="19017"/>
            </a:xfrm>
            <a:custGeom>
              <a:avLst/>
              <a:gdLst/>
              <a:ahLst/>
              <a:cxnLst/>
              <a:rect l="0" t="0" r="0" b="0"/>
              <a:pathLst>
                <a:path w="66642" h="19017">
                  <a:moveTo>
                    <a:pt x="9491" y="9525"/>
                  </a:moveTo>
                  <a:lnTo>
                    <a:pt x="9491" y="9525"/>
                  </a:lnTo>
                  <a:lnTo>
                    <a:pt x="0" y="19016"/>
                  </a:lnTo>
                  <a:lnTo>
                    <a:pt x="9100" y="9916"/>
                  </a:lnTo>
                  <a:lnTo>
                    <a:pt x="36314" y="9526"/>
                  </a:lnTo>
                  <a:lnTo>
                    <a:pt x="36899" y="8467"/>
                  </a:lnTo>
                  <a:lnTo>
                    <a:pt x="37547" y="4469"/>
                  </a:lnTo>
                  <a:lnTo>
                    <a:pt x="38778" y="2979"/>
                  </a:lnTo>
                  <a:lnTo>
                    <a:pt x="42969" y="1324"/>
                  </a:lnTo>
                  <a:lnTo>
                    <a:pt x="666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802"/>
            <p:cNvSpPr/>
            <p:nvPr>
              <p:custDataLst>
                <p:tags r:id="rId251"/>
              </p:custDataLst>
            </p:nvPr>
          </p:nvSpPr>
          <p:spPr>
            <a:xfrm>
              <a:off x="8210550" y="2305051"/>
              <a:ext cx="104764" cy="104775"/>
            </a:xfrm>
            <a:custGeom>
              <a:avLst/>
              <a:gdLst/>
              <a:ahLst/>
              <a:cxnLst/>
              <a:rect l="0" t="0" r="0" b="0"/>
              <a:pathLst>
                <a:path w="104764" h="104775">
                  <a:moveTo>
                    <a:pt x="28575" y="66674"/>
                  </a:moveTo>
                  <a:lnTo>
                    <a:pt x="28575" y="66674"/>
                  </a:lnTo>
                  <a:lnTo>
                    <a:pt x="33631" y="66674"/>
                  </a:lnTo>
                  <a:lnTo>
                    <a:pt x="34063" y="65616"/>
                  </a:lnTo>
                  <a:lnTo>
                    <a:pt x="29196" y="56973"/>
                  </a:lnTo>
                  <a:lnTo>
                    <a:pt x="28575" y="47625"/>
                  </a:lnTo>
                  <a:lnTo>
                    <a:pt x="23519" y="47624"/>
                  </a:lnTo>
                  <a:lnTo>
                    <a:pt x="22029" y="48683"/>
                  </a:lnTo>
                  <a:lnTo>
                    <a:pt x="21036" y="50446"/>
                  </a:lnTo>
                  <a:lnTo>
                    <a:pt x="19441" y="55825"/>
                  </a:lnTo>
                  <a:lnTo>
                    <a:pt x="16402" y="56561"/>
                  </a:lnTo>
                  <a:lnTo>
                    <a:pt x="14110" y="56757"/>
                  </a:lnTo>
                  <a:lnTo>
                    <a:pt x="12581" y="57946"/>
                  </a:lnTo>
                  <a:lnTo>
                    <a:pt x="9644" y="66272"/>
                  </a:lnTo>
                  <a:lnTo>
                    <a:pt x="9535" y="74840"/>
                  </a:lnTo>
                  <a:lnTo>
                    <a:pt x="18659" y="85296"/>
                  </a:lnTo>
                  <a:lnTo>
                    <a:pt x="60364" y="85724"/>
                  </a:lnTo>
                  <a:lnTo>
                    <a:pt x="66693" y="82902"/>
                  </a:lnTo>
                  <a:lnTo>
                    <a:pt x="90341" y="62044"/>
                  </a:lnTo>
                  <a:lnTo>
                    <a:pt x="93069" y="56502"/>
                  </a:lnTo>
                  <a:lnTo>
                    <a:pt x="93795" y="53543"/>
                  </a:lnTo>
                  <a:lnTo>
                    <a:pt x="95338" y="51570"/>
                  </a:lnTo>
                  <a:lnTo>
                    <a:pt x="99875" y="49378"/>
                  </a:lnTo>
                  <a:lnTo>
                    <a:pt x="101508" y="47735"/>
                  </a:lnTo>
                  <a:lnTo>
                    <a:pt x="103323" y="43087"/>
                  </a:lnTo>
                  <a:lnTo>
                    <a:pt x="104763" y="14539"/>
                  </a:lnTo>
                  <a:lnTo>
                    <a:pt x="101948" y="8931"/>
                  </a:lnTo>
                  <a:lnTo>
                    <a:pt x="96573" y="1763"/>
                  </a:lnTo>
                  <a:lnTo>
                    <a:pt x="93015" y="783"/>
                  </a:lnTo>
                  <a:lnTo>
                    <a:pt x="53855" y="0"/>
                  </a:lnTo>
                  <a:lnTo>
                    <a:pt x="47572" y="2822"/>
                  </a:lnTo>
                  <a:lnTo>
                    <a:pt x="34914" y="13257"/>
                  </a:lnTo>
                  <a:lnTo>
                    <a:pt x="31393" y="19297"/>
                  </a:lnTo>
                  <a:lnTo>
                    <a:pt x="18984" y="53101"/>
                  </a:lnTo>
                  <a:lnTo>
                    <a:pt x="3949" y="80552"/>
                  </a:lnTo>
                  <a:lnTo>
                    <a:pt x="0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803"/>
            <p:cNvSpPr/>
            <p:nvPr>
              <p:custDataLst>
                <p:tags r:id="rId252"/>
              </p:custDataLst>
            </p:nvPr>
          </p:nvSpPr>
          <p:spPr>
            <a:xfrm>
              <a:off x="7962903" y="2524125"/>
              <a:ext cx="304798" cy="28569"/>
            </a:xfrm>
            <a:custGeom>
              <a:avLst/>
              <a:gdLst/>
              <a:ahLst/>
              <a:cxnLst/>
              <a:rect l="0" t="0" r="0" b="0"/>
              <a:pathLst>
                <a:path w="304798" h="28569">
                  <a:moveTo>
                    <a:pt x="38097" y="0"/>
                  </a:moveTo>
                  <a:lnTo>
                    <a:pt x="38097" y="0"/>
                  </a:lnTo>
                  <a:lnTo>
                    <a:pt x="33041" y="5056"/>
                  </a:lnTo>
                  <a:lnTo>
                    <a:pt x="27736" y="7539"/>
                  </a:lnTo>
                  <a:lnTo>
                    <a:pt x="5018" y="9502"/>
                  </a:lnTo>
                  <a:lnTo>
                    <a:pt x="6814" y="9515"/>
                  </a:lnTo>
                  <a:lnTo>
                    <a:pt x="319" y="9525"/>
                  </a:lnTo>
                  <a:lnTo>
                    <a:pt x="0" y="18934"/>
                  </a:lnTo>
                  <a:lnTo>
                    <a:pt x="5054" y="19015"/>
                  </a:lnTo>
                  <a:lnTo>
                    <a:pt x="10358" y="21857"/>
                  </a:lnTo>
                  <a:lnTo>
                    <a:pt x="16243" y="25589"/>
                  </a:lnTo>
                  <a:lnTo>
                    <a:pt x="28646" y="27985"/>
                  </a:lnTo>
                  <a:lnTo>
                    <a:pt x="73198" y="28568"/>
                  </a:lnTo>
                  <a:lnTo>
                    <a:pt x="89890" y="27515"/>
                  </a:lnTo>
                  <a:lnTo>
                    <a:pt x="120778" y="20374"/>
                  </a:lnTo>
                  <a:lnTo>
                    <a:pt x="159953" y="16402"/>
                  </a:lnTo>
                  <a:lnTo>
                    <a:pt x="186934" y="10883"/>
                  </a:lnTo>
                  <a:lnTo>
                    <a:pt x="230568" y="9578"/>
                  </a:lnTo>
                  <a:lnTo>
                    <a:pt x="254061" y="8474"/>
                  </a:lnTo>
                  <a:lnTo>
                    <a:pt x="277942" y="1325"/>
                  </a:lnTo>
                  <a:lnTo>
                    <a:pt x="281602" y="1942"/>
                  </a:lnTo>
                  <a:lnTo>
                    <a:pt x="294991" y="8720"/>
                  </a:lnTo>
                  <a:lnTo>
                    <a:pt x="299733" y="9167"/>
                  </a:lnTo>
                  <a:lnTo>
                    <a:pt x="301421" y="10345"/>
                  </a:lnTo>
                  <a:lnTo>
                    <a:pt x="302547" y="12188"/>
                  </a:lnTo>
                  <a:lnTo>
                    <a:pt x="30479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SMARTInkShape-804"/>
          <p:cNvSpPr/>
          <p:nvPr>
            <p:custDataLst>
              <p:tags r:id="rId1"/>
            </p:custDataLst>
          </p:nvPr>
        </p:nvSpPr>
        <p:spPr>
          <a:xfrm>
            <a:off x="8934450" y="1676400"/>
            <a:ext cx="95251" cy="200026"/>
          </a:xfrm>
          <a:custGeom>
            <a:avLst/>
            <a:gdLst/>
            <a:ahLst/>
            <a:cxnLst/>
            <a:rect l="0" t="0" r="0" b="0"/>
            <a:pathLst>
              <a:path w="95251" h="200026">
                <a:moveTo>
                  <a:pt x="47625" y="38100"/>
                </a:moveTo>
                <a:lnTo>
                  <a:pt x="47625" y="38100"/>
                </a:lnTo>
                <a:lnTo>
                  <a:pt x="57147" y="28578"/>
                </a:lnTo>
                <a:lnTo>
                  <a:pt x="65351" y="28575"/>
                </a:lnTo>
                <a:lnTo>
                  <a:pt x="65792" y="27517"/>
                </a:lnTo>
                <a:lnTo>
                  <a:pt x="66640" y="19442"/>
                </a:lnTo>
                <a:lnTo>
                  <a:pt x="75807" y="9927"/>
                </a:lnTo>
                <a:lnTo>
                  <a:pt x="81139" y="9644"/>
                </a:lnTo>
                <a:lnTo>
                  <a:pt x="82667" y="8546"/>
                </a:lnTo>
                <a:lnTo>
                  <a:pt x="83687" y="6756"/>
                </a:lnTo>
                <a:lnTo>
                  <a:pt x="85323" y="1335"/>
                </a:lnTo>
                <a:lnTo>
                  <a:pt x="88369" y="593"/>
                </a:lnTo>
                <a:lnTo>
                  <a:pt x="95250" y="0"/>
                </a:lnTo>
                <a:lnTo>
                  <a:pt x="81059" y="14189"/>
                </a:lnTo>
                <a:lnTo>
                  <a:pt x="78361" y="19712"/>
                </a:lnTo>
                <a:lnTo>
                  <a:pt x="77641" y="22666"/>
                </a:lnTo>
                <a:lnTo>
                  <a:pt x="68125" y="36257"/>
                </a:lnTo>
                <a:lnTo>
                  <a:pt x="60415" y="45340"/>
                </a:lnTo>
                <a:lnTo>
                  <a:pt x="49832" y="70124"/>
                </a:lnTo>
                <a:lnTo>
                  <a:pt x="42046" y="81691"/>
                </a:lnTo>
                <a:lnTo>
                  <a:pt x="36057" y="95080"/>
                </a:lnTo>
                <a:lnTo>
                  <a:pt x="31901" y="101525"/>
                </a:lnTo>
                <a:lnTo>
                  <a:pt x="28501" y="111103"/>
                </a:lnTo>
                <a:lnTo>
                  <a:pt x="22321" y="120643"/>
                </a:lnTo>
                <a:lnTo>
                  <a:pt x="18960" y="130173"/>
                </a:lnTo>
                <a:lnTo>
                  <a:pt x="12792" y="139700"/>
                </a:lnTo>
                <a:lnTo>
                  <a:pt x="10493" y="149225"/>
                </a:lnTo>
                <a:lnTo>
                  <a:pt x="9525" y="196778"/>
                </a:lnTo>
                <a:lnTo>
                  <a:pt x="9525" y="198582"/>
                </a:lnTo>
                <a:lnTo>
                  <a:pt x="8467" y="199063"/>
                </a:lnTo>
                <a:lnTo>
                  <a:pt x="0" y="2000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SMARTInkShape-Group194"/>
          <p:cNvGrpSpPr/>
          <p:nvPr/>
        </p:nvGrpSpPr>
        <p:grpSpPr>
          <a:xfrm>
            <a:off x="7316658" y="2686053"/>
            <a:ext cx="769835" cy="418540"/>
            <a:chOff x="7316658" y="2686053"/>
            <a:chExt cx="769835" cy="418540"/>
          </a:xfrm>
        </p:grpSpPr>
        <p:sp>
          <p:nvSpPr>
            <p:cNvPr id="45" name="SMARTInkShape-805"/>
            <p:cNvSpPr/>
            <p:nvPr>
              <p:custDataLst>
                <p:tags r:id="rId240"/>
              </p:custDataLst>
            </p:nvPr>
          </p:nvSpPr>
          <p:spPr>
            <a:xfrm>
              <a:off x="7316658" y="2800353"/>
              <a:ext cx="131776" cy="275654"/>
            </a:xfrm>
            <a:custGeom>
              <a:avLst/>
              <a:gdLst/>
              <a:ahLst/>
              <a:cxnLst/>
              <a:rect l="0" t="0" r="0" b="0"/>
              <a:pathLst>
                <a:path w="131776" h="275654">
                  <a:moveTo>
                    <a:pt x="103317" y="38097"/>
                  </a:moveTo>
                  <a:lnTo>
                    <a:pt x="103317" y="38097"/>
                  </a:lnTo>
                  <a:lnTo>
                    <a:pt x="103317" y="29896"/>
                  </a:lnTo>
                  <a:lnTo>
                    <a:pt x="111518" y="20487"/>
                  </a:lnTo>
                  <a:lnTo>
                    <a:pt x="112727" y="10972"/>
                  </a:lnTo>
                  <a:lnTo>
                    <a:pt x="122250" y="125"/>
                  </a:lnTo>
                  <a:lnTo>
                    <a:pt x="131497" y="0"/>
                  </a:lnTo>
                  <a:lnTo>
                    <a:pt x="131775" y="5055"/>
                  </a:lnTo>
                  <a:lnTo>
                    <a:pt x="129018" y="10359"/>
                  </a:lnTo>
                  <a:lnTo>
                    <a:pt x="125323" y="16244"/>
                  </a:lnTo>
                  <a:lnTo>
                    <a:pt x="112743" y="60703"/>
                  </a:lnTo>
                  <a:lnTo>
                    <a:pt x="90778" y="107617"/>
                  </a:lnTo>
                  <a:lnTo>
                    <a:pt x="65788" y="151810"/>
                  </a:lnTo>
                  <a:lnTo>
                    <a:pt x="43395" y="197984"/>
                  </a:lnTo>
                  <a:lnTo>
                    <a:pt x="22714" y="224958"/>
                  </a:lnTo>
                  <a:lnTo>
                    <a:pt x="15781" y="245360"/>
                  </a:lnTo>
                  <a:lnTo>
                    <a:pt x="11495" y="252981"/>
                  </a:lnTo>
                  <a:lnTo>
                    <a:pt x="8024" y="263221"/>
                  </a:lnTo>
                  <a:lnTo>
                    <a:pt x="0" y="274301"/>
                  </a:lnTo>
                  <a:lnTo>
                    <a:pt x="572" y="274941"/>
                  </a:lnTo>
                  <a:lnTo>
                    <a:pt x="4031" y="275653"/>
                  </a:lnTo>
                  <a:lnTo>
                    <a:pt x="9096" y="273147"/>
                  </a:lnTo>
                  <a:lnTo>
                    <a:pt x="46167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806"/>
            <p:cNvSpPr/>
            <p:nvPr>
              <p:custDataLst>
                <p:tags r:id="rId241"/>
              </p:custDataLst>
            </p:nvPr>
          </p:nvSpPr>
          <p:spPr>
            <a:xfrm>
              <a:off x="7429668" y="2791221"/>
              <a:ext cx="142659" cy="142467"/>
            </a:xfrm>
            <a:custGeom>
              <a:avLst/>
              <a:gdLst/>
              <a:ahLst/>
              <a:cxnLst/>
              <a:rect l="0" t="0" r="0" b="0"/>
              <a:pathLst>
                <a:path w="142659" h="142467">
                  <a:moveTo>
                    <a:pt x="18882" y="75804"/>
                  </a:moveTo>
                  <a:lnTo>
                    <a:pt x="18882" y="75804"/>
                  </a:lnTo>
                  <a:lnTo>
                    <a:pt x="18882" y="30056"/>
                  </a:lnTo>
                  <a:lnTo>
                    <a:pt x="10681" y="20142"/>
                  </a:lnTo>
                  <a:lnTo>
                    <a:pt x="9367" y="9257"/>
                  </a:lnTo>
                  <a:lnTo>
                    <a:pt x="9358" y="939"/>
                  </a:lnTo>
                  <a:lnTo>
                    <a:pt x="10415" y="494"/>
                  </a:lnTo>
                  <a:lnTo>
                    <a:pt x="14413" y="0"/>
                  </a:lnTo>
                  <a:lnTo>
                    <a:pt x="15904" y="926"/>
                  </a:lnTo>
                  <a:lnTo>
                    <a:pt x="16897" y="2602"/>
                  </a:lnTo>
                  <a:lnTo>
                    <a:pt x="17558" y="4778"/>
                  </a:lnTo>
                  <a:lnTo>
                    <a:pt x="19058" y="6228"/>
                  </a:lnTo>
                  <a:lnTo>
                    <a:pt x="23547" y="7840"/>
                  </a:lnTo>
                  <a:lnTo>
                    <a:pt x="40540" y="9933"/>
                  </a:lnTo>
                  <a:lnTo>
                    <a:pt x="42846" y="11782"/>
                  </a:lnTo>
                  <a:lnTo>
                    <a:pt x="44383" y="14072"/>
                  </a:lnTo>
                  <a:lnTo>
                    <a:pt x="56659" y="22353"/>
                  </a:lnTo>
                  <a:lnTo>
                    <a:pt x="92959" y="35490"/>
                  </a:lnTo>
                  <a:lnTo>
                    <a:pt x="100489" y="37778"/>
                  </a:lnTo>
                  <a:lnTo>
                    <a:pt x="113946" y="45049"/>
                  </a:lnTo>
                  <a:lnTo>
                    <a:pt x="117183" y="45775"/>
                  </a:lnTo>
                  <a:lnTo>
                    <a:pt x="138466" y="56844"/>
                  </a:lnTo>
                  <a:lnTo>
                    <a:pt x="139880" y="58931"/>
                  </a:lnTo>
                  <a:lnTo>
                    <a:pt x="142148" y="64827"/>
                  </a:lnTo>
                  <a:lnTo>
                    <a:pt x="142658" y="74352"/>
                  </a:lnTo>
                  <a:lnTo>
                    <a:pt x="129446" y="88934"/>
                  </a:lnTo>
                  <a:lnTo>
                    <a:pt x="123407" y="92223"/>
                  </a:lnTo>
                  <a:lnTo>
                    <a:pt x="117196" y="94743"/>
                  </a:lnTo>
                  <a:lnTo>
                    <a:pt x="79029" y="119276"/>
                  </a:lnTo>
                  <a:lnTo>
                    <a:pt x="59141" y="125431"/>
                  </a:lnTo>
                  <a:lnTo>
                    <a:pt x="34845" y="138509"/>
                  </a:lnTo>
                  <a:lnTo>
                    <a:pt x="16136" y="141956"/>
                  </a:lnTo>
                  <a:lnTo>
                    <a:pt x="400" y="142466"/>
                  </a:lnTo>
                  <a:lnTo>
                    <a:pt x="0" y="137419"/>
                  </a:lnTo>
                  <a:lnTo>
                    <a:pt x="1002" y="135930"/>
                  </a:lnTo>
                  <a:lnTo>
                    <a:pt x="2729" y="134938"/>
                  </a:lnTo>
                  <a:lnTo>
                    <a:pt x="16089" y="132157"/>
                  </a:lnTo>
                  <a:lnTo>
                    <a:pt x="47457" y="1139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807"/>
            <p:cNvSpPr/>
            <p:nvPr>
              <p:custDataLst>
                <p:tags r:id="rId242"/>
              </p:custDataLst>
            </p:nvPr>
          </p:nvSpPr>
          <p:spPr>
            <a:xfrm>
              <a:off x="7667792" y="2686053"/>
              <a:ext cx="152230" cy="264804"/>
            </a:xfrm>
            <a:custGeom>
              <a:avLst/>
              <a:gdLst/>
              <a:ahLst/>
              <a:cxnLst/>
              <a:rect l="0" t="0" r="0" b="0"/>
              <a:pathLst>
                <a:path w="152230" h="264804">
                  <a:moveTo>
                    <a:pt x="142708" y="47622"/>
                  </a:moveTo>
                  <a:lnTo>
                    <a:pt x="142708" y="47622"/>
                  </a:lnTo>
                  <a:lnTo>
                    <a:pt x="142708" y="20522"/>
                  </a:lnTo>
                  <a:lnTo>
                    <a:pt x="150909" y="10976"/>
                  </a:lnTo>
                  <a:lnTo>
                    <a:pt x="152229" y="35"/>
                  </a:lnTo>
                  <a:lnTo>
                    <a:pt x="144032" y="0"/>
                  </a:lnTo>
                  <a:lnTo>
                    <a:pt x="143590" y="1058"/>
                  </a:lnTo>
                  <a:lnTo>
                    <a:pt x="143099" y="5055"/>
                  </a:lnTo>
                  <a:lnTo>
                    <a:pt x="140060" y="10359"/>
                  </a:lnTo>
                  <a:lnTo>
                    <a:pt x="105855" y="54544"/>
                  </a:lnTo>
                  <a:lnTo>
                    <a:pt x="72921" y="99514"/>
                  </a:lnTo>
                  <a:lnTo>
                    <a:pt x="44371" y="145167"/>
                  </a:lnTo>
                  <a:lnTo>
                    <a:pt x="22344" y="189557"/>
                  </a:lnTo>
                  <a:lnTo>
                    <a:pt x="2672" y="226184"/>
                  </a:lnTo>
                  <a:lnTo>
                    <a:pt x="0" y="250681"/>
                  </a:lnTo>
                  <a:lnTo>
                    <a:pt x="2729" y="257109"/>
                  </a:lnTo>
                  <a:lnTo>
                    <a:pt x="4939" y="260305"/>
                  </a:lnTo>
                  <a:lnTo>
                    <a:pt x="10216" y="263856"/>
                  </a:lnTo>
                  <a:lnTo>
                    <a:pt x="13105" y="264803"/>
                  </a:lnTo>
                  <a:lnTo>
                    <a:pt x="21960" y="263033"/>
                  </a:lnTo>
                  <a:lnTo>
                    <a:pt x="66508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808"/>
            <p:cNvSpPr/>
            <p:nvPr>
              <p:custDataLst>
                <p:tags r:id="rId243"/>
              </p:custDataLst>
            </p:nvPr>
          </p:nvSpPr>
          <p:spPr>
            <a:xfrm>
              <a:off x="7762924" y="2733792"/>
              <a:ext cx="123777" cy="217350"/>
            </a:xfrm>
            <a:custGeom>
              <a:avLst/>
              <a:gdLst/>
              <a:ahLst/>
              <a:cxnLst/>
              <a:rect l="0" t="0" r="0" b="0"/>
              <a:pathLst>
                <a:path w="123777" h="217350">
                  <a:moveTo>
                    <a:pt x="123776" y="18933"/>
                  </a:moveTo>
                  <a:lnTo>
                    <a:pt x="123776" y="18933"/>
                  </a:lnTo>
                  <a:lnTo>
                    <a:pt x="118720" y="13877"/>
                  </a:lnTo>
                  <a:lnTo>
                    <a:pt x="113415" y="11394"/>
                  </a:lnTo>
                  <a:lnTo>
                    <a:pt x="100178" y="9524"/>
                  </a:lnTo>
                  <a:lnTo>
                    <a:pt x="98519" y="8427"/>
                  </a:lnTo>
                  <a:lnTo>
                    <a:pt x="97412" y="6638"/>
                  </a:lnTo>
                  <a:lnTo>
                    <a:pt x="96675" y="4386"/>
                  </a:lnTo>
                  <a:lnTo>
                    <a:pt x="95126" y="2885"/>
                  </a:lnTo>
                  <a:lnTo>
                    <a:pt x="86107" y="0"/>
                  </a:lnTo>
                  <a:lnTo>
                    <a:pt x="77513" y="8094"/>
                  </a:lnTo>
                  <a:lnTo>
                    <a:pt x="68628" y="54931"/>
                  </a:lnTo>
                  <a:lnTo>
                    <a:pt x="56441" y="93799"/>
                  </a:lnTo>
                  <a:lnTo>
                    <a:pt x="34837" y="139505"/>
                  </a:lnTo>
                  <a:lnTo>
                    <a:pt x="15823" y="172619"/>
                  </a:lnTo>
                  <a:lnTo>
                    <a:pt x="6300" y="183474"/>
                  </a:lnTo>
                  <a:lnTo>
                    <a:pt x="2773" y="192956"/>
                  </a:lnTo>
                  <a:lnTo>
                    <a:pt x="0" y="217349"/>
                  </a:lnTo>
                  <a:lnTo>
                    <a:pt x="2795" y="215420"/>
                  </a:lnTo>
                  <a:lnTo>
                    <a:pt x="9476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809"/>
            <p:cNvSpPr/>
            <p:nvPr>
              <p:custDataLst>
                <p:tags r:id="rId244"/>
              </p:custDataLst>
            </p:nvPr>
          </p:nvSpPr>
          <p:spPr>
            <a:xfrm>
              <a:off x="7772829" y="2876550"/>
              <a:ext cx="113872" cy="9526"/>
            </a:xfrm>
            <a:custGeom>
              <a:avLst/>
              <a:gdLst/>
              <a:ahLst/>
              <a:cxnLst/>
              <a:rect l="0" t="0" r="0" b="0"/>
              <a:pathLst>
                <a:path w="113872" h="9526">
                  <a:moveTo>
                    <a:pt x="28146" y="9525"/>
                  </a:moveTo>
                  <a:lnTo>
                    <a:pt x="28146" y="9525"/>
                  </a:lnTo>
                  <a:lnTo>
                    <a:pt x="19945" y="1324"/>
                  </a:lnTo>
                  <a:lnTo>
                    <a:pt x="10536" y="116"/>
                  </a:lnTo>
                  <a:lnTo>
                    <a:pt x="0" y="3"/>
                  </a:lnTo>
                  <a:lnTo>
                    <a:pt x="4755" y="1"/>
                  </a:lnTo>
                  <a:lnTo>
                    <a:pt x="6202" y="1059"/>
                  </a:lnTo>
                  <a:lnTo>
                    <a:pt x="7809" y="5056"/>
                  </a:lnTo>
                  <a:lnTo>
                    <a:pt x="9296" y="6546"/>
                  </a:lnTo>
                  <a:lnTo>
                    <a:pt x="13771" y="8201"/>
                  </a:lnTo>
                  <a:lnTo>
                    <a:pt x="60100" y="9518"/>
                  </a:lnTo>
                  <a:lnTo>
                    <a:pt x="88356" y="9525"/>
                  </a:lnTo>
                  <a:lnTo>
                    <a:pt x="94769" y="6703"/>
                  </a:lnTo>
                  <a:lnTo>
                    <a:pt x="101148" y="2979"/>
                  </a:lnTo>
                  <a:lnTo>
                    <a:pt x="1138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810"/>
            <p:cNvSpPr/>
            <p:nvPr>
              <p:custDataLst>
                <p:tags r:id="rId245"/>
              </p:custDataLst>
            </p:nvPr>
          </p:nvSpPr>
          <p:spPr>
            <a:xfrm>
              <a:off x="7858125" y="2754165"/>
              <a:ext cx="94858" cy="246211"/>
            </a:xfrm>
            <a:custGeom>
              <a:avLst/>
              <a:gdLst/>
              <a:ahLst/>
              <a:cxnLst/>
              <a:rect l="0" t="0" r="0" b="0"/>
              <a:pathLst>
                <a:path w="94858" h="246211">
                  <a:moveTo>
                    <a:pt x="76200" y="17610"/>
                  </a:moveTo>
                  <a:lnTo>
                    <a:pt x="76200" y="17610"/>
                  </a:lnTo>
                  <a:lnTo>
                    <a:pt x="84401" y="9409"/>
                  </a:lnTo>
                  <a:lnTo>
                    <a:pt x="85610" y="0"/>
                  </a:lnTo>
                  <a:lnTo>
                    <a:pt x="85715" y="6887"/>
                  </a:lnTo>
                  <a:lnTo>
                    <a:pt x="88543" y="7553"/>
                  </a:lnTo>
                  <a:lnTo>
                    <a:pt x="94857" y="8054"/>
                  </a:lnTo>
                  <a:lnTo>
                    <a:pt x="88626" y="15683"/>
                  </a:lnTo>
                  <a:lnTo>
                    <a:pt x="87014" y="21340"/>
                  </a:lnTo>
                  <a:lnTo>
                    <a:pt x="83073" y="47094"/>
                  </a:lnTo>
                  <a:lnTo>
                    <a:pt x="63345" y="90688"/>
                  </a:lnTo>
                  <a:lnTo>
                    <a:pt x="41266" y="136147"/>
                  </a:lnTo>
                  <a:lnTo>
                    <a:pt x="22224" y="180769"/>
                  </a:lnTo>
                  <a:lnTo>
                    <a:pt x="4233" y="211032"/>
                  </a:lnTo>
                  <a:lnTo>
                    <a:pt x="836" y="226483"/>
                  </a:lnTo>
                  <a:lnTo>
                    <a:pt x="0" y="2462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811"/>
            <p:cNvSpPr/>
            <p:nvPr>
              <p:custDataLst>
                <p:tags r:id="rId246"/>
              </p:custDataLst>
            </p:nvPr>
          </p:nvSpPr>
          <p:spPr>
            <a:xfrm>
              <a:off x="7886700" y="2714625"/>
              <a:ext cx="199793" cy="389968"/>
            </a:xfrm>
            <a:custGeom>
              <a:avLst/>
              <a:gdLst/>
              <a:ahLst/>
              <a:cxnLst/>
              <a:rect l="0" t="0" r="0" b="0"/>
              <a:pathLst>
                <a:path w="199793" h="389968">
                  <a:moveTo>
                    <a:pt x="123825" y="9525"/>
                  </a:moveTo>
                  <a:lnTo>
                    <a:pt x="123825" y="9525"/>
                  </a:lnTo>
                  <a:lnTo>
                    <a:pt x="114301" y="1"/>
                  </a:lnTo>
                  <a:lnTo>
                    <a:pt x="122501" y="0"/>
                  </a:lnTo>
                  <a:lnTo>
                    <a:pt x="131168" y="6546"/>
                  </a:lnTo>
                  <a:lnTo>
                    <a:pt x="139994" y="9701"/>
                  </a:lnTo>
                  <a:lnTo>
                    <a:pt x="146181" y="14189"/>
                  </a:lnTo>
                  <a:lnTo>
                    <a:pt x="149637" y="19711"/>
                  </a:lnTo>
                  <a:lnTo>
                    <a:pt x="156911" y="36937"/>
                  </a:lnTo>
                  <a:lnTo>
                    <a:pt x="176820" y="70851"/>
                  </a:lnTo>
                  <a:lnTo>
                    <a:pt x="180802" y="88138"/>
                  </a:lnTo>
                  <a:lnTo>
                    <a:pt x="196055" y="118383"/>
                  </a:lnTo>
                  <a:lnTo>
                    <a:pt x="199792" y="161978"/>
                  </a:lnTo>
                  <a:lnTo>
                    <a:pt x="198936" y="192624"/>
                  </a:lnTo>
                  <a:lnTo>
                    <a:pt x="177633" y="235343"/>
                  </a:lnTo>
                  <a:lnTo>
                    <a:pt x="152394" y="276829"/>
                  </a:lnTo>
                  <a:lnTo>
                    <a:pt x="139698" y="296687"/>
                  </a:lnTo>
                  <a:lnTo>
                    <a:pt x="107774" y="329214"/>
                  </a:lnTo>
                  <a:lnTo>
                    <a:pt x="64043" y="361933"/>
                  </a:lnTo>
                  <a:lnTo>
                    <a:pt x="19818" y="387702"/>
                  </a:lnTo>
                  <a:lnTo>
                    <a:pt x="6501" y="389967"/>
                  </a:lnTo>
                  <a:lnTo>
                    <a:pt x="4335" y="389095"/>
                  </a:lnTo>
                  <a:lnTo>
                    <a:pt x="2890" y="387455"/>
                  </a:lnTo>
                  <a:lnTo>
                    <a:pt x="0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195"/>
          <p:cNvGrpSpPr/>
          <p:nvPr/>
        </p:nvGrpSpPr>
        <p:grpSpPr>
          <a:xfrm>
            <a:off x="8734425" y="2020624"/>
            <a:ext cx="228565" cy="84402"/>
            <a:chOff x="8734425" y="2020624"/>
            <a:chExt cx="228565" cy="84402"/>
          </a:xfrm>
        </p:grpSpPr>
        <p:sp>
          <p:nvSpPr>
            <p:cNvPr id="53" name="SMARTInkShape-812"/>
            <p:cNvSpPr/>
            <p:nvPr>
              <p:custDataLst>
                <p:tags r:id="rId238"/>
              </p:custDataLst>
            </p:nvPr>
          </p:nvSpPr>
          <p:spPr>
            <a:xfrm>
              <a:off x="8734425" y="2020624"/>
              <a:ext cx="219076" cy="27252"/>
            </a:xfrm>
            <a:custGeom>
              <a:avLst/>
              <a:gdLst/>
              <a:ahLst/>
              <a:cxnLst/>
              <a:rect l="0" t="0" r="0" b="0"/>
              <a:pathLst>
                <a:path w="219076" h="27252">
                  <a:moveTo>
                    <a:pt x="9525" y="27251"/>
                  </a:moveTo>
                  <a:lnTo>
                    <a:pt x="9525" y="27251"/>
                  </a:lnTo>
                  <a:lnTo>
                    <a:pt x="1323" y="27251"/>
                  </a:lnTo>
                  <a:lnTo>
                    <a:pt x="883" y="26193"/>
                  </a:lnTo>
                  <a:lnTo>
                    <a:pt x="0" y="9528"/>
                  </a:lnTo>
                  <a:lnTo>
                    <a:pt x="1058" y="9086"/>
                  </a:lnTo>
                  <a:lnTo>
                    <a:pt x="45596" y="8201"/>
                  </a:lnTo>
                  <a:lnTo>
                    <a:pt x="88838" y="7143"/>
                  </a:lnTo>
                  <a:lnTo>
                    <a:pt x="106958" y="662"/>
                  </a:lnTo>
                  <a:lnTo>
                    <a:pt x="112580" y="0"/>
                  </a:lnTo>
                  <a:lnTo>
                    <a:pt x="121649" y="2087"/>
                  </a:lnTo>
                  <a:lnTo>
                    <a:pt x="130266" y="5484"/>
                  </a:lnTo>
                  <a:lnTo>
                    <a:pt x="176631" y="8130"/>
                  </a:lnTo>
                  <a:lnTo>
                    <a:pt x="183631" y="8170"/>
                  </a:lnTo>
                  <a:lnTo>
                    <a:pt x="190270" y="11009"/>
                  </a:lnTo>
                  <a:lnTo>
                    <a:pt x="196748" y="14741"/>
                  </a:lnTo>
                  <a:lnTo>
                    <a:pt x="209531" y="17136"/>
                  </a:lnTo>
                  <a:lnTo>
                    <a:pt x="219075" y="177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813"/>
            <p:cNvSpPr/>
            <p:nvPr>
              <p:custDataLst>
                <p:tags r:id="rId239"/>
              </p:custDataLst>
            </p:nvPr>
          </p:nvSpPr>
          <p:spPr>
            <a:xfrm>
              <a:off x="8763115" y="2076460"/>
              <a:ext cx="199875" cy="28566"/>
            </a:xfrm>
            <a:custGeom>
              <a:avLst/>
              <a:gdLst/>
              <a:ahLst/>
              <a:cxnLst/>
              <a:rect l="0" t="0" r="0" b="0"/>
              <a:pathLst>
                <a:path w="199875" h="28566">
                  <a:moveTo>
                    <a:pt x="18935" y="28565"/>
                  </a:moveTo>
                  <a:lnTo>
                    <a:pt x="18935" y="28565"/>
                  </a:lnTo>
                  <a:lnTo>
                    <a:pt x="10733" y="28565"/>
                  </a:lnTo>
                  <a:lnTo>
                    <a:pt x="10293" y="27507"/>
                  </a:lnTo>
                  <a:lnTo>
                    <a:pt x="9410" y="19043"/>
                  </a:lnTo>
                  <a:lnTo>
                    <a:pt x="0" y="19040"/>
                  </a:lnTo>
                  <a:lnTo>
                    <a:pt x="40267" y="19040"/>
                  </a:lnTo>
                  <a:lnTo>
                    <a:pt x="87046" y="9907"/>
                  </a:lnTo>
                  <a:lnTo>
                    <a:pt x="133415" y="594"/>
                  </a:lnTo>
                  <a:lnTo>
                    <a:pt x="178631" y="6"/>
                  </a:lnTo>
                  <a:lnTo>
                    <a:pt x="182549" y="0"/>
                  </a:lnTo>
                  <a:lnTo>
                    <a:pt x="185161" y="1055"/>
                  </a:lnTo>
                  <a:lnTo>
                    <a:pt x="186903" y="2817"/>
                  </a:lnTo>
                  <a:lnTo>
                    <a:pt x="189697" y="8192"/>
                  </a:lnTo>
                  <a:lnTo>
                    <a:pt x="192900" y="8927"/>
                  </a:lnTo>
                  <a:lnTo>
                    <a:pt x="195237" y="9123"/>
                  </a:lnTo>
                  <a:lnTo>
                    <a:pt x="196795" y="10312"/>
                  </a:lnTo>
                  <a:lnTo>
                    <a:pt x="199788" y="18638"/>
                  </a:lnTo>
                  <a:lnTo>
                    <a:pt x="199874" y="23977"/>
                  </a:lnTo>
                  <a:lnTo>
                    <a:pt x="198828" y="25506"/>
                  </a:lnTo>
                  <a:lnTo>
                    <a:pt x="197072" y="26526"/>
                  </a:lnTo>
                  <a:lnTo>
                    <a:pt x="190385" y="285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196"/>
          <p:cNvGrpSpPr/>
          <p:nvPr/>
        </p:nvGrpSpPr>
        <p:grpSpPr>
          <a:xfrm>
            <a:off x="8277229" y="1971678"/>
            <a:ext cx="161922" cy="114298"/>
            <a:chOff x="8277229" y="1971678"/>
            <a:chExt cx="161922" cy="114298"/>
          </a:xfrm>
        </p:grpSpPr>
        <p:sp>
          <p:nvSpPr>
            <p:cNvPr id="56" name="SMARTInkShape-814"/>
            <p:cNvSpPr/>
            <p:nvPr>
              <p:custDataLst>
                <p:tags r:id="rId236"/>
              </p:custDataLst>
            </p:nvPr>
          </p:nvSpPr>
          <p:spPr>
            <a:xfrm>
              <a:off x="8281262" y="1971678"/>
              <a:ext cx="157889" cy="28573"/>
            </a:xfrm>
            <a:custGeom>
              <a:avLst/>
              <a:gdLst/>
              <a:ahLst/>
              <a:cxnLst/>
              <a:rect l="0" t="0" r="0" b="0"/>
              <a:pathLst>
                <a:path w="157889" h="28573">
                  <a:moveTo>
                    <a:pt x="5488" y="28572"/>
                  </a:moveTo>
                  <a:lnTo>
                    <a:pt x="5488" y="28572"/>
                  </a:lnTo>
                  <a:lnTo>
                    <a:pt x="0" y="28572"/>
                  </a:lnTo>
                  <a:lnTo>
                    <a:pt x="5488" y="28572"/>
                  </a:lnTo>
                  <a:lnTo>
                    <a:pt x="10544" y="23516"/>
                  </a:lnTo>
                  <a:lnTo>
                    <a:pt x="15849" y="21033"/>
                  </a:lnTo>
                  <a:lnTo>
                    <a:pt x="40446" y="18066"/>
                  </a:lnTo>
                  <a:lnTo>
                    <a:pt x="53118" y="11523"/>
                  </a:lnTo>
                  <a:lnTo>
                    <a:pt x="100150" y="601"/>
                  </a:lnTo>
                  <a:lnTo>
                    <a:pt x="142010" y="0"/>
                  </a:lnTo>
                  <a:lnTo>
                    <a:pt x="148362" y="2821"/>
                  </a:lnTo>
                  <a:lnTo>
                    <a:pt x="156007" y="8198"/>
                  </a:lnTo>
                  <a:lnTo>
                    <a:pt x="157052" y="11756"/>
                  </a:lnTo>
                  <a:lnTo>
                    <a:pt x="157888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815"/>
            <p:cNvSpPr/>
            <p:nvPr>
              <p:custDataLst>
                <p:tags r:id="rId237"/>
              </p:custDataLst>
            </p:nvPr>
          </p:nvSpPr>
          <p:spPr>
            <a:xfrm>
              <a:off x="8277229" y="2066925"/>
              <a:ext cx="114297" cy="19051"/>
            </a:xfrm>
            <a:custGeom>
              <a:avLst/>
              <a:gdLst/>
              <a:ahLst/>
              <a:cxnLst/>
              <a:rect l="0" t="0" r="0" b="0"/>
              <a:pathLst>
                <a:path w="114297" h="19051">
                  <a:moveTo>
                    <a:pt x="38096" y="0"/>
                  </a:moveTo>
                  <a:lnTo>
                    <a:pt x="38096" y="0"/>
                  </a:lnTo>
                  <a:lnTo>
                    <a:pt x="33040" y="0"/>
                  </a:lnTo>
                  <a:lnTo>
                    <a:pt x="31550" y="1058"/>
                  </a:lnTo>
                  <a:lnTo>
                    <a:pt x="30557" y="2822"/>
                  </a:lnTo>
                  <a:lnTo>
                    <a:pt x="29894" y="5056"/>
                  </a:lnTo>
                  <a:lnTo>
                    <a:pt x="28394" y="6546"/>
                  </a:lnTo>
                  <a:lnTo>
                    <a:pt x="23906" y="8201"/>
                  </a:lnTo>
                  <a:lnTo>
                    <a:pt x="11272" y="9409"/>
                  </a:lnTo>
                  <a:lnTo>
                    <a:pt x="10688" y="10506"/>
                  </a:lnTo>
                  <a:lnTo>
                    <a:pt x="10040" y="14547"/>
                  </a:lnTo>
                  <a:lnTo>
                    <a:pt x="8809" y="16048"/>
                  </a:lnTo>
                  <a:lnTo>
                    <a:pt x="20" y="19043"/>
                  </a:lnTo>
                  <a:lnTo>
                    <a:pt x="0" y="19049"/>
                  </a:lnTo>
                  <a:lnTo>
                    <a:pt x="9130" y="19050"/>
                  </a:lnTo>
                  <a:lnTo>
                    <a:pt x="9486" y="10849"/>
                  </a:lnTo>
                  <a:lnTo>
                    <a:pt x="10556" y="10408"/>
                  </a:lnTo>
                  <a:lnTo>
                    <a:pt x="26854" y="9559"/>
                  </a:lnTo>
                  <a:lnTo>
                    <a:pt x="35836" y="2986"/>
                  </a:lnTo>
                  <a:lnTo>
                    <a:pt x="44717" y="885"/>
                  </a:lnTo>
                  <a:lnTo>
                    <a:pt x="91887" y="1"/>
                  </a:lnTo>
                  <a:lnTo>
                    <a:pt x="11429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SMARTInkShape-Group198"/>
          <p:cNvGrpSpPr/>
          <p:nvPr/>
        </p:nvGrpSpPr>
        <p:grpSpPr>
          <a:xfrm>
            <a:off x="7496606" y="3229368"/>
            <a:ext cx="1199578" cy="371041"/>
            <a:chOff x="7496606" y="3229368"/>
            <a:chExt cx="1199578" cy="371041"/>
          </a:xfrm>
        </p:grpSpPr>
        <p:sp>
          <p:nvSpPr>
            <p:cNvPr id="59" name="SMARTInkShape-816"/>
            <p:cNvSpPr/>
            <p:nvPr>
              <p:custDataLst>
                <p:tags r:id="rId229"/>
              </p:custDataLst>
            </p:nvPr>
          </p:nvSpPr>
          <p:spPr>
            <a:xfrm>
              <a:off x="7496606" y="3276600"/>
              <a:ext cx="132919" cy="323809"/>
            </a:xfrm>
            <a:custGeom>
              <a:avLst/>
              <a:gdLst/>
              <a:ahLst/>
              <a:cxnLst/>
              <a:rect l="0" t="0" r="0" b="0"/>
              <a:pathLst>
                <a:path w="132919" h="323809">
                  <a:moveTo>
                    <a:pt x="37669" y="28575"/>
                  </a:moveTo>
                  <a:lnTo>
                    <a:pt x="37669" y="28575"/>
                  </a:lnTo>
                  <a:lnTo>
                    <a:pt x="37669" y="9927"/>
                  </a:lnTo>
                  <a:lnTo>
                    <a:pt x="42725" y="9644"/>
                  </a:lnTo>
                  <a:lnTo>
                    <a:pt x="44216" y="8546"/>
                  </a:lnTo>
                  <a:lnTo>
                    <a:pt x="47160" y="117"/>
                  </a:lnTo>
                  <a:lnTo>
                    <a:pt x="47194" y="0"/>
                  </a:lnTo>
                  <a:lnTo>
                    <a:pt x="47194" y="8201"/>
                  </a:lnTo>
                  <a:lnTo>
                    <a:pt x="46136" y="8642"/>
                  </a:lnTo>
                  <a:lnTo>
                    <a:pt x="42138" y="9132"/>
                  </a:lnTo>
                  <a:lnTo>
                    <a:pt x="40647" y="10322"/>
                  </a:lnTo>
                  <a:lnTo>
                    <a:pt x="38993" y="14465"/>
                  </a:lnTo>
                  <a:lnTo>
                    <a:pt x="36871" y="25749"/>
                  </a:lnTo>
                  <a:lnTo>
                    <a:pt x="31200" y="35028"/>
                  </a:lnTo>
                  <a:lnTo>
                    <a:pt x="29050" y="45539"/>
                  </a:lnTo>
                  <a:lnTo>
                    <a:pt x="27354" y="60530"/>
                  </a:lnTo>
                  <a:lnTo>
                    <a:pt x="19525" y="75743"/>
                  </a:lnTo>
                  <a:lnTo>
                    <a:pt x="18654" y="98531"/>
                  </a:lnTo>
                  <a:lnTo>
                    <a:pt x="19702" y="100612"/>
                  </a:lnTo>
                  <a:lnTo>
                    <a:pt x="21457" y="102000"/>
                  </a:lnTo>
                  <a:lnTo>
                    <a:pt x="26823" y="104227"/>
                  </a:lnTo>
                  <a:lnTo>
                    <a:pt x="59933" y="104771"/>
                  </a:lnTo>
                  <a:lnTo>
                    <a:pt x="66262" y="101951"/>
                  </a:lnTo>
                  <a:lnTo>
                    <a:pt x="113746" y="69439"/>
                  </a:lnTo>
                  <a:lnTo>
                    <a:pt x="116962" y="68517"/>
                  </a:lnTo>
                  <a:lnTo>
                    <a:pt x="119105" y="66845"/>
                  </a:lnTo>
                  <a:lnTo>
                    <a:pt x="129564" y="50536"/>
                  </a:lnTo>
                  <a:lnTo>
                    <a:pt x="132477" y="39947"/>
                  </a:lnTo>
                  <a:lnTo>
                    <a:pt x="132918" y="19481"/>
                  </a:lnTo>
                  <a:lnTo>
                    <a:pt x="127863" y="19178"/>
                  </a:lnTo>
                  <a:lnTo>
                    <a:pt x="126372" y="20194"/>
                  </a:lnTo>
                  <a:lnTo>
                    <a:pt x="125379" y="21929"/>
                  </a:lnTo>
                  <a:lnTo>
                    <a:pt x="123655" y="28758"/>
                  </a:lnTo>
                  <a:lnTo>
                    <a:pt x="123509" y="33243"/>
                  </a:lnTo>
                  <a:lnTo>
                    <a:pt x="122413" y="34861"/>
                  </a:lnTo>
                  <a:lnTo>
                    <a:pt x="120623" y="35941"/>
                  </a:lnTo>
                  <a:lnTo>
                    <a:pt x="118372" y="36661"/>
                  </a:lnTo>
                  <a:lnTo>
                    <a:pt x="116871" y="38199"/>
                  </a:lnTo>
                  <a:lnTo>
                    <a:pt x="97445" y="78491"/>
                  </a:lnTo>
                  <a:lnTo>
                    <a:pt x="92775" y="95929"/>
                  </a:lnTo>
                  <a:lnTo>
                    <a:pt x="88619" y="109310"/>
                  </a:lnTo>
                  <a:lnTo>
                    <a:pt x="79039" y="154719"/>
                  </a:lnTo>
                  <a:lnTo>
                    <a:pt x="68452" y="200146"/>
                  </a:lnTo>
                  <a:lnTo>
                    <a:pt x="47137" y="247471"/>
                  </a:lnTo>
                  <a:lnTo>
                    <a:pt x="40474" y="263825"/>
                  </a:lnTo>
                  <a:lnTo>
                    <a:pt x="37857" y="271772"/>
                  </a:lnTo>
                  <a:lnTo>
                    <a:pt x="22590" y="293046"/>
                  </a:lnTo>
                  <a:lnTo>
                    <a:pt x="18736" y="307079"/>
                  </a:lnTo>
                  <a:lnTo>
                    <a:pt x="16581" y="309495"/>
                  </a:lnTo>
                  <a:lnTo>
                    <a:pt x="14085" y="311105"/>
                  </a:lnTo>
                  <a:lnTo>
                    <a:pt x="12422" y="313236"/>
                  </a:lnTo>
                  <a:lnTo>
                    <a:pt x="10572" y="318427"/>
                  </a:lnTo>
                  <a:lnTo>
                    <a:pt x="9021" y="320235"/>
                  </a:lnTo>
                  <a:lnTo>
                    <a:pt x="0" y="323709"/>
                  </a:lnTo>
                  <a:lnTo>
                    <a:pt x="4753" y="323808"/>
                  </a:lnTo>
                  <a:lnTo>
                    <a:pt x="6200" y="322764"/>
                  </a:lnTo>
                  <a:lnTo>
                    <a:pt x="28144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817"/>
            <p:cNvSpPr/>
            <p:nvPr>
              <p:custDataLst>
                <p:tags r:id="rId230"/>
              </p:custDataLst>
            </p:nvPr>
          </p:nvSpPr>
          <p:spPr>
            <a:xfrm>
              <a:off x="7715381" y="3371850"/>
              <a:ext cx="142745" cy="19051"/>
            </a:xfrm>
            <a:custGeom>
              <a:avLst/>
              <a:gdLst/>
              <a:ahLst/>
              <a:cxnLst/>
              <a:rect l="0" t="0" r="0" b="0"/>
              <a:pathLst>
                <a:path w="142745" h="19051">
                  <a:moveTo>
                    <a:pt x="47494" y="0"/>
                  </a:moveTo>
                  <a:lnTo>
                    <a:pt x="47494" y="0"/>
                  </a:lnTo>
                  <a:lnTo>
                    <a:pt x="42438" y="5057"/>
                  </a:lnTo>
                  <a:lnTo>
                    <a:pt x="37133" y="7539"/>
                  </a:lnTo>
                  <a:lnTo>
                    <a:pt x="34237" y="8201"/>
                  </a:lnTo>
                  <a:lnTo>
                    <a:pt x="18845" y="16890"/>
                  </a:lnTo>
                  <a:lnTo>
                    <a:pt x="0" y="19047"/>
                  </a:lnTo>
                  <a:lnTo>
                    <a:pt x="22263" y="19050"/>
                  </a:lnTo>
                  <a:lnTo>
                    <a:pt x="28518" y="16228"/>
                  </a:lnTo>
                  <a:lnTo>
                    <a:pt x="34827" y="12504"/>
                  </a:lnTo>
                  <a:lnTo>
                    <a:pt x="45386" y="10408"/>
                  </a:lnTo>
                  <a:lnTo>
                    <a:pt x="91859" y="8490"/>
                  </a:lnTo>
                  <a:lnTo>
                    <a:pt x="119536" y="885"/>
                  </a:lnTo>
                  <a:lnTo>
                    <a:pt x="14274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818"/>
            <p:cNvSpPr/>
            <p:nvPr>
              <p:custDataLst>
                <p:tags r:id="rId231"/>
              </p:custDataLst>
            </p:nvPr>
          </p:nvSpPr>
          <p:spPr>
            <a:xfrm>
              <a:off x="7705725" y="3286135"/>
              <a:ext cx="95251" cy="28566"/>
            </a:xfrm>
            <a:custGeom>
              <a:avLst/>
              <a:gdLst/>
              <a:ahLst/>
              <a:cxnLst/>
              <a:rect l="0" t="0" r="0" b="0"/>
              <a:pathLst>
                <a:path w="95251" h="28566">
                  <a:moveTo>
                    <a:pt x="0" y="28565"/>
                  </a:moveTo>
                  <a:lnTo>
                    <a:pt x="0" y="28565"/>
                  </a:lnTo>
                  <a:lnTo>
                    <a:pt x="0" y="10873"/>
                  </a:lnTo>
                  <a:lnTo>
                    <a:pt x="1058" y="10420"/>
                  </a:lnTo>
                  <a:lnTo>
                    <a:pt x="44536" y="8457"/>
                  </a:lnTo>
                  <a:lnTo>
                    <a:pt x="55280" y="1314"/>
                  </a:lnTo>
                  <a:lnTo>
                    <a:pt x="64386" y="252"/>
                  </a:lnTo>
                  <a:lnTo>
                    <a:pt x="83878" y="0"/>
                  </a:lnTo>
                  <a:lnTo>
                    <a:pt x="95250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819"/>
            <p:cNvSpPr/>
            <p:nvPr>
              <p:custDataLst>
                <p:tags r:id="rId232"/>
              </p:custDataLst>
            </p:nvPr>
          </p:nvSpPr>
          <p:spPr>
            <a:xfrm>
              <a:off x="7983275" y="3257550"/>
              <a:ext cx="151076" cy="142876"/>
            </a:xfrm>
            <a:custGeom>
              <a:avLst/>
              <a:gdLst/>
              <a:ahLst/>
              <a:cxnLst/>
              <a:rect l="0" t="0" r="0" b="0"/>
              <a:pathLst>
                <a:path w="151076" h="142876">
                  <a:moveTo>
                    <a:pt x="17725" y="28575"/>
                  </a:moveTo>
                  <a:lnTo>
                    <a:pt x="17725" y="28575"/>
                  </a:lnTo>
                  <a:lnTo>
                    <a:pt x="17725" y="23518"/>
                  </a:lnTo>
                  <a:lnTo>
                    <a:pt x="16667" y="22029"/>
                  </a:lnTo>
                  <a:lnTo>
                    <a:pt x="14903" y="21036"/>
                  </a:lnTo>
                  <a:lnTo>
                    <a:pt x="9524" y="19443"/>
                  </a:lnTo>
                  <a:lnTo>
                    <a:pt x="8788" y="16402"/>
                  </a:lnTo>
                  <a:lnTo>
                    <a:pt x="8204" y="1360"/>
                  </a:lnTo>
                  <a:lnTo>
                    <a:pt x="7143" y="907"/>
                  </a:lnTo>
                  <a:lnTo>
                    <a:pt x="0" y="119"/>
                  </a:lnTo>
                  <a:lnTo>
                    <a:pt x="45053" y="0"/>
                  </a:lnTo>
                  <a:lnTo>
                    <a:pt x="88752" y="0"/>
                  </a:lnTo>
                  <a:lnTo>
                    <a:pt x="105916" y="1058"/>
                  </a:lnTo>
                  <a:lnTo>
                    <a:pt x="131798" y="11759"/>
                  </a:lnTo>
                  <a:lnTo>
                    <a:pt x="139624" y="17610"/>
                  </a:lnTo>
                  <a:lnTo>
                    <a:pt x="140694" y="21232"/>
                  </a:lnTo>
                  <a:lnTo>
                    <a:pt x="141535" y="41705"/>
                  </a:lnTo>
                  <a:lnTo>
                    <a:pt x="138721" y="47816"/>
                  </a:lnTo>
                  <a:lnTo>
                    <a:pt x="136489" y="50928"/>
                  </a:lnTo>
                  <a:lnTo>
                    <a:pt x="131187" y="54385"/>
                  </a:lnTo>
                  <a:lnTo>
                    <a:pt x="125302" y="56979"/>
                  </a:lnTo>
                  <a:lnTo>
                    <a:pt x="81027" y="92098"/>
                  </a:lnTo>
                  <a:lnTo>
                    <a:pt x="57510" y="107953"/>
                  </a:lnTo>
                  <a:lnTo>
                    <a:pt x="34026" y="118799"/>
                  </a:lnTo>
                  <a:lnTo>
                    <a:pt x="19644" y="131585"/>
                  </a:lnTo>
                  <a:lnTo>
                    <a:pt x="18578" y="135387"/>
                  </a:lnTo>
                  <a:lnTo>
                    <a:pt x="17893" y="141396"/>
                  </a:lnTo>
                  <a:lnTo>
                    <a:pt x="18895" y="141889"/>
                  </a:lnTo>
                  <a:lnTo>
                    <a:pt x="64071" y="142872"/>
                  </a:lnTo>
                  <a:lnTo>
                    <a:pt x="109899" y="142875"/>
                  </a:lnTo>
                  <a:lnTo>
                    <a:pt x="125587" y="141817"/>
                  </a:lnTo>
                  <a:lnTo>
                    <a:pt x="15107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820"/>
            <p:cNvSpPr/>
            <p:nvPr>
              <p:custDataLst>
                <p:tags r:id="rId233"/>
              </p:custDataLst>
            </p:nvPr>
          </p:nvSpPr>
          <p:spPr>
            <a:xfrm>
              <a:off x="8220110" y="3324225"/>
              <a:ext cx="142841" cy="28576"/>
            </a:xfrm>
            <a:custGeom>
              <a:avLst/>
              <a:gdLst/>
              <a:ahLst/>
              <a:cxnLst/>
              <a:rect l="0" t="0" r="0" b="0"/>
              <a:pathLst>
                <a:path w="142841" h="28576">
                  <a:moveTo>
                    <a:pt x="19015" y="28575"/>
                  </a:moveTo>
                  <a:lnTo>
                    <a:pt x="19015" y="28575"/>
                  </a:lnTo>
                  <a:lnTo>
                    <a:pt x="9881" y="28575"/>
                  </a:lnTo>
                  <a:lnTo>
                    <a:pt x="0" y="19084"/>
                  </a:lnTo>
                  <a:lnTo>
                    <a:pt x="5032" y="14003"/>
                  </a:lnTo>
                  <a:lnTo>
                    <a:pt x="10332" y="11516"/>
                  </a:lnTo>
                  <a:lnTo>
                    <a:pt x="50419" y="9540"/>
                  </a:lnTo>
                  <a:lnTo>
                    <a:pt x="68492" y="9528"/>
                  </a:lnTo>
                  <a:lnTo>
                    <a:pt x="75577" y="6704"/>
                  </a:lnTo>
                  <a:lnTo>
                    <a:pt x="78947" y="4469"/>
                  </a:lnTo>
                  <a:lnTo>
                    <a:pt x="93806" y="1324"/>
                  </a:lnTo>
                  <a:lnTo>
                    <a:pt x="1428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821"/>
            <p:cNvSpPr/>
            <p:nvPr>
              <p:custDataLst>
                <p:tags r:id="rId234"/>
              </p:custDataLst>
            </p:nvPr>
          </p:nvSpPr>
          <p:spPr>
            <a:xfrm>
              <a:off x="8477250" y="3229368"/>
              <a:ext cx="85726" cy="152008"/>
            </a:xfrm>
            <a:custGeom>
              <a:avLst/>
              <a:gdLst/>
              <a:ahLst/>
              <a:cxnLst/>
              <a:rect l="0" t="0" r="0" b="0"/>
              <a:pathLst>
                <a:path w="85726" h="152008">
                  <a:moveTo>
                    <a:pt x="19050" y="28182"/>
                  </a:moveTo>
                  <a:lnTo>
                    <a:pt x="19050" y="28182"/>
                  </a:lnTo>
                  <a:lnTo>
                    <a:pt x="19050" y="19981"/>
                  </a:lnTo>
                  <a:lnTo>
                    <a:pt x="17992" y="19540"/>
                  </a:lnTo>
                  <a:lnTo>
                    <a:pt x="13994" y="19049"/>
                  </a:lnTo>
                  <a:lnTo>
                    <a:pt x="12504" y="17860"/>
                  </a:lnTo>
                  <a:lnTo>
                    <a:pt x="9576" y="9311"/>
                  </a:lnTo>
                  <a:lnTo>
                    <a:pt x="9560" y="9251"/>
                  </a:lnTo>
                  <a:lnTo>
                    <a:pt x="1326" y="9142"/>
                  </a:lnTo>
                  <a:lnTo>
                    <a:pt x="884" y="8081"/>
                  </a:lnTo>
                  <a:lnTo>
                    <a:pt x="35" y="0"/>
                  </a:lnTo>
                  <a:lnTo>
                    <a:pt x="0" y="31788"/>
                  </a:lnTo>
                  <a:lnTo>
                    <a:pt x="2823" y="37899"/>
                  </a:lnTo>
                  <a:lnTo>
                    <a:pt x="6546" y="44142"/>
                  </a:lnTo>
                  <a:lnTo>
                    <a:pt x="8642" y="54666"/>
                  </a:lnTo>
                  <a:lnTo>
                    <a:pt x="10323" y="69660"/>
                  </a:lnTo>
                  <a:lnTo>
                    <a:pt x="21268" y="94683"/>
                  </a:lnTo>
                  <a:lnTo>
                    <a:pt x="25328" y="101130"/>
                  </a:lnTo>
                  <a:lnTo>
                    <a:pt x="28670" y="110709"/>
                  </a:lnTo>
                  <a:lnTo>
                    <a:pt x="52162" y="137456"/>
                  </a:lnTo>
                  <a:lnTo>
                    <a:pt x="57755" y="140248"/>
                  </a:lnTo>
                  <a:lnTo>
                    <a:pt x="60727" y="140993"/>
                  </a:lnTo>
                  <a:lnTo>
                    <a:pt x="62710" y="142547"/>
                  </a:lnTo>
                  <a:lnTo>
                    <a:pt x="64912" y="147097"/>
                  </a:lnTo>
                  <a:lnTo>
                    <a:pt x="66559" y="148734"/>
                  </a:lnTo>
                  <a:lnTo>
                    <a:pt x="71210" y="150552"/>
                  </a:lnTo>
                  <a:lnTo>
                    <a:pt x="85725" y="1520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822"/>
            <p:cNvSpPr/>
            <p:nvPr>
              <p:custDataLst>
                <p:tags r:id="rId235"/>
              </p:custDataLst>
            </p:nvPr>
          </p:nvSpPr>
          <p:spPr>
            <a:xfrm>
              <a:off x="8439150" y="3238500"/>
              <a:ext cx="257034" cy="171451"/>
            </a:xfrm>
            <a:custGeom>
              <a:avLst/>
              <a:gdLst/>
              <a:ahLst/>
              <a:cxnLst/>
              <a:rect l="0" t="0" r="0" b="0"/>
              <a:pathLst>
                <a:path w="257034" h="171451">
                  <a:moveTo>
                    <a:pt x="57150" y="161925"/>
                  </a:moveTo>
                  <a:lnTo>
                    <a:pt x="57150" y="161925"/>
                  </a:lnTo>
                  <a:lnTo>
                    <a:pt x="9988" y="161925"/>
                  </a:lnTo>
                  <a:lnTo>
                    <a:pt x="9566" y="170126"/>
                  </a:lnTo>
                  <a:lnTo>
                    <a:pt x="8493" y="170567"/>
                  </a:lnTo>
                  <a:lnTo>
                    <a:pt x="0" y="171450"/>
                  </a:lnTo>
                  <a:lnTo>
                    <a:pt x="0" y="166393"/>
                  </a:lnTo>
                  <a:lnTo>
                    <a:pt x="1058" y="164904"/>
                  </a:lnTo>
                  <a:lnTo>
                    <a:pt x="2823" y="163911"/>
                  </a:lnTo>
                  <a:lnTo>
                    <a:pt x="8202" y="162318"/>
                  </a:lnTo>
                  <a:lnTo>
                    <a:pt x="52140" y="126914"/>
                  </a:lnTo>
                  <a:lnTo>
                    <a:pt x="98508" y="96540"/>
                  </a:lnTo>
                  <a:lnTo>
                    <a:pt x="139429" y="68361"/>
                  </a:lnTo>
                  <a:lnTo>
                    <a:pt x="185977" y="44877"/>
                  </a:lnTo>
                  <a:lnTo>
                    <a:pt x="230532" y="17669"/>
                  </a:lnTo>
                  <a:lnTo>
                    <a:pt x="246453" y="9539"/>
                  </a:lnTo>
                  <a:lnTo>
                    <a:pt x="257033" y="129"/>
                  </a:lnTo>
                  <a:lnTo>
                    <a:pt x="2476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199"/>
          <p:cNvGrpSpPr/>
          <p:nvPr/>
        </p:nvGrpSpPr>
        <p:grpSpPr>
          <a:xfrm>
            <a:off x="8096401" y="3476655"/>
            <a:ext cx="904725" cy="723868"/>
            <a:chOff x="8096401" y="3476655"/>
            <a:chExt cx="904725" cy="723868"/>
          </a:xfrm>
        </p:grpSpPr>
        <p:sp>
          <p:nvSpPr>
            <p:cNvPr id="67" name="SMARTInkShape-823"/>
            <p:cNvSpPr/>
            <p:nvPr>
              <p:custDataLst>
                <p:tags r:id="rId218"/>
              </p:custDataLst>
            </p:nvPr>
          </p:nvSpPr>
          <p:spPr>
            <a:xfrm>
              <a:off x="8441098" y="3581403"/>
              <a:ext cx="36153" cy="533398"/>
            </a:xfrm>
            <a:custGeom>
              <a:avLst/>
              <a:gdLst/>
              <a:ahLst/>
              <a:cxnLst/>
              <a:rect l="0" t="0" r="0" b="0"/>
              <a:pathLst>
                <a:path w="36153" h="533398">
                  <a:moveTo>
                    <a:pt x="26627" y="47622"/>
                  </a:moveTo>
                  <a:lnTo>
                    <a:pt x="26627" y="47622"/>
                  </a:lnTo>
                  <a:lnTo>
                    <a:pt x="26627" y="33433"/>
                  </a:lnTo>
                  <a:lnTo>
                    <a:pt x="29450" y="27910"/>
                  </a:lnTo>
                  <a:lnTo>
                    <a:pt x="34829" y="20798"/>
                  </a:lnTo>
                  <a:lnTo>
                    <a:pt x="36117" y="9960"/>
                  </a:lnTo>
                  <a:lnTo>
                    <a:pt x="36152" y="0"/>
                  </a:lnTo>
                  <a:lnTo>
                    <a:pt x="36152" y="8198"/>
                  </a:lnTo>
                  <a:lnTo>
                    <a:pt x="29606" y="16865"/>
                  </a:lnTo>
                  <a:lnTo>
                    <a:pt x="27950" y="22663"/>
                  </a:lnTo>
                  <a:lnTo>
                    <a:pt x="26678" y="66937"/>
                  </a:lnTo>
                  <a:lnTo>
                    <a:pt x="25576" y="98457"/>
                  </a:lnTo>
                  <a:lnTo>
                    <a:pt x="17986" y="137584"/>
                  </a:lnTo>
                  <a:lnTo>
                    <a:pt x="17218" y="181530"/>
                  </a:lnTo>
                  <a:lnTo>
                    <a:pt x="17117" y="225848"/>
                  </a:lnTo>
                  <a:lnTo>
                    <a:pt x="10558" y="273077"/>
                  </a:lnTo>
                  <a:lnTo>
                    <a:pt x="7970" y="315371"/>
                  </a:lnTo>
                  <a:lnTo>
                    <a:pt x="4806" y="359263"/>
                  </a:lnTo>
                  <a:lnTo>
                    <a:pt x="54" y="383024"/>
                  </a:lnTo>
                  <a:lnTo>
                    <a:pt x="0" y="399889"/>
                  </a:lnTo>
                  <a:lnTo>
                    <a:pt x="7041" y="447477"/>
                  </a:lnTo>
                  <a:lnTo>
                    <a:pt x="8396" y="459227"/>
                  </a:lnTo>
                  <a:lnTo>
                    <a:pt x="15070" y="478216"/>
                  </a:lnTo>
                  <a:lnTo>
                    <a:pt x="17893" y="500652"/>
                  </a:lnTo>
                  <a:lnTo>
                    <a:pt x="24588" y="514151"/>
                  </a:lnTo>
                  <a:lnTo>
                    <a:pt x="26225" y="521952"/>
                  </a:lnTo>
                  <a:lnTo>
                    <a:pt x="36152" y="533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824"/>
            <p:cNvSpPr/>
            <p:nvPr>
              <p:custDataLst>
                <p:tags r:id="rId219"/>
              </p:custDataLst>
            </p:nvPr>
          </p:nvSpPr>
          <p:spPr>
            <a:xfrm>
              <a:off x="8411002" y="3562361"/>
              <a:ext cx="123399" cy="209540"/>
            </a:xfrm>
            <a:custGeom>
              <a:avLst/>
              <a:gdLst/>
              <a:ahLst/>
              <a:cxnLst/>
              <a:rect l="0" t="0" r="0" b="0"/>
              <a:pathLst>
                <a:path w="123399" h="209540">
                  <a:moveTo>
                    <a:pt x="18623" y="152389"/>
                  </a:moveTo>
                  <a:lnTo>
                    <a:pt x="18623" y="152389"/>
                  </a:lnTo>
                  <a:lnTo>
                    <a:pt x="10421" y="144188"/>
                  </a:lnTo>
                  <a:lnTo>
                    <a:pt x="1014" y="142981"/>
                  </a:lnTo>
                  <a:lnTo>
                    <a:pt x="533" y="141883"/>
                  </a:lnTo>
                  <a:lnTo>
                    <a:pt x="0" y="137842"/>
                  </a:lnTo>
                  <a:lnTo>
                    <a:pt x="916" y="136341"/>
                  </a:lnTo>
                  <a:lnTo>
                    <a:pt x="2584" y="135340"/>
                  </a:lnTo>
                  <a:lnTo>
                    <a:pt x="9097" y="133339"/>
                  </a:lnTo>
                  <a:lnTo>
                    <a:pt x="9098" y="133339"/>
                  </a:lnTo>
                  <a:lnTo>
                    <a:pt x="9098" y="118874"/>
                  </a:lnTo>
                  <a:lnTo>
                    <a:pt x="11921" y="113505"/>
                  </a:lnTo>
                  <a:lnTo>
                    <a:pt x="15644" y="107590"/>
                  </a:lnTo>
                  <a:lnTo>
                    <a:pt x="17300" y="101434"/>
                  </a:lnTo>
                  <a:lnTo>
                    <a:pt x="18800" y="99369"/>
                  </a:lnTo>
                  <a:lnTo>
                    <a:pt x="20858" y="97992"/>
                  </a:lnTo>
                  <a:lnTo>
                    <a:pt x="25966" y="95404"/>
                  </a:lnTo>
                  <a:lnTo>
                    <a:pt x="31766" y="90726"/>
                  </a:lnTo>
                  <a:lnTo>
                    <a:pt x="40979" y="77086"/>
                  </a:lnTo>
                  <a:lnTo>
                    <a:pt x="51709" y="54322"/>
                  </a:lnTo>
                  <a:lnTo>
                    <a:pt x="81954" y="21333"/>
                  </a:lnTo>
                  <a:lnTo>
                    <a:pt x="84857" y="11279"/>
                  </a:lnTo>
                  <a:lnTo>
                    <a:pt x="85294" y="119"/>
                  </a:lnTo>
                  <a:lnTo>
                    <a:pt x="77096" y="0"/>
                  </a:lnTo>
                  <a:lnTo>
                    <a:pt x="76656" y="1055"/>
                  </a:lnTo>
                  <a:lnTo>
                    <a:pt x="76164" y="5049"/>
                  </a:lnTo>
                  <a:lnTo>
                    <a:pt x="74975" y="6537"/>
                  </a:lnTo>
                  <a:lnTo>
                    <a:pt x="70833" y="8191"/>
                  </a:lnTo>
                  <a:lnTo>
                    <a:pt x="69304" y="9690"/>
                  </a:lnTo>
                  <a:lnTo>
                    <a:pt x="67607" y="14178"/>
                  </a:lnTo>
                  <a:lnTo>
                    <a:pt x="66258" y="59001"/>
                  </a:lnTo>
                  <a:lnTo>
                    <a:pt x="67308" y="80359"/>
                  </a:lnTo>
                  <a:lnTo>
                    <a:pt x="83116" y="127897"/>
                  </a:lnTo>
                  <a:lnTo>
                    <a:pt x="107562" y="172768"/>
                  </a:lnTo>
                  <a:lnTo>
                    <a:pt x="111069" y="182966"/>
                  </a:lnTo>
                  <a:lnTo>
                    <a:pt x="113685" y="193495"/>
                  </a:lnTo>
                  <a:lnTo>
                    <a:pt x="123398" y="2095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825"/>
            <p:cNvSpPr/>
            <p:nvPr>
              <p:custDataLst>
                <p:tags r:id="rId220"/>
              </p:custDataLst>
            </p:nvPr>
          </p:nvSpPr>
          <p:spPr>
            <a:xfrm>
              <a:off x="8153803" y="3848100"/>
              <a:ext cx="752032" cy="123826"/>
            </a:xfrm>
            <a:custGeom>
              <a:avLst/>
              <a:gdLst/>
              <a:ahLst/>
              <a:cxnLst/>
              <a:rect l="0" t="0" r="0" b="0"/>
              <a:pathLst>
                <a:path w="752032" h="123826">
                  <a:moveTo>
                    <a:pt x="37697" y="95250"/>
                  </a:moveTo>
                  <a:lnTo>
                    <a:pt x="37697" y="95250"/>
                  </a:lnTo>
                  <a:lnTo>
                    <a:pt x="32641" y="95250"/>
                  </a:lnTo>
                  <a:lnTo>
                    <a:pt x="31150" y="94192"/>
                  </a:lnTo>
                  <a:lnTo>
                    <a:pt x="30157" y="92428"/>
                  </a:lnTo>
                  <a:lnTo>
                    <a:pt x="29496" y="90193"/>
                  </a:lnTo>
                  <a:lnTo>
                    <a:pt x="27996" y="88704"/>
                  </a:lnTo>
                  <a:lnTo>
                    <a:pt x="22945" y="86608"/>
                  </a:lnTo>
                  <a:lnTo>
                    <a:pt x="23630" y="86314"/>
                  </a:lnTo>
                  <a:lnTo>
                    <a:pt x="25144" y="86118"/>
                  </a:lnTo>
                  <a:lnTo>
                    <a:pt x="25094" y="85987"/>
                  </a:lnTo>
                  <a:lnTo>
                    <a:pt x="22218" y="85842"/>
                  </a:lnTo>
                  <a:lnTo>
                    <a:pt x="21028" y="84744"/>
                  </a:lnTo>
                  <a:lnTo>
                    <a:pt x="19705" y="80703"/>
                  </a:lnTo>
                  <a:lnTo>
                    <a:pt x="18294" y="79202"/>
                  </a:lnTo>
                  <a:lnTo>
                    <a:pt x="9541" y="76317"/>
                  </a:lnTo>
                  <a:lnTo>
                    <a:pt x="0" y="76203"/>
                  </a:lnTo>
                  <a:lnTo>
                    <a:pt x="46175" y="76200"/>
                  </a:lnTo>
                  <a:lnTo>
                    <a:pt x="87986" y="76200"/>
                  </a:lnTo>
                  <a:lnTo>
                    <a:pt x="135214" y="75142"/>
                  </a:lnTo>
                  <a:lnTo>
                    <a:pt x="178826" y="68661"/>
                  </a:lnTo>
                  <a:lnTo>
                    <a:pt x="218327" y="67068"/>
                  </a:lnTo>
                  <a:lnTo>
                    <a:pt x="257763" y="65694"/>
                  </a:lnTo>
                  <a:lnTo>
                    <a:pt x="305220" y="59151"/>
                  </a:lnTo>
                  <a:lnTo>
                    <a:pt x="350302" y="57546"/>
                  </a:lnTo>
                  <a:lnTo>
                    <a:pt x="397387" y="56170"/>
                  </a:lnTo>
                  <a:lnTo>
                    <a:pt x="444630" y="49626"/>
                  </a:lnTo>
                  <a:lnTo>
                    <a:pt x="489907" y="48021"/>
                  </a:lnTo>
                  <a:lnTo>
                    <a:pt x="530953" y="47703"/>
                  </a:lnTo>
                  <a:lnTo>
                    <a:pt x="563362" y="44818"/>
                  </a:lnTo>
                  <a:lnTo>
                    <a:pt x="594969" y="39427"/>
                  </a:lnTo>
                  <a:lnTo>
                    <a:pt x="640349" y="47267"/>
                  </a:lnTo>
                  <a:lnTo>
                    <a:pt x="666332" y="47625"/>
                  </a:lnTo>
                  <a:lnTo>
                    <a:pt x="639131" y="20410"/>
                  </a:lnTo>
                  <a:lnTo>
                    <a:pt x="637782" y="9652"/>
                  </a:lnTo>
                  <a:lnTo>
                    <a:pt x="637772" y="34"/>
                  </a:lnTo>
                  <a:lnTo>
                    <a:pt x="669928" y="0"/>
                  </a:lnTo>
                  <a:lnTo>
                    <a:pt x="710542" y="9263"/>
                  </a:lnTo>
                  <a:lnTo>
                    <a:pt x="731695" y="9491"/>
                  </a:lnTo>
                  <a:lnTo>
                    <a:pt x="735313" y="10560"/>
                  </a:lnTo>
                  <a:lnTo>
                    <a:pt x="737725" y="12332"/>
                  </a:lnTo>
                  <a:lnTo>
                    <a:pt x="739331" y="14572"/>
                  </a:lnTo>
                  <a:lnTo>
                    <a:pt x="741461" y="16064"/>
                  </a:lnTo>
                  <a:lnTo>
                    <a:pt x="751597" y="18933"/>
                  </a:lnTo>
                  <a:lnTo>
                    <a:pt x="752031" y="27241"/>
                  </a:lnTo>
                  <a:lnTo>
                    <a:pt x="750986" y="27686"/>
                  </a:lnTo>
                  <a:lnTo>
                    <a:pt x="747003" y="28179"/>
                  </a:lnTo>
                  <a:lnTo>
                    <a:pt x="741706" y="31221"/>
                  </a:lnTo>
                  <a:lnTo>
                    <a:pt x="735823" y="35042"/>
                  </a:lnTo>
                  <a:lnTo>
                    <a:pt x="725503" y="37194"/>
                  </a:lnTo>
                  <a:lnTo>
                    <a:pt x="710568" y="38890"/>
                  </a:lnTo>
                  <a:lnTo>
                    <a:pt x="685568" y="49843"/>
                  </a:lnTo>
                  <a:lnTo>
                    <a:pt x="672731" y="60763"/>
                  </a:lnTo>
                  <a:lnTo>
                    <a:pt x="669184" y="66870"/>
                  </a:lnTo>
                  <a:lnTo>
                    <a:pt x="666549" y="73111"/>
                  </a:lnTo>
                  <a:lnTo>
                    <a:pt x="661851" y="79413"/>
                  </a:lnTo>
                  <a:lnTo>
                    <a:pt x="659057" y="88564"/>
                  </a:lnTo>
                  <a:lnTo>
                    <a:pt x="657262" y="106629"/>
                  </a:lnTo>
                  <a:lnTo>
                    <a:pt x="659840" y="113713"/>
                  </a:lnTo>
                  <a:lnTo>
                    <a:pt x="666347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826"/>
            <p:cNvSpPr/>
            <p:nvPr>
              <p:custDataLst>
                <p:tags r:id="rId221"/>
              </p:custDataLst>
            </p:nvPr>
          </p:nvSpPr>
          <p:spPr>
            <a:xfrm>
              <a:off x="8134385" y="3533809"/>
              <a:ext cx="38066" cy="93728"/>
            </a:xfrm>
            <a:custGeom>
              <a:avLst/>
              <a:gdLst/>
              <a:ahLst/>
              <a:cxnLst/>
              <a:rect l="0" t="0" r="0" b="0"/>
              <a:pathLst>
                <a:path w="38066" h="93728">
                  <a:moveTo>
                    <a:pt x="28540" y="28541"/>
                  </a:moveTo>
                  <a:lnTo>
                    <a:pt x="28540" y="28541"/>
                  </a:lnTo>
                  <a:lnTo>
                    <a:pt x="28540" y="20340"/>
                  </a:lnTo>
                  <a:lnTo>
                    <a:pt x="29598" y="19899"/>
                  </a:lnTo>
                  <a:lnTo>
                    <a:pt x="33596" y="19409"/>
                  </a:lnTo>
                  <a:lnTo>
                    <a:pt x="35087" y="18219"/>
                  </a:lnTo>
                  <a:lnTo>
                    <a:pt x="38031" y="9610"/>
                  </a:lnTo>
                  <a:lnTo>
                    <a:pt x="38065" y="0"/>
                  </a:lnTo>
                  <a:lnTo>
                    <a:pt x="38065" y="5033"/>
                  </a:lnTo>
                  <a:lnTo>
                    <a:pt x="37007" y="6519"/>
                  </a:lnTo>
                  <a:lnTo>
                    <a:pt x="35243" y="7510"/>
                  </a:lnTo>
                  <a:lnTo>
                    <a:pt x="33009" y="8170"/>
                  </a:lnTo>
                  <a:lnTo>
                    <a:pt x="31518" y="9669"/>
                  </a:lnTo>
                  <a:lnTo>
                    <a:pt x="29864" y="14156"/>
                  </a:lnTo>
                  <a:lnTo>
                    <a:pt x="28931" y="22632"/>
                  </a:lnTo>
                  <a:lnTo>
                    <a:pt x="27742" y="24602"/>
                  </a:lnTo>
                  <a:lnTo>
                    <a:pt x="25892" y="25915"/>
                  </a:lnTo>
                  <a:lnTo>
                    <a:pt x="23600" y="26790"/>
                  </a:lnTo>
                  <a:lnTo>
                    <a:pt x="22071" y="28432"/>
                  </a:lnTo>
                  <a:lnTo>
                    <a:pt x="16797" y="38672"/>
                  </a:lnTo>
                  <a:lnTo>
                    <a:pt x="12737" y="44685"/>
                  </a:lnTo>
                  <a:lnTo>
                    <a:pt x="10453" y="54021"/>
                  </a:lnTo>
                  <a:lnTo>
                    <a:pt x="9918" y="60327"/>
                  </a:lnTo>
                  <a:lnTo>
                    <a:pt x="6858" y="66657"/>
                  </a:lnTo>
                  <a:lnTo>
                    <a:pt x="3028" y="72998"/>
                  </a:lnTo>
                  <a:lnTo>
                    <a:pt x="368" y="83810"/>
                  </a:lnTo>
                  <a:lnTo>
                    <a:pt x="0" y="93727"/>
                  </a:lnTo>
                  <a:lnTo>
                    <a:pt x="2803" y="91732"/>
                  </a:lnTo>
                  <a:lnTo>
                    <a:pt x="9490" y="856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827"/>
            <p:cNvSpPr/>
            <p:nvPr>
              <p:custDataLst>
                <p:tags r:id="rId222"/>
              </p:custDataLst>
            </p:nvPr>
          </p:nvSpPr>
          <p:spPr>
            <a:xfrm>
              <a:off x="8191655" y="3533775"/>
              <a:ext cx="66521" cy="76201"/>
            </a:xfrm>
            <a:custGeom>
              <a:avLst/>
              <a:gdLst/>
              <a:ahLst/>
              <a:cxnLst/>
              <a:rect l="0" t="0" r="0" b="0"/>
              <a:pathLst>
                <a:path w="66521" h="76201">
                  <a:moveTo>
                    <a:pt x="66520" y="0"/>
                  </a:moveTo>
                  <a:lnTo>
                    <a:pt x="66520" y="0"/>
                  </a:lnTo>
                  <a:lnTo>
                    <a:pt x="44131" y="0"/>
                  </a:lnTo>
                  <a:lnTo>
                    <a:pt x="42068" y="1058"/>
                  </a:lnTo>
                  <a:lnTo>
                    <a:pt x="40694" y="2822"/>
                  </a:lnTo>
                  <a:lnTo>
                    <a:pt x="38109" y="7605"/>
                  </a:lnTo>
                  <a:lnTo>
                    <a:pt x="33431" y="13257"/>
                  </a:lnTo>
                  <a:lnTo>
                    <a:pt x="27825" y="16475"/>
                  </a:lnTo>
                  <a:lnTo>
                    <a:pt x="24848" y="17333"/>
                  </a:lnTo>
                  <a:lnTo>
                    <a:pt x="22864" y="18964"/>
                  </a:lnTo>
                  <a:lnTo>
                    <a:pt x="2489" y="47678"/>
                  </a:lnTo>
                  <a:lnTo>
                    <a:pt x="78" y="59141"/>
                  </a:lnTo>
                  <a:lnTo>
                    <a:pt x="0" y="61652"/>
                  </a:lnTo>
                  <a:lnTo>
                    <a:pt x="2736" y="67265"/>
                  </a:lnTo>
                  <a:lnTo>
                    <a:pt x="937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828"/>
            <p:cNvSpPr/>
            <p:nvPr>
              <p:custDataLst>
                <p:tags r:id="rId223"/>
              </p:custDataLst>
            </p:nvPr>
          </p:nvSpPr>
          <p:spPr>
            <a:xfrm>
              <a:off x="8143922" y="3476655"/>
              <a:ext cx="133304" cy="47596"/>
            </a:xfrm>
            <a:custGeom>
              <a:avLst/>
              <a:gdLst/>
              <a:ahLst/>
              <a:cxnLst/>
              <a:rect l="0" t="0" r="0" b="0"/>
              <a:pathLst>
                <a:path w="133304" h="47596">
                  <a:moveTo>
                    <a:pt x="28528" y="47595"/>
                  </a:moveTo>
                  <a:lnTo>
                    <a:pt x="28528" y="47595"/>
                  </a:lnTo>
                  <a:lnTo>
                    <a:pt x="23472" y="42538"/>
                  </a:lnTo>
                  <a:lnTo>
                    <a:pt x="18167" y="40056"/>
                  </a:lnTo>
                  <a:lnTo>
                    <a:pt x="1786" y="38187"/>
                  </a:lnTo>
                  <a:lnTo>
                    <a:pt x="1175" y="37089"/>
                  </a:lnTo>
                  <a:lnTo>
                    <a:pt x="0" y="23884"/>
                  </a:lnTo>
                  <a:lnTo>
                    <a:pt x="1042" y="22262"/>
                  </a:lnTo>
                  <a:lnTo>
                    <a:pt x="2796" y="21181"/>
                  </a:lnTo>
                  <a:lnTo>
                    <a:pt x="10321" y="19661"/>
                  </a:lnTo>
                  <a:lnTo>
                    <a:pt x="13214" y="19447"/>
                  </a:lnTo>
                  <a:lnTo>
                    <a:pt x="19253" y="16388"/>
                  </a:lnTo>
                  <a:lnTo>
                    <a:pt x="36809" y="5800"/>
                  </a:lnTo>
                  <a:lnTo>
                    <a:pt x="49444" y="1697"/>
                  </a:lnTo>
                  <a:lnTo>
                    <a:pt x="92802" y="0"/>
                  </a:lnTo>
                  <a:lnTo>
                    <a:pt x="108015" y="1037"/>
                  </a:lnTo>
                  <a:lnTo>
                    <a:pt x="119695" y="7577"/>
                  </a:lnTo>
                  <a:lnTo>
                    <a:pt x="126550" y="13229"/>
                  </a:lnTo>
                  <a:lnTo>
                    <a:pt x="130302" y="19268"/>
                  </a:lnTo>
                  <a:lnTo>
                    <a:pt x="133303" y="285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829"/>
            <p:cNvSpPr/>
            <p:nvPr>
              <p:custDataLst>
                <p:tags r:id="rId224"/>
              </p:custDataLst>
            </p:nvPr>
          </p:nvSpPr>
          <p:spPr>
            <a:xfrm>
              <a:off x="8096401" y="3705225"/>
              <a:ext cx="123675" cy="19013"/>
            </a:xfrm>
            <a:custGeom>
              <a:avLst/>
              <a:gdLst/>
              <a:ahLst/>
              <a:cxnLst/>
              <a:rect l="0" t="0" r="0" b="0"/>
              <a:pathLst>
                <a:path w="123675" h="19013">
                  <a:moveTo>
                    <a:pt x="18899" y="0"/>
                  </a:moveTo>
                  <a:lnTo>
                    <a:pt x="18899" y="0"/>
                  </a:lnTo>
                  <a:lnTo>
                    <a:pt x="13843" y="5057"/>
                  </a:lnTo>
                  <a:lnTo>
                    <a:pt x="8538" y="7539"/>
                  </a:lnTo>
                  <a:lnTo>
                    <a:pt x="5642" y="8201"/>
                  </a:lnTo>
                  <a:lnTo>
                    <a:pt x="3711" y="9701"/>
                  </a:lnTo>
                  <a:lnTo>
                    <a:pt x="0" y="18624"/>
                  </a:lnTo>
                  <a:lnTo>
                    <a:pt x="13120" y="19012"/>
                  </a:lnTo>
                  <a:lnTo>
                    <a:pt x="19152" y="16211"/>
                  </a:lnTo>
                  <a:lnTo>
                    <a:pt x="25361" y="12497"/>
                  </a:lnTo>
                  <a:lnTo>
                    <a:pt x="37971" y="10112"/>
                  </a:lnTo>
                  <a:lnTo>
                    <a:pt x="41139" y="9916"/>
                  </a:lnTo>
                  <a:lnTo>
                    <a:pt x="47480" y="6877"/>
                  </a:lnTo>
                  <a:lnTo>
                    <a:pt x="50653" y="4585"/>
                  </a:lnTo>
                  <a:lnTo>
                    <a:pt x="65232" y="1358"/>
                  </a:lnTo>
                  <a:lnTo>
                    <a:pt x="112347" y="35"/>
                  </a:lnTo>
                  <a:lnTo>
                    <a:pt x="12367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830"/>
            <p:cNvSpPr/>
            <p:nvPr>
              <p:custDataLst>
                <p:tags r:id="rId225"/>
              </p:custDataLst>
            </p:nvPr>
          </p:nvSpPr>
          <p:spPr>
            <a:xfrm>
              <a:off x="8839200" y="4029078"/>
              <a:ext cx="38101" cy="114298"/>
            </a:xfrm>
            <a:custGeom>
              <a:avLst/>
              <a:gdLst/>
              <a:ahLst/>
              <a:cxnLst/>
              <a:rect l="0" t="0" r="0" b="0"/>
              <a:pathLst>
                <a:path w="38101" h="114298">
                  <a:moveTo>
                    <a:pt x="38100" y="38097"/>
                  </a:moveTo>
                  <a:lnTo>
                    <a:pt x="38100" y="38097"/>
                  </a:lnTo>
                  <a:lnTo>
                    <a:pt x="38100" y="23550"/>
                  </a:lnTo>
                  <a:lnTo>
                    <a:pt x="37042" y="22049"/>
                  </a:lnTo>
                  <a:lnTo>
                    <a:pt x="35276" y="21048"/>
                  </a:lnTo>
                  <a:lnTo>
                    <a:pt x="29898" y="19443"/>
                  </a:lnTo>
                  <a:lnTo>
                    <a:pt x="29163" y="16401"/>
                  </a:lnTo>
                  <a:lnTo>
                    <a:pt x="28578" y="1357"/>
                  </a:lnTo>
                  <a:lnTo>
                    <a:pt x="27518" y="904"/>
                  </a:lnTo>
                  <a:lnTo>
                    <a:pt x="19085" y="0"/>
                  </a:lnTo>
                  <a:lnTo>
                    <a:pt x="19050" y="46449"/>
                  </a:lnTo>
                  <a:lnTo>
                    <a:pt x="16226" y="55215"/>
                  </a:lnTo>
                  <a:lnTo>
                    <a:pt x="12504" y="62638"/>
                  </a:lnTo>
                  <a:lnTo>
                    <a:pt x="9916" y="74202"/>
                  </a:lnTo>
                  <a:lnTo>
                    <a:pt x="3057" y="83407"/>
                  </a:lnTo>
                  <a:lnTo>
                    <a:pt x="402" y="93479"/>
                  </a:lnTo>
                  <a:lnTo>
                    <a:pt x="0" y="104771"/>
                  </a:lnTo>
                  <a:lnTo>
                    <a:pt x="0" y="95247"/>
                  </a:lnTo>
                  <a:lnTo>
                    <a:pt x="0" y="109794"/>
                  </a:lnTo>
                  <a:lnTo>
                    <a:pt x="1058" y="111295"/>
                  </a:lnTo>
                  <a:lnTo>
                    <a:pt x="2824" y="112296"/>
                  </a:lnTo>
                  <a:lnTo>
                    <a:pt x="9525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831"/>
            <p:cNvSpPr/>
            <p:nvPr>
              <p:custDataLst>
                <p:tags r:id="rId226"/>
              </p:custDataLst>
            </p:nvPr>
          </p:nvSpPr>
          <p:spPr>
            <a:xfrm>
              <a:off x="8934450" y="4029085"/>
              <a:ext cx="66676" cy="66663"/>
            </a:xfrm>
            <a:custGeom>
              <a:avLst/>
              <a:gdLst/>
              <a:ahLst/>
              <a:cxnLst/>
              <a:rect l="0" t="0" r="0" b="0"/>
              <a:pathLst>
                <a:path w="66676" h="66663">
                  <a:moveTo>
                    <a:pt x="9525" y="19040"/>
                  </a:moveTo>
                  <a:lnTo>
                    <a:pt x="9525" y="19040"/>
                  </a:lnTo>
                  <a:lnTo>
                    <a:pt x="9525" y="9908"/>
                  </a:lnTo>
                  <a:lnTo>
                    <a:pt x="14582" y="4575"/>
                  </a:lnTo>
                  <a:lnTo>
                    <a:pt x="15013" y="3046"/>
                  </a:lnTo>
                  <a:lnTo>
                    <a:pt x="14242" y="2027"/>
                  </a:lnTo>
                  <a:lnTo>
                    <a:pt x="9550" y="0"/>
                  </a:lnTo>
                  <a:lnTo>
                    <a:pt x="9527" y="8192"/>
                  </a:lnTo>
                  <a:lnTo>
                    <a:pt x="2980" y="16858"/>
                  </a:lnTo>
                  <a:lnTo>
                    <a:pt x="391" y="26814"/>
                  </a:lnTo>
                  <a:lnTo>
                    <a:pt x="0" y="66626"/>
                  </a:lnTo>
                  <a:lnTo>
                    <a:pt x="8202" y="66662"/>
                  </a:lnTo>
                  <a:lnTo>
                    <a:pt x="8642" y="65604"/>
                  </a:lnTo>
                  <a:lnTo>
                    <a:pt x="9134" y="61608"/>
                  </a:lnTo>
                  <a:lnTo>
                    <a:pt x="10323" y="60119"/>
                  </a:lnTo>
                  <a:lnTo>
                    <a:pt x="17691" y="57532"/>
                  </a:lnTo>
                  <a:lnTo>
                    <a:pt x="18446" y="54492"/>
                  </a:lnTo>
                  <a:lnTo>
                    <a:pt x="18648" y="52200"/>
                  </a:lnTo>
                  <a:lnTo>
                    <a:pt x="19841" y="50671"/>
                  </a:lnTo>
                  <a:lnTo>
                    <a:pt x="23988" y="48973"/>
                  </a:lnTo>
                  <a:lnTo>
                    <a:pt x="25517" y="47462"/>
                  </a:lnTo>
                  <a:lnTo>
                    <a:pt x="27216" y="42961"/>
                  </a:lnTo>
                  <a:lnTo>
                    <a:pt x="28727" y="41337"/>
                  </a:lnTo>
                  <a:lnTo>
                    <a:pt x="33228" y="39534"/>
                  </a:lnTo>
                  <a:lnTo>
                    <a:pt x="34853" y="37994"/>
                  </a:lnTo>
                  <a:lnTo>
                    <a:pt x="36657" y="33461"/>
                  </a:lnTo>
                  <a:lnTo>
                    <a:pt x="38195" y="31829"/>
                  </a:lnTo>
                  <a:lnTo>
                    <a:pt x="42729" y="30016"/>
                  </a:lnTo>
                  <a:lnTo>
                    <a:pt x="66675" y="285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832"/>
            <p:cNvSpPr/>
            <p:nvPr>
              <p:custDataLst>
                <p:tags r:id="rId227"/>
              </p:custDataLst>
            </p:nvPr>
          </p:nvSpPr>
          <p:spPr>
            <a:xfrm>
              <a:off x="8896351" y="3952880"/>
              <a:ext cx="104775" cy="38096"/>
            </a:xfrm>
            <a:custGeom>
              <a:avLst/>
              <a:gdLst/>
              <a:ahLst/>
              <a:cxnLst/>
              <a:rect l="0" t="0" r="0" b="0"/>
              <a:pathLst>
                <a:path w="104775" h="38096">
                  <a:moveTo>
                    <a:pt x="9524" y="9520"/>
                  </a:moveTo>
                  <a:lnTo>
                    <a:pt x="9524" y="9520"/>
                  </a:lnTo>
                  <a:lnTo>
                    <a:pt x="0" y="9520"/>
                  </a:lnTo>
                  <a:lnTo>
                    <a:pt x="8201" y="1319"/>
                  </a:lnTo>
                  <a:lnTo>
                    <a:pt x="14190" y="388"/>
                  </a:lnTo>
                  <a:lnTo>
                    <a:pt x="59813" y="0"/>
                  </a:lnTo>
                  <a:lnTo>
                    <a:pt x="69976" y="1055"/>
                  </a:lnTo>
                  <a:lnTo>
                    <a:pt x="81647" y="7600"/>
                  </a:lnTo>
                  <a:lnTo>
                    <a:pt x="98304" y="22385"/>
                  </a:lnTo>
                  <a:lnTo>
                    <a:pt x="101899" y="28643"/>
                  </a:lnTo>
                  <a:lnTo>
                    <a:pt x="104774" y="380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833"/>
            <p:cNvSpPr/>
            <p:nvPr>
              <p:custDataLst>
                <p:tags r:id="rId228"/>
              </p:custDataLst>
            </p:nvPr>
          </p:nvSpPr>
          <p:spPr>
            <a:xfrm>
              <a:off x="8792021" y="4143375"/>
              <a:ext cx="171005" cy="57148"/>
            </a:xfrm>
            <a:custGeom>
              <a:avLst/>
              <a:gdLst/>
              <a:ahLst/>
              <a:cxnLst/>
              <a:rect l="0" t="0" r="0" b="0"/>
              <a:pathLst>
                <a:path w="171005" h="57148">
                  <a:moveTo>
                    <a:pt x="75754" y="0"/>
                  </a:moveTo>
                  <a:lnTo>
                    <a:pt x="75754" y="0"/>
                  </a:lnTo>
                  <a:lnTo>
                    <a:pt x="67091" y="7605"/>
                  </a:lnTo>
                  <a:lnTo>
                    <a:pt x="35056" y="24452"/>
                  </a:lnTo>
                  <a:lnTo>
                    <a:pt x="22891" y="28411"/>
                  </a:lnTo>
                  <a:lnTo>
                    <a:pt x="15923" y="33088"/>
                  </a:lnTo>
                  <a:lnTo>
                    <a:pt x="12121" y="38695"/>
                  </a:lnTo>
                  <a:lnTo>
                    <a:pt x="11107" y="41671"/>
                  </a:lnTo>
                  <a:lnTo>
                    <a:pt x="9374" y="43656"/>
                  </a:lnTo>
                  <a:lnTo>
                    <a:pt x="4623" y="45861"/>
                  </a:lnTo>
                  <a:lnTo>
                    <a:pt x="2934" y="47507"/>
                  </a:lnTo>
                  <a:lnTo>
                    <a:pt x="0" y="55671"/>
                  </a:lnTo>
                  <a:lnTo>
                    <a:pt x="909" y="56164"/>
                  </a:lnTo>
                  <a:lnTo>
                    <a:pt x="31437" y="57147"/>
                  </a:lnTo>
                  <a:lnTo>
                    <a:pt x="74071" y="42961"/>
                  </a:lnTo>
                  <a:lnTo>
                    <a:pt x="104525" y="38740"/>
                  </a:lnTo>
                  <a:lnTo>
                    <a:pt x="140590" y="38138"/>
                  </a:lnTo>
                  <a:lnTo>
                    <a:pt x="149725" y="40939"/>
                  </a:lnTo>
                  <a:lnTo>
                    <a:pt x="157314" y="44653"/>
                  </a:lnTo>
                  <a:lnTo>
                    <a:pt x="171004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9" name="SMARTInkShape-834"/>
          <p:cNvSpPr/>
          <p:nvPr>
            <p:custDataLst>
              <p:tags r:id="rId2"/>
            </p:custDataLst>
          </p:nvPr>
        </p:nvSpPr>
        <p:spPr>
          <a:xfrm>
            <a:off x="8420100" y="3771900"/>
            <a:ext cx="66676" cy="38101"/>
          </a:xfrm>
          <a:custGeom>
            <a:avLst/>
            <a:gdLst/>
            <a:ahLst/>
            <a:cxnLst/>
            <a:rect l="0" t="0" r="0" b="0"/>
            <a:pathLst>
              <a:path w="66676" h="38101">
                <a:moveTo>
                  <a:pt x="28575" y="19050"/>
                </a:moveTo>
                <a:lnTo>
                  <a:pt x="28575" y="19050"/>
                </a:lnTo>
                <a:lnTo>
                  <a:pt x="19085" y="19050"/>
                </a:lnTo>
                <a:lnTo>
                  <a:pt x="19054" y="10849"/>
                </a:lnTo>
                <a:lnTo>
                  <a:pt x="17993" y="10408"/>
                </a:lnTo>
                <a:lnTo>
                  <a:pt x="0" y="9525"/>
                </a:lnTo>
                <a:lnTo>
                  <a:pt x="36650" y="9525"/>
                </a:lnTo>
                <a:lnTo>
                  <a:pt x="45418" y="2979"/>
                </a:lnTo>
                <a:lnTo>
                  <a:pt x="56630" y="117"/>
                </a:lnTo>
                <a:lnTo>
                  <a:pt x="66675" y="0"/>
                </a:lnTo>
                <a:lnTo>
                  <a:pt x="58473" y="0"/>
                </a:lnTo>
                <a:lnTo>
                  <a:pt x="58033" y="1058"/>
                </a:lnTo>
                <a:lnTo>
                  <a:pt x="57541" y="5057"/>
                </a:lnTo>
                <a:lnTo>
                  <a:pt x="56352" y="6546"/>
                </a:lnTo>
                <a:lnTo>
                  <a:pt x="48027" y="9408"/>
                </a:lnTo>
                <a:lnTo>
                  <a:pt x="19050" y="9525"/>
                </a:lnTo>
                <a:lnTo>
                  <a:pt x="55699" y="9525"/>
                </a:lnTo>
                <a:lnTo>
                  <a:pt x="56183" y="8467"/>
                </a:lnTo>
                <a:lnTo>
                  <a:pt x="56720" y="4468"/>
                </a:lnTo>
                <a:lnTo>
                  <a:pt x="57922" y="2979"/>
                </a:lnTo>
                <a:lnTo>
                  <a:pt x="66555" y="34"/>
                </a:lnTo>
                <a:lnTo>
                  <a:pt x="66671" y="9134"/>
                </a:lnTo>
                <a:lnTo>
                  <a:pt x="58473" y="9491"/>
                </a:lnTo>
                <a:lnTo>
                  <a:pt x="58033" y="10560"/>
                </a:lnTo>
                <a:lnTo>
                  <a:pt x="57541" y="14572"/>
                </a:lnTo>
                <a:lnTo>
                  <a:pt x="56352" y="16064"/>
                </a:lnTo>
                <a:lnTo>
                  <a:pt x="48984" y="18657"/>
                </a:lnTo>
                <a:lnTo>
                  <a:pt x="1988" y="19050"/>
                </a:lnTo>
                <a:lnTo>
                  <a:pt x="1326" y="19050"/>
                </a:lnTo>
                <a:lnTo>
                  <a:pt x="5450" y="19050"/>
                </a:lnTo>
                <a:lnTo>
                  <a:pt x="6808" y="17992"/>
                </a:lnTo>
                <a:lnTo>
                  <a:pt x="8317" y="13993"/>
                </a:lnTo>
                <a:lnTo>
                  <a:pt x="9778" y="12504"/>
                </a:lnTo>
                <a:lnTo>
                  <a:pt x="17620" y="9918"/>
                </a:lnTo>
                <a:lnTo>
                  <a:pt x="23683" y="9642"/>
                </a:lnTo>
                <a:lnTo>
                  <a:pt x="29222" y="6755"/>
                </a:lnTo>
                <a:lnTo>
                  <a:pt x="36347" y="1334"/>
                </a:lnTo>
                <a:lnTo>
                  <a:pt x="46147" y="117"/>
                </a:lnTo>
                <a:lnTo>
                  <a:pt x="46640" y="1137"/>
                </a:lnTo>
                <a:lnTo>
                  <a:pt x="47496" y="8211"/>
                </a:lnTo>
                <a:lnTo>
                  <a:pt x="50390" y="8941"/>
                </a:lnTo>
                <a:lnTo>
                  <a:pt x="57033" y="9515"/>
                </a:lnTo>
                <a:lnTo>
                  <a:pt x="48939" y="9525"/>
                </a:lnTo>
                <a:lnTo>
                  <a:pt x="39539" y="17726"/>
                </a:lnTo>
                <a:lnTo>
                  <a:pt x="33470" y="18657"/>
                </a:lnTo>
                <a:lnTo>
                  <a:pt x="31839" y="19847"/>
                </a:lnTo>
                <a:lnTo>
                  <a:pt x="30751" y="21698"/>
                </a:lnTo>
                <a:lnTo>
                  <a:pt x="30025" y="23990"/>
                </a:lnTo>
                <a:lnTo>
                  <a:pt x="28483" y="25519"/>
                </a:lnTo>
                <a:lnTo>
                  <a:pt x="20501" y="28173"/>
                </a:lnTo>
                <a:lnTo>
                  <a:pt x="9955" y="28565"/>
                </a:lnTo>
                <a:lnTo>
                  <a:pt x="0" y="381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SMARTInkShape-835"/>
          <p:cNvSpPr/>
          <p:nvPr>
            <p:custDataLst>
              <p:tags r:id="rId3"/>
            </p:custDataLst>
          </p:nvPr>
        </p:nvSpPr>
        <p:spPr>
          <a:xfrm>
            <a:off x="8305800" y="3657600"/>
            <a:ext cx="514351" cy="438141"/>
          </a:xfrm>
          <a:custGeom>
            <a:avLst/>
            <a:gdLst/>
            <a:ahLst/>
            <a:cxnLst/>
            <a:rect l="0" t="0" r="0" b="0"/>
            <a:pathLst>
              <a:path w="514351" h="438141">
                <a:moveTo>
                  <a:pt x="19050" y="9525"/>
                </a:moveTo>
                <a:lnTo>
                  <a:pt x="19050" y="9525"/>
                </a:lnTo>
                <a:lnTo>
                  <a:pt x="9525" y="9525"/>
                </a:lnTo>
                <a:lnTo>
                  <a:pt x="1" y="0"/>
                </a:lnTo>
                <a:lnTo>
                  <a:pt x="0" y="0"/>
                </a:lnTo>
                <a:lnTo>
                  <a:pt x="0" y="24097"/>
                </a:lnTo>
                <a:lnTo>
                  <a:pt x="1058" y="25589"/>
                </a:lnTo>
                <a:lnTo>
                  <a:pt x="2823" y="26584"/>
                </a:lnTo>
                <a:lnTo>
                  <a:pt x="9134" y="28458"/>
                </a:lnTo>
                <a:lnTo>
                  <a:pt x="9515" y="37704"/>
                </a:lnTo>
                <a:lnTo>
                  <a:pt x="17724" y="46267"/>
                </a:lnTo>
                <a:lnTo>
                  <a:pt x="28148" y="47590"/>
                </a:lnTo>
                <a:lnTo>
                  <a:pt x="36738" y="55823"/>
                </a:lnTo>
                <a:lnTo>
                  <a:pt x="46182" y="57033"/>
                </a:lnTo>
                <a:lnTo>
                  <a:pt x="56721" y="66279"/>
                </a:lnTo>
                <a:lnTo>
                  <a:pt x="62079" y="66558"/>
                </a:lnTo>
                <a:lnTo>
                  <a:pt x="63611" y="67655"/>
                </a:lnTo>
                <a:lnTo>
                  <a:pt x="64633" y="69445"/>
                </a:lnTo>
                <a:lnTo>
                  <a:pt x="66271" y="74866"/>
                </a:lnTo>
                <a:lnTo>
                  <a:pt x="69319" y="75607"/>
                </a:lnTo>
                <a:lnTo>
                  <a:pt x="71613" y="75804"/>
                </a:lnTo>
                <a:lnTo>
                  <a:pt x="73142" y="76995"/>
                </a:lnTo>
                <a:lnTo>
                  <a:pt x="75798" y="84367"/>
                </a:lnTo>
                <a:lnTo>
                  <a:pt x="78844" y="85121"/>
                </a:lnTo>
                <a:lnTo>
                  <a:pt x="84366" y="85606"/>
                </a:lnTo>
                <a:lnTo>
                  <a:pt x="93807" y="93916"/>
                </a:lnTo>
                <a:lnTo>
                  <a:pt x="104346" y="95216"/>
                </a:lnTo>
                <a:lnTo>
                  <a:pt x="112938" y="103448"/>
                </a:lnTo>
                <a:lnTo>
                  <a:pt x="118953" y="104382"/>
                </a:lnTo>
                <a:lnTo>
                  <a:pt x="120576" y="105571"/>
                </a:lnTo>
                <a:lnTo>
                  <a:pt x="121660" y="107423"/>
                </a:lnTo>
                <a:lnTo>
                  <a:pt x="123787" y="114181"/>
                </a:lnTo>
                <a:lnTo>
                  <a:pt x="132957" y="123429"/>
                </a:lnTo>
                <a:lnTo>
                  <a:pt x="133234" y="128764"/>
                </a:lnTo>
                <a:lnTo>
                  <a:pt x="134331" y="130293"/>
                </a:lnTo>
                <a:lnTo>
                  <a:pt x="136121" y="131312"/>
                </a:lnTo>
                <a:lnTo>
                  <a:pt x="141540" y="132948"/>
                </a:lnTo>
                <a:lnTo>
                  <a:pt x="151973" y="142472"/>
                </a:lnTo>
                <a:lnTo>
                  <a:pt x="157330" y="142756"/>
                </a:lnTo>
                <a:lnTo>
                  <a:pt x="158862" y="143854"/>
                </a:lnTo>
                <a:lnTo>
                  <a:pt x="159883" y="145644"/>
                </a:lnTo>
                <a:lnTo>
                  <a:pt x="161521" y="151066"/>
                </a:lnTo>
                <a:lnTo>
                  <a:pt x="164569" y="151807"/>
                </a:lnTo>
                <a:lnTo>
                  <a:pt x="170091" y="152283"/>
                </a:lnTo>
                <a:lnTo>
                  <a:pt x="170544" y="153380"/>
                </a:lnTo>
                <a:lnTo>
                  <a:pt x="171330" y="160591"/>
                </a:lnTo>
                <a:lnTo>
                  <a:pt x="174220" y="161332"/>
                </a:lnTo>
                <a:lnTo>
                  <a:pt x="176472" y="161529"/>
                </a:lnTo>
                <a:lnTo>
                  <a:pt x="177973" y="162720"/>
                </a:lnTo>
                <a:lnTo>
                  <a:pt x="180580" y="170092"/>
                </a:lnTo>
                <a:lnTo>
                  <a:pt x="183621" y="170846"/>
                </a:lnTo>
                <a:lnTo>
                  <a:pt x="189141" y="171331"/>
                </a:lnTo>
                <a:lnTo>
                  <a:pt x="189594" y="172429"/>
                </a:lnTo>
                <a:lnTo>
                  <a:pt x="190098" y="176471"/>
                </a:lnTo>
                <a:lnTo>
                  <a:pt x="191291" y="177972"/>
                </a:lnTo>
                <a:lnTo>
                  <a:pt x="195438" y="179641"/>
                </a:lnTo>
                <a:lnTo>
                  <a:pt x="196967" y="181144"/>
                </a:lnTo>
                <a:lnTo>
                  <a:pt x="198666" y="185636"/>
                </a:lnTo>
                <a:lnTo>
                  <a:pt x="200178" y="187258"/>
                </a:lnTo>
                <a:lnTo>
                  <a:pt x="209645" y="191274"/>
                </a:lnTo>
                <a:lnTo>
                  <a:pt x="217625" y="198663"/>
                </a:lnTo>
                <a:lnTo>
                  <a:pt x="223702" y="199622"/>
                </a:lnTo>
                <a:lnTo>
                  <a:pt x="225335" y="200814"/>
                </a:lnTo>
                <a:lnTo>
                  <a:pt x="226423" y="202668"/>
                </a:lnTo>
                <a:lnTo>
                  <a:pt x="227149" y="204962"/>
                </a:lnTo>
                <a:lnTo>
                  <a:pt x="228691" y="206491"/>
                </a:lnTo>
                <a:lnTo>
                  <a:pt x="238216" y="210340"/>
                </a:lnTo>
                <a:lnTo>
                  <a:pt x="246199" y="217715"/>
                </a:lnTo>
                <a:lnTo>
                  <a:pt x="252277" y="218672"/>
                </a:lnTo>
                <a:lnTo>
                  <a:pt x="253910" y="219865"/>
                </a:lnTo>
                <a:lnTo>
                  <a:pt x="254998" y="221719"/>
                </a:lnTo>
                <a:lnTo>
                  <a:pt x="255724" y="224012"/>
                </a:lnTo>
                <a:lnTo>
                  <a:pt x="257266" y="225542"/>
                </a:lnTo>
                <a:lnTo>
                  <a:pt x="261802" y="227240"/>
                </a:lnTo>
                <a:lnTo>
                  <a:pt x="263435" y="228752"/>
                </a:lnTo>
                <a:lnTo>
                  <a:pt x="267472" y="238221"/>
                </a:lnTo>
                <a:lnTo>
                  <a:pt x="284307" y="255724"/>
                </a:lnTo>
                <a:lnTo>
                  <a:pt x="290378" y="256745"/>
                </a:lnTo>
                <a:lnTo>
                  <a:pt x="292011" y="257947"/>
                </a:lnTo>
                <a:lnTo>
                  <a:pt x="293825" y="262105"/>
                </a:lnTo>
                <a:lnTo>
                  <a:pt x="295367" y="263636"/>
                </a:lnTo>
                <a:lnTo>
                  <a:pt x="304891" y="267489"/>
                </a:lnTo>
                <a:lnTo>
                  <a:pt x="313895" y="275822"/>
                </a:lnTo>
                <a:lnTo>
                  <a:pt x="314197" y="281162"/>
                </a:lnTo>
                <a:lnTo>
                  <a:pt x="315299" y="282692"/>
                </a:lnTo>
                <a:lnTo>
                  <a:pt x="317091" y="283711"/>
                </a:lnTo>
                <a:lnTo>
                  <a:pt x="319343" y="284390"/>
                </a:lnTo>
                <a:lnTo>
                  <a:pt x="320846" y="285902"/>
                </a:lnTo>
                <a:lnTo>
                  <a:pt x="323733" y="294847"/>
                </a:lnTo>
                <a:lnTo>
                  <a:pt x="341541" y="312965"/>
                </a:lnTo>
                <a:lnTo>
                  <a:pt x="347553" y="313922"/>
                </a:lnTo>
                <a:lnTo>
                  <a:pt x="349178" y="315115"/>
                </a:lnTo>
                <a:lnTo>
                  <a:pt x="350982" y="319262"/>
                </a:lnTo>
                <a:lnTo>
                  <a:pt x="352520" y="320792"/>
                </a:lnTo>
                <a:lnTo>
                  <a:pt x="361521" y="323731"/>
                </a:lnTo>
                <a:lnTo>
                  <a:pt x="370114" y="332041"/>
                </a:lnTo>
                <a:lnTo>
                  <a:pt x="379557" y="333258"/>
                </a:lnTo>
                <a:lnTo>
                  <a:pt x="389075" y="341566"/>
                </a:lnTo>
                <a:lnTo>
                  <a:pt x="398599" y="342783"/>
                </a:lnTo>
                <a:lnTo>
                  <a:pt x="408124" y="351091"/>
                </a:lnTo>
                <a:lnTo>
                  <a:pt x="409145" y="357086"/>
                </a:lnTo>
                <a:lnTo>
                  <a:pt x="410347" y="358708"/>
                </a:lnTo>
                <a:lnTo>
                  <a:pt x="417739" y="361523"/>
                </a:lnTo>
                <a:lnTo>
                  <a:pt x="423753" y="361823"/>
                </a:lnTo>
                <a:lnTo>
                  <a:pt x="425376" y="362924"/>
                </a:lnTo>
                <a:lnTo>
                  <a:pt x="426460" y="364716"/>
                </a:lnTo>
                <a:lnTo>
                  <a:pt x="427182" y="366969"/>
                </a:lnTo>
                <a:lnTo>
                  <a:pt x="428720" y="368471"/>
                </a:lnTo>
                <a:lnTo>
                  <a:pt x="437721" y="371358"/>
                </a:lnTo>
                <a:lnTo>
                  <a:pt x="446313" y="379666"/>
                </a:lnTo>
                <a:lnTo>
                  <a:pt x="456772" y="380966"/>
                </a:lnTo>
                <a:lnTo>
                  <a:pt x="457188" y="390132"/>
                </a:lnTo>
                <a:lnTo>
                  <a:pt x="466334" y="390515"/>
                </a:lnTo>
                <a:lnTo>
                  <a:pt x="476130" y="399933"/>
                </a:lnTo>
                <a:lnTo>
                  <a:pt x="481272" y="400016"/>
                </a:lnTo>
                <a:lnTo>
                  <a:pt x="482773" y="401085"/>
                </a:lnTo>
                <a:lnTo>
                  <a:pt x="483773" y="402857"/>
                </a:lnTo>
                <a:lnTo>
                  <a:pt x="485657" y="409182"/>
                </a:lnTo>
                <a:lnTo>
                  <a:pt x="495182" y="418981"/>
                </a:lnTo>
                <a:lnTo>
                  <a:pt x="504707" y="419100"/>
                </a:lnTo>
                <a:lnTo>
                  <a:pt x="504825" y="428591"/>
                </a:lnTo>
                <a:lnTo>
                  <a:pt x="514350" y="428625"/>
                </a:lnTo>
                <a:lnTo>
                  <a:pt x="514350" y="438116"/>
                </a:lnTo>
                <a:lnTo>
                  <a:pt x="509293" y="438140"/>
                </a:lnTo>
                <a:lnTo>
                  <a:pt x="507804" y="437085"/>
                </a:lnTo>
                <a:lnTo>
                  <a:pt x="506812" y="435323"/>
                </a:lnTo>
                <a:lnTo>
                  <a:pt x="506148" y="433090"/>
                </a:lnTo>
                <a:lnTo>
                  <a:pt x="506766" y="431602"/>
                </a:lnTo>
                <a:lnTo>
                  <a:pt x="508236" y="430610"/>
                </a:lnTo>
                <a:lnTo>
                  <a:pt x="514350" y="4286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SMARTInkShape-Group202"/>
          <p:cNvGrpSpPr/>
          <p:nvPr/>
        </p:nvGrpSpPr>
        <p:grpSpPr>
          <a:xfrm>
            <a:off x="8591550" y="3457575"/>
            <a:ext cx="485776" cy="342901"/>
            <a:chOff x="8591550" y="3457575"/>
            <a:chExt cx="485776" cy="342901"/>
          </a:xfrm>
        </p:grpSpPr>
        <p:sp>
          <p:nvSpPr>
            <p:cNvPr id="81" name="SMARTInkShape-836"/>
            <p:cNvSpPr/>
            <p:nvPr>
              <p:custDataLst>
                <p:tags r:id="rId215"/>
              </p:custDataLst>
            </p:nvPr>
          </p:nvSpPr>
          <p:spPr>
            <a:xfrm>
              <a:off x="8963035" y="3638667"/>
              <a:ext cx="47616" cy="133234"/>
            </a:xfrm>
            <a:custGeom>
              <a:avLst/>
              <a:gdLst/>
              <a:ahLst/>
              <a:cxnLst/>
              <a:rect l="0" t="0" r="0" b="0"/>
              <a:pathLst>
                <a:path w="47616" h="133234">
                  <a:moveTo>
                    <a:pt x="38090" y="28458"/>
                  </a:moveTo>
                  <a:lnTo>
                    <a:pt x="38090" y="28458"/>
                  </a:lnTo>
                  <a:lnTo>
                    <a:pt x="38090" y="20257"/>
                  </a:lnTo>
                  <a:lnTo>
                    <a:pt x="37032" y="19816"/>
                  </a:lnTo>
                  <a:lnTo>
                    <a:pt x="33033" y="19326"/>
                  </a:lnTo>
                  <a:lnTo>
                    <a:pt x="31544" y="18136"/>
                  </a:lnTo>
                  <a:lnTo>
                    <a:pt x="28956" y="10766"/>
                  </a:lnTo>
                  <a:lnTo>
                    <a:pt x="29885" y="10313"/>
                  </a:lnTo>
                  <a:lnTo>
                    <a:pt x="38056" y="9411"/>
                  </a:lnTo>
                  <a:lnTo>
                    <a:pt x="28680" y="0"/>
                  </a:lnTo>
                  <a:lnTo>
                    <a:pt x="20376" y="8094"/>
                  </a:lnTo>
                  <a:lnTo>
                    <a:pt x="19435" y="14076"/>
                  </a:lnTo>
                  <a:lnTo>
                    <a:pt x="18246" y="15694"/>
                  </a:lnTo>
                  <a:lnTo>
                    <a:pt x="14101" y="17494"/>
                  </a:lnTo>
                  <a:lnTo>
                    <a:pt x="12573" y="19032"/>
                  </a:lnTo>
                  <a:lnTo>
                    <a:pt x="10874" y="23563"/>
                  </a:lnTo>
                  <a:lnTo>
                    <a:pt x="9917" y="32064"/>
                  </a:lnTo>
                  <a:lnTo>
                    <a:pt x="8724" y="34037"/>
                  </a:lnTo>
                  <a:lnTo>
                    <a:pt x="6871" y="35353"/>
                  </a:lnTo>
                  <a:lnTo>
                    <a:pt x="4577" y="36229"/>
                  </a:lnTo>
                  <a:lnTo>
                    <a:pt x="3048" y="37872"/>
                  </a:lnTo>
                  <a:lnTo>
                    <a:pt x="1349" y="42520"/>
                  </a:lnTo>
                  <a:lnTo>
                    <a:pt x="0" y="65079"/>
                  </a:lnTo>
                  <a:lnTo>
                    <a:pt x="9400" y="75955"/>
                  </a:lnTo>
                  <a:lnTo>
                    <a:pt x="18645" y="76080"/>
                  </a:lnTo>
                  <a:lnTo>
                    <a:pt x="19030" y="85215"/>
                  </a:lnTo>
                  <a:lnTo>
                    <a:pt x="28556" y="85608"/>
                  </a:lnTo>
                  <a:lnTo>
                    <a:pt x="20363" y="85608"/>
                  </a:lnTo>
                  <a:lnTo>
                    <a:pt x="19923" y="86666"/>
                  </a:lnTo>
                  <a:lnTo>
                    <a:pt x="19049" y="95016"/>
                  </a:lnTo>
                  <a:lnTo>
                    <a:pt x="28556" y="104648"/>
                  </a:lnTo>
                  <a:lnTo>
                    <a:pt x="28565" y="114149"/>
                  </a:lnTo>
                  <a:lnTo>
                    <a:pt x="38055" y="123674"/>
                  </a:lnTo>
                  <a:lnTo>
                    <a:pt x="47222" y="123708"/>
                  </a:lnTo>
                  <a:lnTo>
                    <a:pt x="47615" y="1332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837"/>
            <p:cNvSpPr/>
            <p:nvPr>
              <p:custDataLst>
                <p:tags r:id="rId216"/>
              </p:custDataLst>
            </p:nvPr>
          </p:nvSpPr>
          <p:spPr>
            <a:xfrm>
              <a:off x="8934450" y="3695700"/>
              <a:ext cx="142876" cy="104776"/>
            </a:xfrm>
            <a:custGeom>
              <a:avLst/>
              <a:gdLst/>
              <a:ahLst/>
              <a:cxnLst/>
              <a:rect l="0" t="0" r="0" b="0"/>
              <a:pathLst>
                <a:path w="142876" h="104776">
                  <a:moveTo>
                    <a:pt x="0" y="104775"/>
                  </a:moveTo>
                  <a:lnTo>
                    <a:pt x="0" y="104775"/>
                  </a:lnTo>
                  <a:lnTo>
                    <a:pt x="0" y="85759"/>
                  </a:lnTo>
                  <a:lnTo>
                    <a:pt x="5057" y="85735"/>
                  </a:lnTo>
                  <a:lnTo>
                    <a:pt x="6546" y="84674"/>
                  </a:lnTo>
                  <a:lnTo>
                    <a:pt x="8202" y="80672"/>
                  </a:lnTo>
                  <a:lnTo>
                    <a:pt x="9134" y="77525"/>
                  </a:lnTo>
                  <a:lnTo>
                    <a:pt x="12173" y="76789"/>
                  </a:lnTo>
                  <a:lnTo>
                    <a:pt x="14465" y="76593"/>
                  </a:lnTo>
                  <a:lnTo>
                    <a:pt x="15993" y="75404"/>
                  </a:lnTo>
                  <a:lnTo>
                    <a:pt x="23703" y="62977"/>
                  </a:lnTo>
                  <a:lnTo>
                    <a:pt x="32187" y="53820"/>
                  </a:lnTo>
                  <a:lnTo>
                    <a:pt x="41117" y="50378"/>
                  </a:lnTo>
                  <a:lnTo>
                    <a:pt x="51083" y="47790"/>
                  </a:lnTo>
                  <a:lnTo>
                    <a:pt x="97662" y="22147"/>
                  </a:lnTo>
                  <a:lnTo>
                    <a:pt x="109958" y="1373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838"/>
            <p:cNvSpPr/>
            <p:nvPr>
              <p:custDataLst>
                <p:tags r:id="rId217"/>
              </p:custDataLst>
            </p:nvPr>
          </p:nvSpPr>
          <p:spPr>
            <a:xfrm>
              <a:off x="8591550" y="3457575"/>
              <a:ext cx="95251" cy="228484"/>
            </a:xfrm>
            <a:custGeom>
              <a:avLst/>
              <a:gdLst/>
              <a:ahLst/>
              <a:cxnLst/>
              <a:rect l="0" t="0" r="0" b="0"/>
              <a:pathLst>
                <a:path w="95251" h="228484">
                  <a:moveTo>
                    <a:pt x="57150" y="0"/>
                  </a:moveTo>
                  <a:lnTo>
                    <a:pt x="57150" y="0"/>
                  </a:lnTo>
                  <a:lnTo>
                    <a:pt x="38110" y="0"/>
                  </a:lnTo>
                  <a:lnTo>
                    <a:pt x="38100" y="23680"/>
                  </a:lnTo>
                  <a:lnTo>
                    <a:pt x="35277" y="29222"/>
                  </a:lnTo>
                  <a:lnTo>
                    <a:pt x="29898" y="36346"/>
                  </a:lnTo>
                  <a:lnTo>
                    <a:pt x="28835" y="45358"/>
                  </a:lnTo>
                  <a:lnTo>
                    <a:pt x="28610" y="55388"/>
                  </a:lnTo>
                  <a:lnTo>
                    <a:pt x="20376" y="65196"/>
                  </a:lnTo>
                  <a:lnTo>
                    <a:pt x="19443" y="71294"/>
                  </a:lnTo>
                  <a:lnTo>
                    <a:pt x="20371" y="72929"/>
                  </a:lnTo>
                  <a:lnTo>
                    <a:pt x="22047" y="74019"/>
                  </a:lnTo>
                  <a:lnTo>
                    <a:pt x="28461" y="76162"/>
                  </a:lnTo>
                  <a:lnTo>
                    <a:pt x="33598" y="76189"/>
                  </a:lnTo>
                  <a:lnTo>
                    <a:pt x="38922" y="73373"/>
                  </a:lnTo>
                  <a:lnTo>
                    <a:pt x="44816" y="69652"/>
                  </a:lnTo>
                  <a:lnTo>
                    <a:pt x="55317" y="67067"/>
                  </a:lnTo>
                  <a:lnTo>
                    <a:pt x="64392" y="60206"/>
                  </a:lnTo>
                  <a:lnTo>
                    <a:pt x="70247" y="58508"/>
                  </a:lnTo>
                  <a:lnTo>
                    <a:pt x="72232" y="56997"/>
                  </a:lnTo>
                  <a:lnTo>
                    <a:pt x="76083" y="50872"/>
                  </a:lnTo>
                  <a:lnTo>
                    <a:pt x="80733" y="49069"/>
                  </a:lnTo>
                  <a:lnTo>
                    <a:pt x="82397" y="47529"/>
                  </a:lnTo>
                  <a:lnTo>
                    <a:pt x="84246" y="42996"/>
                  </a:lnTo>
                  <a:lnTo>
                    <a:pt x="85797" y="41364"/>
                  </a:lnTo>
                  <a:lnTo>
                    <a:pt x="90343" y="39551"/>
                  </a:lnTo>
                  <a:lnTo>
                    <a:pt x="91979" y="38009"/>
                  </a:lnTo>
                  <a:lnTo>
                    <a:pt x="94820" y="30026"/>
                  </a:lnTo>
                  <a:lnTo>
                    <a:pt x="95250" y="19050"/>
                  </a:lnTo>
                  <a:lnTo>
                    <a:pt x="95250" y="33239"/>
                  </a:lnTo>
                  <a:lnTo>
                    <a:pt x="92426" y="38762"/>
                  </a:lnTo>
                  <a:lnTo>
                    <a:pt x="88704" y="44744"/>
                  </a:lnTo>
                  <a:lnTo>
                    <a:pt x="86608" y="55120"/>
                  </a:lnTo>
                  <a:lnTo>
                    <a:pt x="84927" y="70072"/>
                  </a:lnTo>
                  <a:lnTo>
                    <a:pt x="79257" y="82733"/>
                  </a:lnTo>
                  <a:lnTo>
                    <a:pt x="76047" y="98362"/>
                  </a:lnTo>
                  <a:lnTo>
                    <a:pt x="47567" y="145053"/>
                  </a:lnTo>
                  <a:lnTo>
                    <a:pt x="32802" y="168366"/>
                  </a:lnTo>
                  <a:lnTo>
                    <a:pt x="26588" y="188323"/>
                  </a:lnTo>
                  <a:lnTo>
                    <a:pt x="11706" y="210081"/>
                  </a:lnTo>
                  <a:lnTo>
                    <a:pt x="10980" y="213079"/>
                  </a:lnTo>
                  <a:lnTo>
                    <a:pt x="9437" y="215078"/>
                  </a:lnTo>
                  <a:lnTo>
                    <a:pt x="430" y="218919"/>
                  </a:lnTo>
                  <a:lnTo>
                    <a:pt x="4" y="228483"/>
                  </a:lnTo>
                  <a:lnTo>
                    <a:pt x="0" y="209943"/>
                  </a:lnTo>
                  <a:lnTo>
                    <a:pt x="9525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SMARTInkShape-Group205"/>
          <p:cNvGrpSpPr/>
          <p:nvPr/>
        </p:nvGrpSpPr>
        <p:grpSpPr>
          <a:xfrm>
            <a:off x="1440983" y="6276975"/>
            <a:ext cx="4616918" cy="95251"/>
            <a:chOff x="1440983" y="6276975"/>
            <a:chExt cx="4616918" cy="95251"/>
          </a:xfrm>
        </p:grpSpPr>
        <p:sp>
          <p:nvSpPr>
            <p:cNvPr id="85" name="SMARTInkShape-839"/>
            <p:cNvSpPr/>
            <p:nvPr>
              <p:custDataLst>
                <p:tags r:id="rId210"/>
              </p:custDataLst>
            </p:nvPr>
          </p:nvSpPr>
          <p:spPr>
            <a:xfrm>
              <a:off x="5849606" y="6276975"/>
              <a:ext cx="208295" cy="76118"/>
            </a:xfrm>
            <a:custGeom>
              <a:avLst/>
              <a:gdLst/>
              <a:ahLst/>
              <a:cxnLst/>
              <a:rect l="0" t="0" r="0" b="0"/>
              <a:pathLst>
                <a:path w="208295" h="76118">
                  <a:moveTo>
                    <a:pt x="0" y="73608"/>
                  </a:moveTo>
                  <a:lnTo>
                    <a:pt x="0" y="73608"/>
                  </a:lnTo>
                  <a:lnTo>
                    <a:pt x="8142" y="66788"/>
                  </a:lnTo>
                  <a:lnTo>
                    <a:pt x="49974" y="66675"/>
                  </a:lnTo>
                  <a:lnTo>
                    <a:pt x="51947" y="67733"/>
                  </a:lnTo>
                  <a:lnTo>
                    <a:pt x="53263" y="69497"/>
                  </a:lnTo>
                  <a:lnTo>
                    <a:pt x="55374" y="74876"/>
                  </a:lnTo>
                  <a:lnTo>
                    <a:pt x="58486" y="75612"/>
                  </a:lnTo>
                  <a:lnTo>
                    <a:pt x="60797" y="75807"/>
                  </a:lnTo>
                  <a:lnTo>
                    <a:pt x="62338" y="74880"/>
                  </a:lnTo>
                  <a:lnTo>
                    <a:pt x="63365" y="73203"/>
                  </a:lnTo>
                  <a:lnTo>
                    <a:pt x="64050" y="71027"/>
                  </a:lnTo>
                  <a:lnTo>
                    <a:pt x="65564" y="70634"/>
                  </a:lnTo>
                  <a:lnTo>
                    <a:pt x="75039" y="75572"/>
                  </a:lnTo>
                  <a:lnTo>
                    <a:pt x="83018" y="76117"/>
                  </a:lnTo>
                  <a:lnTo>
                    <a:pt x="92543" y="67992"/>
                  </a:lnTo>
                  <a:lnTo>
                    <a:pt x="93027" y="68611"/>
                  </a:lnTo>
                  <a:lnTo>
                    <a:pt x="93564" y="72122"/>
                  </a:lnTo>
                  <a:lnTo>
                    <a:pt x="94766" y="73481"/>
                  </a:lnTo>
                  <a:lnTo>
                    <a:pt x="98924" y="74991"/>
                  </a:lnTo>
                  <a:lnTo>
                    <a:pt x="100455" y="74336"/>
                  </a:lnTo>
                  <a:lnTo>
                    <a:pt x="101476" y="72841"/>
                  </a:lnTo>
                  <a:lnTo>
                    <a:pt x="102157" y="70786"/>
                  </a:lnTo>
                  <a:lnTo>
                    <a:pt x="102612" y="70474"/>
                  </a:lnTo>
                  <a:lnTo>
                    <a:pt x="103115" y="72949"/>
                  </a:lnTo>
                  <a:lnTo>
                    <a:pt x="103250" y="72974"/>
                  </a:lnTo>
                  <a:lnTo>
                    <a:pt x="103399" y="70181"/>
                  </a:lnTo>
                  <a:lnTo>
                    <a:pt x="104497" y="69012"/>
                  </a:lnTo>
                  <a:lnTo>
                    <a:pt x="113010" y="66683"/>
                  </a:lnTo>
                  <a:lnTo>
                    <a:pt x="159342" y="66675"/>
                  </a:lnTo>
                  <a:lnTo>
                    <a:pt x="206959" y="66675"/>
                  </a:lnTo>
                  <a:lnTo>
                    <a:pt x="208294" y="66675"/>
                  </a:lnTo>
                  <a:lnTo>
                    <a:pt x="208294" y="57153"/>
                  </a:lnTo>
                  <a:lnTo>
                    <a:pt x="200093" y="57150"/>
                  </a:lnTo>
                  <a:lnTo>
                    <a:pt x="199652" y="56092"/>
                  </a:lnTo>
                  <a:lnTo>
                    <a:pt x="198772" y="10804"/>
                  </a:lnTo>
                  <a:lnTo>
                    <a:pt x="1987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840"/>
            <p:cNvSpPr/>
            <p:nvPr>
              <p:custDataLst>
                <p:tags r:id="rId211"/>
              </p:custDataLst>
            </p:nvPr>
          </p:nvSpPr>
          <p:spPr>
            <a:xfrm>
              <a:off x="5831634" y="6343650"/>
              <a:ext cx="6201" cy="2158"/>
            </a:xfrm>
            <a:custGeom>
              <a:avLst/>
              <a:gdLst/>
              <a:ahLst/>
              <a:cxnLst/>
              <a:rect l="0" t="0" r="0" b="0"/>
              <a:pathLst>
                <a:path w="6201" h="2158">
                  <a:moveTo>
                    <a:pt x="0" y="0"/>
                  </a:moveTo>
                  <a:lnTo>
                    <a:pt x="0" y="0"/>
                  </a:lnTo>
                  <a:lnTo>
                    <a:pt x="5437" y="0"/>
                  </a:lnTo>
                  <a:lnTo>
                    <a:pt x="6021" y="1058"/>
                  </a:lnTo>
                  <a:lnTo>
                    <a:pt x="6200" y="2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841"/>
            <p:cNvSpPr/>
            <p:nvPr>
              <p:custDataLst>
                <p:tags r:id="rId212"/>
              </p:custDataLst>
            </p:nvPr>
          </p:nvSpPr>
          <p:spPr>
            <a:xfrm>
              <a:off x="3304220" y="6343650"/>
              <a:ext cx="2138973" cy="19051"/>
            </a:xfrm>
            <a:custGeom>
              <a:avLst/>
              <a:gdLst/>
              <a:ahLst/>
              <a:cxnLst/>
              <a:rect l="0" t="0" r="0" b="0"/>
              <a:pathLst>
                <a:path w="2138973" h="19051">
                  <a:moveTo>
                    <a:pt x="0" y="19050"/>
                  </a:moveTo>
                  <a:lnTo>
                    <a:pt x="0" y="19050"/>
                  </a:lnTo>
                  <a:lnTo>
                    <a:pt x="8667" y="19050"/>
                  </a:lnTo>
                  <a:lnTo>
                    <a:pt x="56289" y="19050"/>
                  </a:lnTo>
                  <a:lnTo>
                    <a:pt x="90817" y="17992"/>
                  </a:lnTo>
                  <a:lnTo>
                    <a:pt x="124001" y="10113"/>
                  </a:lnTo>
                  <a:lnTo>
                    <a:pt x="169810" y="9541"/>
                  </a:lnTo>
                  <a:lnTo>
                    <a:pt x="184593" y="9528"/>
                  </a:lnTo>
                  <a:lnTo>
                    <a:pt x="232197" y="18875"/>
                  </a:lnTo>
                  <a:lnTo>
                    <a:pt x="275767" y="19047"/>
                  </a:lnTo>
                  <a:lnTo>
                    <a:pt x="321726" y="19050"/>
                  </a:lnTo>
                  <a:lnTo>
                    <a:pt x="365989" y="17992"/>
                  </a:lnTo>
                  <a:lnTo>
                    <a:pt x="384132" y="11511"/>
                  </a:lnTo>
                  <a:lnTo>
                    <a:pt x="430225" y="9577"/>
                  </a:lnTo>
                  <a:lnTo>
                    <a:pt x="474988" y="9526"/>
                  </a:lnTo>
                  <a:lnTo>
                    <a:pt x="483628" y="10584"/>
                  </a:lnTo>
                  <a:lnTo>
                    <a:pt x="507501" y="17726"/>
                  </a:lnTo>
                  <a:lnTo>
                    <a:pt x="546625" y="19016"/>
                  </a:lnTo>
                  <a:lnTo>
                    <a:pt x="553214" y="16213"/>
                  </a:lnTo>
                  <a:lnTo>
                    <a:pt x="556452" y="13982"/>
                  </a:lnTo>
                  <a:lnTo>
                    <a:pt x="571124" y="10846"/>
                  </a:lnTo>
                  <a:lnTo>
                    <a:pt x="618042" y="9541"/>
                  </a:lnTo>
                  <a:lnTo>
                    <a:pt x="655101" y="10584"/>
                  </a:lnTo>
                  <a:lnTo>
                    <a:pt x="678954" y="17726"/>
                  </a:lnTo>
                  <a:lnTo>
                    <a:pt x="682613" y="17109"/>
                  </a:lnTo>
                  <a:lnTo>
                    <a:pt x="698911" y="11337"/>
                  </a:lnTo>
                  <a:lnTo>
                    <a:pt x="745636" y="9557"/>
                  </a:lnTo>
                  <a:lnTo>
                    <a:pt x="789527" y="9525"/>
                  </a:lnTo>
                  <a:lnTo>
                    <a:pt x="836132" y="9525"/>
                  </a:lnTo>
                  <a:lnTo>
                    <a:pt x="851782" y="8467"/>
                  </a:lnTo>
                  <a:lnTo>
                    <a:pt x="869910" y="1986"/>
                  </a:lnTo>
                  <a:lnTo>
                    <a:pt x="913934" y="34"/>
                  </a:lnTo>
                  <a:lnTo>
                    <a:pt x="926693" y="10"/>
                  </a:lnTo>
                  <a:lnTo>
                    <a:pt x="933800" y="2827"/>
                  </a:lnTo>
                  <a:lnTo>
                    <a:pt x="937177" y="5060"/>
                  </a:lnTo>
                  <a:lnTo>
                    <a:pt x="940486" y="5490"/>
                  </a:lnTo>
                  <a:lnTo>
                    <a:pt x="974346" y="276"/>
                  </a:lnTo>
                  <a:lnTo>
                    <a:pt x="981437" y="2944"/>
                  </a:lnTo>
                  <a:lnTo>
                    <a:pt x="984809" y="5138"/>
                  </a:lnTo>
                  <a:lnTo>
                    <a:pt x="999669" y="8225"/>
                  </a:lnTo>
                  <a:lnTo>
                    <a:pt x="1041950" y="9511"/>
                  </a:lnTo>
                  <a:lnTo>
                    <a:pt x="1084610" y="9525"/>
                  </a:lnTo>
                  <a:lnTo>
                    <a:pt x="1128012" y="9525"/>
                  </a:lnTo>
                  <a:lnTo>
                    <a:pt x="1140877" y="8467"/>
                  </a:lnTo>
                  <a:lnTo>
                    <a:pt x="1168388" y="883"/>
                  </a:lnTo>
                  <a:lnTo>
                    <a:pt x="1185102" y="116"/>
                  </a:lnTo>
                  <a:lnTo>
                    <a:pt x="1191524" y="2874"/>
                  </a:lnTo>
                  <a:lnTo>
                    <a:pt x="1197905" y="6569"/>
                  </a:lnTo>
                  <a:lnTo>
                    <a:pt x="1210625" y="8941"/>
                  </a:lnTo>
                  <a:lnTo>
                    <a:pt x="1257667" y="9520"/>
                  </a:lnTo>
                  <a:lnTo>
                    <a:pt x="1304184" y="9525"/>
                  </a:lnTo>
                  <a:lnTo>
                    <a:pt x="1350761" y="9525"/>
                  </a:lnTo>
                  <a:lnTo>
                    <a:pt x="1394874" y="9525"/>
                  </a:lnTo>
                  <a:lnTo>
                    <a:pt x="1441045" y="9525"/>
                  </a:lnTo>
                  <a:lnTo>
                    <a:pt x="1483832" y="9525"/>
                  </a:lnTo>
                  <a:lnTo>
                    <a:pt x="1527587" y="9525"/>
                  </a:lnTo>
                  <a:lnTo>
                    <a:pt x="1566157" y="8467"/>
                  </a:lnTo>
                  <a:lnTo>
                    <a:pt x="1584285" y="1986"/>
                  </a:lnTo>
                  <a:lnTo>
                    <a:pt x="1628309" y="34"/>
                  </a:lnTo>
                  <a:lnTo>
                    <a:pt x="1674618" y="0"/>
                  </a:lnTo>
                  <a:lnTo>
                    <a:pt x="1699061" y="0"/>
                  </a:lnTo>
                  <a:lnTo>
                    <a:pt x="1705699" y="2822"/>
                  </a:lnTo>
                  <a:lnTo>
                    <a:pt x="1708952" y="5056"/>
                  </a:lnTo>
                  <a:lnTo>
                    <a:pt x="1723641" y="8201"/>
                  </a:lnTo>
                  <a:lnTo>
                    <a:pt x="1770466" y="9518"/>
                  </a:lnTo>
                  <a:lnTo>
                    <a:pt x="1818036" y="9525"/>
                  </a:lnTo>
                  <a:lnTo>
                    <a:pt x="1841121" y="9525"/>
                  </a:lnTo>
                  <a:lnTo>
                    <a:pt x="1848212" y="6703"/>
                  </a:lnTo>
                  <a:lnTo>
                    <a:pt x="1851585" y="4469"/>
                  </a:lnTo>
                  <a:lnTo>
                    <a:pt x="1854891" y="4037"/>
                  </a:lnTo>
                  <a:lnTo>
                    <a:pt x="1870996" y="8594"/>
                  </a:lnTo>
                  <a:lnTo>
                    <a:pt x="1874182" y="7846"/>
                  </a:lnTo>
                  <a:lnTo>
                    <a:pt x="1886900" y="1862"/>
                  </a:lnTo>
                  <a:lnTo>
                    <a:pt x="1931355" y="6"/>
                  </a:lnTo>
                  <a:lnTo>
                    <a:pt x="1978718" y="0"/>
                  </a:lnTo>
                  <a:lnTo>
                    <a:pt x="2025720" y="0"/>
                  </a:lnTo>
                  <a:lnTo>
                    <a:pt x="2061520" y="0"/>
                  </a:lnTo>
                  <a:lnTo>
                    <a:pt x="2067875" y="2822"/>
                  </a:lnTo>
                  <a:lnTo>
                    <a:pt x="2074228" y="6545"/>
                  </a:lnTo>
                  <a:lnTo>
                    <a:pt x="2086930" y="8937"/>
                  </a:lnTo>
                  <a:lnTo>
                    <a:pt x="2134380" y="9520"/>
                  </a:lnTo>
                  <a:lnTo>
                    <a:pt x="2138972" y="95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842"/>
            <p:cNvSpPr/>
            <p:nvPr>
              <p:custDataLst>
                <p:tags r:id="rId213"/>
              </p:custDataLst>
            </p:nvPr>
          </p:nvSpPr>
          <p:spPr>
            <a:xfrm>
              <a:off x="1440983" y="6362700"/>
              <a:ext cx="461684" cy="9526"/>
            </a:xfrm>
            <a:custGeom>
              <a:avLst/>
              <a:gdLst/>
              <a:ahLst/>
              <a:cxnLst/>
              <a:rect l="0" t="0" r="0" b="0"/>
              <a:pathLst>
                <a:path w="461684" h="9526">
                  <a:moveTo>
                    <a:pt x="0" y="9525"/>
                  </a:moveTo>
                  <a:lnTo>
                    <a:pt x="0" y="9525"/>
                  </a:lnTo>
                  <a:lnTo>
                    <a:pt x="35392" y="9525"/>
                  </a:lnTo>
                  <a:lnTo>
                    <a:pt x="83017" y="9525"/>
                  </a:lnTo>
                  <a:lnTo>
                    <a:pt x="128656" y="9525"/>
                  </a:lnTo>
                  <a:lnTo>
                    <a:pt x="152750" y="9525"/>
                  </a:lnTo>
                  <a:lnTo>
                    <a:pt x="159165" y="6703"/>
                  </a:lnTo>
                  <a:lnTo>
                    <a:pt x="165544" y="2980"/>
                  </a:lnTo>
                  <a:lnTo>
                    <a:pt x="178262" y="588"/>
                  </a:lnTo>
                  <a:lnTo>
                    <a:pt x="225717" y="5"/>
                  </a:lnTo>
                  <a:lnTo>
                    <a:pt x="271530" y="0"/>
                  </a:lnTo>
                  <a:lnTo>
                    <a:pt x="317960" y="0"/>
                  </a:lnTo>
                  <a:lnTo>
                    <a:pt x="365330" y="0"/>
                  </a:lnTo>
                  <a:lnTo>
                    <a:pt x="412953" y="0"/>
                  </a:lnTo>
                  <a:lnTo>
                    <a:pt x="459957" y="0"/>
                  </a:lnTo>
                  <a:lnTo>
                    <a:pt x="46168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843"/>
            <p:cNvSpPr/>
            <p:nvPr>
              <p:custDataLst>
                <p:tags r:id="rId214"/>
              </p:custDataLst>
            </p:nvPr>
          </p:nvSpPr>
          <p:spPr>
            <a:xfrm>
              <a:off x="2190954" y="6362700"/>
              <a:ext cx="599870" cy="9492"/>
            </a:xfrm>
            <a:custGeom>
              <a:avLst/>
              <a:gdLst/>
              <a:ahLst/>
              <a:cxnLst/>
              <a:rect l="0" t="0" r="0" b="0"/>
              <a:pathLst>
                <a:path w="599870" h="9492">
                  <a:moveTo>
                    <a:pt x="0" y="2935"/>
                  </a:moveTo>
                  <a:lnTo>
                    <a:pt x="0" y="2935"/>
                  </a:lnTo>
                  <a:lnTo>
                    <a:pt x="12521" y="810"/>
                  </a:lnTo>
                  <a:lnTo>
                    <a:pt x="55096" y="32"/>
                  </a:lnTo>
                  <a:lnTo>
                    <a:pt x="98299" y="2"/>
                  </a:lnTo>
                  <a:lnTo>
                    <a:pt x="143968" y="0"/>
                  </a:lnTo>
                  <a:lnTo>
                    <a:pt x="190471" y="0"/>
                  </a:lnTo>
                  <a:lnTo>
                    <a:pt x="234756" y="0"/>
                  </a:lnTo>
                  <a:lnTo>
                    <a:pt x="279197" y="0"/>
                  </a:lnTo>
                  <a:lnTo>
                    <a:pt x="323646" y="0"/>
                  </a:lnTo>
                  <a:lnTo>
                    <a:pt x="361942" y="1058"/>
                  </a:lnTo>
                  <a:lnTo>
                    <a:pt x="409196" y="8937"/>
                  </a:lnTo>
                  <a:lnTo>
                    <a:pt x="453811" y="9491"/>
                  </a:lnTo>
                  <a:lnTo>
                    <a:pt x="498270" y="881"/>
                  </a:lnTo>
                  <a:lnTo>
                    <a:pt x="542721" y="52"/>
                  </a:lnTo>
                  <a:lnTo>
                    <a:pt x="587171" y="3"/>
                  </a:lnTo>
                  <a:lnTo>
                    <a:pt x="599869" y="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7" name="SMARTInkShape-Group209"/>
          <p:cNvGrpSpPr/>
          <p:nvPr/>
        </p:nvGrpSpPr>
        <p:grpSpPr>
          <a:xfrm>
            <a:off x="6000750" y="6200812"/>
            <a:ext cx="819151" cy="323814"/>
            <a:chOff x="6000750" y="6200812"/>
            <a:chExt cx="819151" cy="323814"/>
          </a:xfrm>
        </p:grpSpPr>
        <p:sp>
          <p:nvSpPr>
            <p:cNvPr id="91" name="SMARTInkShape-844"/>
            <p:cNvSpPr/>
            <p:nvPr>
              <p:custDataLst>
                <p:tags r:id="rId204"/>
              </p:custDataLst>
            </p:nvPr>
          </p:nvSpPr>
          <p:spPr>
            <a:xfrm>
              <a:off x="6000750" y="6267460"/>
              <a:ext cx="104765" cy="161916"/>
            </a:xfrm>
            <a:custGeom>
              <a:avLst/>
              <a:gdLst/>
              <a:ahLst/>
              <a:cxnLst/>
              <a:rect l="0" t="0" r="0" b="0"/>
              <a:pathLst>
                <a:path w="104765" h="161916">
                  <a:moveTo>
                    <a:pt x="38100" y="19040"/>
                  </a:moveTo>
                  <a:lnTo>
                    <a:pt x="38100" y="19040"/>
                  </a:lnTo>
                  <a:lnTo>
                    <a:pt x="38100" y="9549"/>
                  </a:lnTo>
                  <a:lnTo>
                    <a:pt x="19053" y="9515"/>
                  </a:lnTo>
                  <a:lnTo>
                    <a:pt x="19050" y="0"/>
                  </a:lnTo>
                  <a:lnTo>
                    <a:pt x="19050" y="9515"/>
                  </a:lnTo>
                  <a:lnTo>
                    <a:pt x="28182" y="18647"/>
                  </a:lnTo>
                  <a:lnTo>
                    <a:pt x="28459" y="23980"/>
                  </a:lnTo>
                  <a:lnTo>
                    <a:pt x="29556" y="25509"/>
                  </a:lnTo>
                  <a:lnTo>
                    <a:pt x="31346" y="26528"/>
                  </a:lnTo>
                  <a:lnTo>
                    <a:pt x="36766" y="28163"/>
                  </a:lnTo>
                  <a:lnTo>
                    <a:pt x="37507" y="31208"/>
                  </a:lnTo>
                  <a:lnTo>
                    <a:pt x="37705" y="33503"/>
                  </a:lnTo>
                  <a:lnTo>
                    <a:pt x="38895" y="35031"/>
                  </a:lnTo>
                  <a:lnTo>
                    <a:pt x="43039" y="36732"/>
                  </a:lnTo>
                  <a:lnTo>
                    <a:pt x="44568" y="38242"/>
                  </a:lnTo>
                  <a:lnTo>
                    <a:pt x="47223" y="46172"/>
                  </a:lnTo>
                  <a:lnTo>
                    <a:pt x="50268" y="46973"/>
                  </a:lnTo>
                  <a:lnTo>
                    <a:pt x="60847" y="47488"/>
                  </a:lnTo>
                  <a:lnTo>
                    <a:pt x="62790" y="48589"/>
                  </a:lnTo>
                  <a:lnTo>
                    <a:pt x="64085" y="50381"/>
                  </a:lnTo>
                  <a:lnTo>
                    <a:pt x="64948" y="52634"/>
                  </a:lnTo>
                  <a:lnTo>
                    <a:pt x="66582" y="54136"/>
                  </a:lnTo>
                  <a:lnTo>
                    <a:pt x="76274" y="57935"/>
                  </a:lnTo>
                  <a:lnTo>
                    <a:pt x="84271" y="65307"/>
                  </a:lnTo>
                  <a:lnTo>
                    <a:pt x="94820" y="66630"/>
                  </a:lnTo>
                  <a:lnTo>
                    <a:pt x="100180" y="66654"/>
                  </a:lnTo>
                  <a:lnTo>
                    <a:pt x="101711" y="67716"/>
                  </a:lnTo>
                  <a:lnTo>
                    <a:pt x="102732" y="69482"/>
                  </a:lnTo>
                  <a:lnTo>
                    <a:pt x="104764" y="76156"/>
                  </a:lnTo>
                  <a:lnTo>
                    <a:pt x="95642" y="76190"/>
                  </a:lnTo>
                  <a:lnTo>
                    <a:pt x="95284" y="84391"/>
                  </a:lnTo>
                  <a:lnTo>
                    <a:pt x="94214" y="84832"/>
                  </a:lnTo>
                  <a:lnTo>
                    <a:pt x="80702" y="85712"/>
                  </a:lnTo>
                  <a:lnTo>
                    <a:pt x="79201" y="86771"/>
                  </a:lnTo>
                  <a:lnTo>
                    <a:pt x="78201" y="88535"/>
                  </a:lnTo>
                  <a:lnTo>
                    <a:pt x="77534" y="90771"/>
                  </a:lnTo>
                  <a:lnTo>
                    <a:pt x="76031" y="92260"/>
                  </a:lnTo>
                  <a:lnTo>
                    <a:pt x="68116" y="94847"/>
                  </a:lnTo>
                  <a:lnTo>
                    <a:pt x="67316" y="97888"/>
                  </a:lnTo>
                  <a:lnTo>
                    <a:pt x="67102" y="100180"/>
                  </a:lnTo>
                  <a:lnTo>
                    <a:pt x="65901" y="101709"/>
                  </a:lnTo>
                  <a:lnTo>
                    <a:pt x="61745" y="103407"/>
                  </a:lnTo>
                  <a:lnTo>
                    <a:pt x="60213" y="104917"/>
                  </a:lnTo>
                  <a:lnTo>
                    <a:pt x="58512" y="109419"/>
                  </a:lnTo>
                  <a:lnTo>
                    <a:pt x="57000" y="111043"/>
                  </a:lnTo>
                  <a:lnTo>
                    <a:pt x="52497" y="112847"/>
                  </a:lnTo>
                  <a:lnTo>
                    <a:pt x="50873" y="114386"/>
                  </a:lnTo>
                  <a:lnTo>
                    <a:pt x="49069" y="118919"/>
                  </a:lnTo>
                  <a:lnTo>
                    <a:pt x="48053" y="127421"/>
                  </a:lnTo>
                  <a:lnTo>
                    <a:pt x="46852" y="129394"/>
                  </a:lnTo>
                  <a:lnTo>
                    <a:pt x="44993" y="130709"/>
                  </a:lnTo>
                  <a:lnTo>
                    <a:pt x="40105" y="133229"/>
                  </a:lnTo>
                  <a:lnTo>
                    <a:pt x="19487" y="151959"/>
                  </a:lnTo>
                  <a:lnTo>
                    <a:pt x="10887" y="152353"/>
                  </a:lnTo>
                  <a:lnTo>
                    <a:pt x="0" y="161915"/>
                  </a:lnTo>
                  <a:lnTo>
                    <a:pt x="0" y="152400"/>
                  </a:lnTo>
                  <a:lnTo>
                    <a:pt x="5056" y="152393"/>
                  </a:lnTo>
                  <a:lnTo>
                    <a:pt x="6545" y="151334"/>
                  </a:lnTo>
                  <a:lnTo>
                    <a:pt x="7539" y="149570"/>
                  </a:lnTo>
                  <a:lnTo>
                    <a:pt x="9132" y="144189"/>
                  </a:lnTo>
                  <a:lnTo>
                    <a:pt x="9491" y="151182"/>
                  </a:lnTo>
                  <a:lnTo>
                    <a:pt x="9525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845"/>
            <p:cNvSpPr/>
            <p:nvPr>
              <p:custDataLst>
                <p:tags r:id="rId205"/>
              </p:custDataLst>
            </p:nvPr>
          </p:nvSpPr>
          <p:spPr>
            <a:xfrm>
              <a:off x="6296025" y="6200812"/>
              <a:ext cx="85692" cy="190464"/>
            </a:xfrm>
            <a:custGeom>
              <a:avLst/>
              <a:gdLst/>
              <a:ahLst/>
              <a:cxnLst/>
              <a:rect l="0" t="0" r="0" b="0"/>
              <a:pathLst>
                <a:path w="85692" h="190464">
                  <a:moveTo>
                    <a:pt x="47625" y="57113"/>
                  </a:moveTo>
                  <a:lnTo>
                    <a:pt x="47625" y="57113"/>
                  </a:lnTo>
                  <a:lnTo>
                    <a:pt x="47625" y="48912"/>
                  </a:lnTo>
                  <a:lnTo>
                    <a:pt x="48683" y="48471"/>
                  </a:lnTo>
                  <a:lnTo>
                    <a:pt x="52681" y="47981"/>
                  </a:lnTo>
                  <a:lnTo>
                    <a:pt x="54170" y="46792"/>
                  </a:lnTo>
                  <a:lnTo>
                    <a:pt x="57946" y="37911"/>
                  </a:lnTo>
                  <a:lnTo>
                    <a:pt x="65317" y="29981"/>
                  </a:lnTo>
                  <a:lnTo>
                    <a:pt x="66273" y="23909"/>
                  </a:lnTo>
                  <a:lnTo>
                    <a:pt x="67465" y="22278"/>
                  </a:lnTo>
                  <a:lnTo>
                    <a:pt x="69318" y="21189"/>
                  </a:lnTo>
                  <a:lnTo>
                    <a:pt x="71613" y="20464"/>
                  </a:lnTo>
                  <a:lnTo>
                    <a:pt x="73141" y="18922"/>
                  </a:lnTo>
                  <a:lnTo>
                    <a:pt x="75798" y="10939"/>
                  </a:lnTo>
                  <a:lnTo>
                    <a:pt x="76165" y="1414"/>
                  </a:lnTo>
                  <a:lnTo>
                    <a:pt x="77234" y="930"/>
                  </a:lnTo>
                  <a:lnTo>
                    <a:pt x="85332" y="0"/>
                  </a:lnTo>
                  <a:lnTo>
                    <a:pt x="85691" y="8167"/>
                  </a:lnTo>
                  <a:lnTo>
                    <a:pt x="77521" y="17573"/>
                  </a:lnTo>
                  <a:lnTo>
                    <a:pt x="75402" y="26333"/>
                  </a:lnTo>
                  <a:lnTo>
                    <a:pt x="61034" y="51044"/>
                  </a:lnTo>
                  <a:lnTo>
                    <a:pt x="57243" y="62606"/>
                  </a:lnTo>
                  <a:lnTo>
                    <a:pt x="42063" y="88984"/>
                  </a:lnTo>
                  <a:lnTo>
                    <a:pt x="38883" y="104135"/>
                  </a:lnTo>
                  <a:lnTo>
                    <a:pt x="38622" y="107510"/>
                  </a:lnTo>
                  <a:lnTo>
                    <a:pt x="35510" y="114084"/>
                  </a:lnTo>
                  <a:lnTo>
                    <a:pt x="22943" y="130114"/>
                  </a:lnTo>
                  <a:lnTo>
                    <a:pt x="16996" y="142833"/>
                  </a:lnTo>
                  <a:lnTo>
                    <a:pt x="12846" y="149186"/>
                  </a:lnTo>
                  <a:lnTo>
                    <a:pt x="10509" y="158713"/>
                  </a:lnTo>
                  <a:lnTo>
                    <a:pt x="9962" y="165063"/>
                  </a:lnTo>
                  <a:lnTo>
                    <a:pt x="6897" y="171413"/>
                  </a:lnTo>
                  <a:lnTo>
                    <a:pt x="1362" y="179057"/>
                  </a:lnTo>
                  <a:lnTo>
                    <a:pt x="0" y="1904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846"/>
            <p:cNvSpPr/>
            <p:nvPr>
              <p:custDataLst>
                <p:tags r:id="rId206"/>
              </p:custDataLst>
            </p:nvPr>
          </p:nvSpPr>
          <p:spPr>
            <a:xfrm>
              <a:off x="6296025" y="6305550"/>
              <a:ext cx="114301" cy="66676"/>
            </a:xfrm>
            <a:custGeom>
              <a:avLst/>
              <a:gdLst/>
              <a:ahLst/>
              <a:cxnLst/>
              <a:rect l="0" t="0" r="0" b="0"/>
              <a:pathLst>
                <a:path w="114301" h="66676">
                  <a:moveTo>
                    <a:pt x="0" y="66675"/>
                  </a:moveTo>
                  <a:lnTo>
                    <a:pt x="0" y="66675"/>
                  </a:lnTo>
                  <a:lnTo>
                    <a:pt x="0" y="19167"/>
                  </a:lnTo>
                  <a:lnTo>
                    <a:pt x="0" y="24141"/>
                  </a:lnTo>
                  <a:lnTo>
                    <a:pt x="1058" y="25619"/>
                  </a:lnTo>
                  <a:lnTo>
                    <a:pt x="8201" y="28185"/>
                  </a:lnTo>
                  <a:lnTo>
                    <a:pt x="41705" y="28575"/>
                  </a:lnTo>
                  <a:lnTo>
                    <a:pt x="47816" y="25753"/>
                  </a:lnTo>
                  <a:lnTo>
                    <a:pt x="55306" y="20374"/>
                  </a:lnTo>
                  <a:lnTo>
                    <a:pt x="73390" y="19166"/>
                  </a:lnTo>
                  <a:lnTo>
                    <a:pt x="86191" y="11526"/>
                  </a:lnTo>
                  <a:lnTo>
                    <a:pt x="93461" y="9920"/>
                  </a:lnTo>
                  <a:lnTo>
                    <a:pt x="102501" y="305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847"/>
            <p:cNvSpPr/>
            <p:nvPr>
              <p:custDataLst>
                <p:tags r:id="rId207"/>
              </p:custDataLst>
            </p:nvPr>
          </p:nvSpPr>
          <p:spPr>
            <a:xfrm>
              <a:off x="6400800" y="6214345"/>
              <a:ext cx="76201" cy="195981"/>
            </a:xfrm>
            <a:custGeom>
              <a:avLst/>
              <a:gdLst/>
              <a:ahLst/>
              <a:cxnLst/>
              <a:rect l="0" t="0" r="0" b="0"/>
              <a:pathLst>
                <a:path w="76201" h="195981">
                  <a:moveTo>
                    <a:pt x="76200" y="43580"/>
                  </a:moveTo>
                  <a:lnTo>
                    <a:pt x="76200" y="43580"/>
                  </a:lnTo>
                  <a:lnTo>
                    <a:pt x="76200" y="16479"/>
                  </a:lnTo>
                  <a:lnTo>
                    <a:pt x="67068" y="5911"/>
                  </a:lnTo>
                  <a:lnTo>
                    <a:pt x="74910" y="5517"/>
                  </a:lnTo>
                  <a:lnTo>
                    <a:pt x="75627" y="2674"/>
                  </a:lnTo>
                  <a:lnTo>
                    <a:pt x="75945" y="0"/>
                  </a:lnTo>
                  <a:lnTo>
                    <a:pt x="76200" y="27846"/>
                  </a:lnTo>
                  <a:lnTo>
                    <a:pt x="75142" y="29915"/>
                  </a:lnTo>
                  <a:lnTo>
                    <a:pt x="73378" y="31295"/>
                  </a:lnTo>
                  <a:lnTo>
                    <a:pt x="71144" y="32215"/>
                  </a:lnTo>
                  <a:lnTo>
                    <a:pt x="69655" y="34945"/>
                  </a:lnTo>
                  <a:lnTo>
                    <a:pt x="66499" y="47842"/>
                  </a:lnTo>
                  <a:lnTo>
                    <a:pt x="59310" y="62217"/>
                  </a:lnTo>
                  <a:lnTo>
                    <a:pt x="58590" y="65529"/>
                  </a:lnTo>
                  <a:lnTo>
                    <a:pt x="52520" y="75248"/>
                  </a:lnTo>
                  <a:lnTo>
                    <a:pt x="23258" y="107078"/>
                  </a:lnTo>
                  <a:lnTo>
                    <a:pt x="17059" y="119780"/>
                  </a:lnTo>
                  <a:lnTo>
                    <a:pt x="12874" y="126130"/>
                  </a:lnTo>
                  <a:lnTo>
                    <a:pt x="9459" y="135655"/>
                  </a:lnTo>
                  <a:lnTo>
                    <a:pt x="3273" y="145180"/>
                  </a:lnTo>
                  <a:lnTo>
                    <a:pt x="431" y="155999"/>
                  </a:lnTo>
                  <a:lnTo>
                    <a:pt x="0" y="195980"/>
                  </a:lnTo>
                  <a:lnTo>
                    <a:pt x="0" y="1864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848"/>
            <p:cNvSpPr/>
            <p:nvPr>
              <p:custDataLst>
                <p:tags r:id="rId208"/>
              </p:custDataLst>
            </p:nvPr>
          </p:nvSpPr>
          <p:spPr>
            <a:xfrm>
              <a:off x="6457950" y="6419850"/>
              <a:ext cx="66666" cy="104776"/>
            </a:xfrm>
            <a:custGeom>
              <a:avLst/>
              <a:gdLst/>
              <a:ahLst/>
              <a:cxnLst/>
              <a:rect l="0" t="0" r="0" b="0"/>
              <a:pathLst>
                <a:path w="66666" h="104776">
                  <a:moveTo>
                    <a:pt x="38100" y="0"/>
                  </a:moveTo>
                  <a:lnTo>
                    <a:pt x="38100" y="0"/>
                  </a:lnTo>
                  <a:lnTo>
                    <a:pt x="38100" y="9132"/>
                  </a:lnTo>
                  <a:lnTo>
                    <a:pt x="38100" y="0"/>
                  </a:lnTo>
                  <a:lnTo>
                    <a:pt x="47615" y="9515"/>
                  </a:lnTo>
                  <a:lnTo>
                    <a:pt x="55825" y="9525"/>
                  </a:lnTo>
                  <a:lnTo>
                    <a:pt x="56266" y="8466"/>
                  </a:lnTo>
                  <a:lnTo>
                    <a:pt x="56889" y="4037"/>
                  </a:lnTo>
                  <a:lnTo>
                    <a:pt x="57116" y="8594"/>
                  </a:lnTo>
                  <a:lnTo>
                    <a:pt x="65348" y="9443"/>
                  </a:lnTo>
                  <a:lnTo>
                    <a:pt x="66085" y="12311"/>
                  </a:lnTo>
                  <a:lnTo>
                    <a:pt x="66665" y="28065"/>
                  </a:lnTo>
                  <a:lnTo>
                    <a:pt x="57265" y="47388"/>
                  </a:lnTo>
                  <a:lnTo>
                    <a:pt x="48959" y="55806"/>
                  </a:lnTo>
                  <a:lnTo>
                    <a:pt x="46830" y="64489"/>
                  </a:lnTo>
                  <a:lnTo>
                    <a:pt x="42686" y="70289"/>
                  </a:lnTo>
                  <a:lnTo>
                    <a:pt x="37317" y="73573"/>
                  </a:lnTo>
                  <a:lnTo>
                    <a:pt x="34403" y="74448"/>
                  </a:lnTo>
                  <a:lnTo>
                    <a:pt x="32460" y="76090"/>
                  </a:lnTo>
                  <a:lnTo>
                    <a:pt x="19455" y="94819"/>
                  </a:lnTo>
                  <a:lnTo>
                    <a:pt x="14114" y="100179"/>
                  </a:lnTo>
                  <a:lnTo>
                    <a:pt x="8742" y="102732"/>
                  </a:lnTo>
                  <a:lnTo>
                    <a:pt x="4" y="104774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849"/>
            <p:cNvSpPr/>
            <p:nvPr>
              <p:custDataLst>
                <p:tags r:id="rId209"/>
              </p:custDataLst>
            </p:nvPr>
          </p:nvSpPr>
          <p:spPr>
            <a:xfrm>
              <a:off x="6610350" y="6343661"/>
              <a:ext cx="209551" cy="123815"/>
            </a:xfrm>
            <a:custGeom>
              <a:avLst/>
              <a:gdLst/>
              <a:ahLst/>
              <a:cxnLst/>
              <a:rect l="0" t="0" r="0" b="0"/>
              <a:pathLst>
                <a:path w="209551" h="123815">
                  <a:moveTo>
                    <a:pt x="9525" y="95239"/>
                  </a:moveTo>
                  <a:lnTo>
                    <a:pt x="9525" y="95239"/>
                  </a:lnTo>
                  <a:lnTo>
                    <a:pt x="9525" y="103440"/>
                  </a:lnTo>
                  <a:lnTo>
                    <a:pt x="8467" y="103881"/>
                  </a:lnTo>
                  <a:lnTo>
                    <a:pt x="393" y="104730"/>
                  </a:lnTo>
                  <a:lnTo>
                    <a:pt x="0" y="95249"/>
                  </a:lnTo>
                  <a:lnTo>
                    <a:pt x="0" y="104730"/>
                  </a:lnTo>
                  <a:lnTo>
                    <a:pt x="17691" y="104764"/>
                  </a:lnTo>
                  <a:lnTo>
                    <a:pt x="35333" y="96563"/>
                  </a:lnTo>
                  <a:lnTo>
                    <a:pt x="79770" y="53568"/>
                  </a:lnTo>
                  <a:lnTo>
                    <a:pt x="83078" y="47438"/>
                  </a:lnTo>
                  <a:lnTo>
                    <a:pt x="85608" y="41186"/>
                  </a:lnTo>
                  <a:lnTo>
                    <a:pt x="103012" y="20918"/>
                  </a:lnTo>
                  <a:lnTo>
                    <a:pt x="103991" y="17052"/>
                  </a:lnTo>
                  <a:lnTo>
                    <a:pt x="104621" y="11002"/>
                  </a:lnTo>
                  <a:lnTo>
                    <a:pt x="114266" y="27"/>
                  </a:lnTo>
                  <a:lnTo>
                    <a:pt x="109233" y="0"/>
                  </a:lnTo>
                  <a:lnTo>
                    <a:pt x="107747" y="1054"/>
                  </a:lnTo>
                  <a:lnTo>
                    <a:pt x="106756" y="2816"/>
                  </a:lnTo>
                  <a:lnTo>
                    <a:pt x="94455" y="35638"/>
                  </a:lnTo>
                  <a:lnTo>
                    <a:pt x="88782" y="44654"/>
                  </a:lnTo>
                  <a:lnTo>
                    <a:pt x="86329" y="57181"/>
                  </a:lnTo>
                  <a:lnTo>
                    <a:pt x="85725" y="99854"/>
                  </a:lnTo>
                  <a:lnTo>
                    <a:pt x="86783" y="100432"/>
                  </a:lnTo>
                  <a:lnTo>
                    <a:pt x="88547" y="99760"/>
                  </a:lnTo>
                  <a:lnTo>
                    <a:pt x="93925" y="96132"/>
                  </a:lnTo>
                  <a:lnTo>
                    <a:pt x="130201" y="94185"/>
                  </a:lnTo>
                  <a:lnTo>
                    <a:pt x="142880" y="84878"/>
                  </a:lnTo>
                  <a:lnTo>
                    <a:pt x="149227" y="80051"/>
                  </a:lnTo>
                  <a:lnTo>
                    <a:pt x="161925" y="74130"/>
                  </a:lnTo>
                  <a:lnTo>
                    <a:pt x="168275" y="69983"/>
                  </a:lnTo>
                  <a:lnTo>
                    <a:pt x="177800" y="66588"/>
                  </a:lnTo>
                  <a:lnTo>
                    <a:pt x="204524" y="43078"/>
                  </a:lnTo>
                  <a:lnTo>
                    <a:pt x="207317" y="37484"/>
                  </a:lnTo>
                  <a:lnTo>
                    <a:pt x="209539" y="19477"/>
                  </a:lnTo>
                  <a:lnTo>
                    <a:pt x="209550" y="9550"/>
                  </a:lnTo>
                  <a:lnTo>
                    <a:pt x="209550" y="14582"/>
                  </a:lnTo>
                  <a:lnTo>
                    <a:pt x="208492" y="16067"/>
                  </a:lnTo>
                  <a:lnTo>
                    <a:pt x="206728" y="17058"/>
                  </a:lnTo>
                  <a:lnTo>
                    <a:pt x="204494" y="17718"/>
                  </a:lnTo>
                  <a:lnTo>
                    <a:pt x="203005" y="19217"/>
                  </a:lnTo>
                  <a:lnTo>
                    <a:pt x="200418" y="27124"/>
                  </a:lnTo>
                  <a:lnTo>
                    <a:pt x="200141" y="33194"/>
                  </a:lnTo>
                  <a:lnTo>
                    <a:pt x="197254" y="38736"/>
                  </a:lnTo>
                  <a:lnTo>
                    <a:pt x="195003" y="41695"/>
                  </a:lnTo>
                  <a:lnTo>
                    <a:pt x="192501" y="50628"/>
                  </a:lnTo>
                  <a:lnTo>
                    <a:pt x="190331" y="60595"/>
                  </a:lnTo>
                  <a:lnTo>
                    <a:pt x="183137" y="75617"/>
                  </a:lnTo>
                  <a:lnTo>
                    <a:pt x="181101" y="85123"/>
                  </a:lnTo>
                  <a:lnTo>
                    <a:pt x="174454" y="93202"/>
                  </a:lnTo>
                  <a:lnTo>
                    <a:pt x="172340" y="101927"/>
                  </a:lnTo>
                  <a:lnTo>
                    <a:pt x="171450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8" name="SMARTInkShape-850"/>
          <p:cNvSpPr/>
          <p:nvPr>
            <p:custDataLst>
              <p:tags r:id="rId4"/>
            </p:custDataLst>
          </p:nvPr>
        </p:nvSpPr>
        <p:spPr>
          <a:xfrm>
            <a:off x="5717179" y="6324600"/>
            <a:ext cx="140697" cy="19017"/>
          </a:xfrm>
          <a:custGeom>
            <a:avLst/>
            <a:gdLst/>
            <a:ahLst/>
            <a:cxnLst/>
            <a:rect l="0" t="0" r="0" b="0"/>
            <a:pathLst>
              <a:path w="140697" h="19017">
                <a:moveTo>
                  <a:pt x="0" y="0"/>
                </a:moveTo>
                <a:lnTo>
                  <a:pt x="0" y="0"/>
                </a:lnTo>
                <a:lnTo>
                  <a:pt x="21500" y="0"/>
                </a:lnTo>
                <a:lnTo>
                  <a:pt x="23132" y="1058"/>
                </a:lnTo>
                <a:lnTo>
                  <a:pt x="24221" y="2822"/>
                </a:lnTo>
                <a:lnTo>
                  <a:pt x="24945" y="5056"/>
                </a:lnTo>
                <a:lnTo>
                  <a:pt x="26487" y="5488"/>
                </a:lnTo>
                <a:lnTo>
                  <a:pt x="36012" y="621"/>
                </a:lnTo>
                <a:lnTo>
                  <a:pt x="43995" y="82"/>
                </a:lnTo>
                <a:lnTo>
                  <a:pt x="44479" y="1113"/>
                </a:lnTo>
                <a:lnTo>
                  <a:pt x="45016" y="5081"/>
                </a:lnTo>
                <a:lnTo>
                  <a:pt x="46218" y="5504"/>
                </a:lnTo>
                <a:lnTo>
                  <a:pt x="54567" y="277"/>
                </a:lnTo>
                <a:lnTo>
                  <a:pt x="54935" y="8226"/>
                </a:lnTo>
                <a:lnTo>
                  <a:pt x="57778" y="8947"/>
                </a:lnTo>
                <a:lnTo>
                  <a:pt x="105403" y="9525"/>
                </a:lnTo>
                <a:lnTo>
                  <a:pt x="112005" y="9525"/>
                </a:lnTo>
                <a:lnTo>
                  <a:pt x="112111" y="17726"/>
                </a:lnTo>
                <a:lnTo>
                  <a:pt x="112118" y="13601"/>
                </a:lnTo>
                <a:lnTo>
                  <a:pt x="113177" y="12242"/>
                </a:lnTo>
                <a:lnTo>
                  <a:pt x="121594" y="9539"/>
                </a:lnTo>
                <a:lnTo>
                  <a:pt x="121643" y="9525"/>
                </a:lnTo>
                <a:lnTo>
                  <a:pt x="131161" y="9525"/>
                </a:lnTo>
                <a:lnTo>
                  <a:pt x="131171" y="19016"/>
                </a:lnTo>
                <a:lnTo>
                  <a:pt x="131171" y="4472"/>
                </a:lnTo>
                <a:lnTo>
                  <a:pt x="132229" y="2981"/>
                </a:lnTo>
                <a:lnTo>
                  <a:pt x="133993" y="1987"/>
                </a:lnTo>
                <a:lnTo>
                  <a:pt x="140696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4" name="SMARTInkShape-Group211"/>
          <p:cNvGrpSpPr/>
          <p:nvPr/>
        </p:nvGrpSpPr>
        <p:grpSpPr>
          <a:xfrm>
            <a:off x="5286385" y="6354987"/>
            <a:ext cx="247631" cy="197812"/>
            <a:chOff x="5286385" y="6354987"/>
            <a:chExt cx="247631" cy="197812"/>
          </a:xfrm>
        </p:grpSpPr>
        <p:sp>
          <p:nvSpPr>
            <p:cNvPr id="99" name="SMARTInkShape-851"/>
            <p:cNvSpPr/>
            <p:nvPr>
              <p:custDataLst>
                <p:tags r:id="rId199"/>
              </p:custDataLst>
            </p:nvPr>
          </p:nvSpPr>
          <p:spPr>
            <a:xfrm>
              <a:off x="5334000" y="6448425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5488"/>
                  </a:lnTo>
                  <a:lnTo>
                    <a:pt x="29899" y="931"/>
                  </a:lnTo>
                  <a:lnTo>
                    <a:pt x="30516" y="621"/>
                  </a:lnTo>
                  <a:lnTo>
                    <a:pt x="38100" y="0"/>
                  </a:lnTo>
                  <a:lnTo>
                    <a:pt x="29899" y="0"/>
                  </a:lnTo>
                  <a:lnTo>
                    <a:pt x="29458" y="1058"/>
                  </a:lnTo>
                  <a:lnTo>
                    <a:pt x="27539" y="16868"/>
                  </a:lnTo>
                  <a:lnTo>
                    <a:pt x="20377" y="26824"/>
                  </a:lnTo>
                  <a:lnTo>
                    <a:pt x="18254" y="35834"/>
                  </a:lnTo>
                  <a:lnTo>
                    <a:pt x="12581" y="44719"/>
                  </a:lnTo>
                  <a:lnTo>
                    <a:pt x="9927" y="55304"/>
                  </a:lnTo>
                  <a:lnTo>
                    <a:pt x="9644" y="61659"/>
                  </a:lnTo>
                  <a:lnTo>
                    <a:pt x="6755" y="67268"/>
                  </a:lnTo>
                  <a:lnTo>
                    <a:pt x="3003" y="73289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852"/>
            <p:cNvSpPr/>
            <p:nvPr>
              <p:custDataLst>
                <p:tags r:id="rId200"/>
              </p:custDataLst>
            </p:nvPr>
          </p:nvSpPr>
          <p:spPr>
            <a:xfrm>
              <a:off x="5286385" y="6400800"/>
              <a:ext cx="66666" cy="76201"/>
            </a:xfrm>
            <a:custGeom>
              <a:avLst/>
              <a:gdLst/>
              <a:ahLst/>
              <a:cxnLst/>
              <a:rect l="0" t="0" r="0" b="0"/>
              <a:pathLst>
                <a:path w="66666" h="76201">
                  <a:moveTo>
                    <a:pt x="38090" y="28575"/>
                  </a:moveTo>
                  <a:lnTo>
                    <a:pt x="38090" y="28575"/>
                  </a:lnTo>
                  <a:lnTo>
                    <a:pt x="29889" y="28575"/>
                  </a:lnTo>
                  <a:lnTo>
                    <a:pt x="29448" y="27517"/>
                  </a:lnTo>
                  <a:lnTo>
                    <a:pt x="28575" y="19166"/>
                  </a:lnTo>
                  <a:lnTo>
                    <a:pt x="38087" y="19050"/>
                  </a:lnTo>
                  <a:lnTo>
                    <a:pt x="47615" y="9525"/>
                  </a:lnTo>
                  <a:lnTo>
                    <a:pt x="47615" y="10"/>
                  </a:lnTo>
                  <a:lnTo>
                    <a:pt x="57140" y="0"/>
                  </a:lnTo>
                  <a:lnTo>
                    <a:pt x="47731" y="0"/>
                  </a:lnTo>
                  <a:lnTo>
                    <a:pt x="47649" y="5056"/>
                  </a:lnTo>
                  <a:lnTo>
                    <a:pt x="46579" y="6545"/>
                  </a:lnTo>
                  <a:lnTo>
                    <a:pt x="42569" y="8201"/>
                  </a:lnTo>
                  <a:lnTo>
                    <a:pt x="41076" y="9701"/>
                  </a:lnTo>
                  <a:lnTo>
                    <a:pt x="35858" y="19712"/>
                  </a:lnTo>
                  <a:lnTo>
                    <a:pt x="30005" y="26824"/>
                  </a:lnTo>
                  <a:lnTo>
                    <a:pt x="28992" y="33113"/>
                  </a:lnTo>
                  <a:lnTo>
                    <a:pt x="27791" y="34775"/>
                  </a:lnTo>
                  <a:lnTo>
                    <a:pt x="25933" y="35884"/>
                  </a:lnTo>
                  <a:lnTo>
                    <a:pt x="23635" y="36623"/>
                  </a:lnTo>
                  <a:lnTo>
                    <a:pt x="22103" y="38173"/>
                  </a:lnTo>
                  <a:lnTo>
                    <a:pt x="20402" y="42719"/>
                  </a:lnTo>
                  <a:lnTo>
                    <a:pt x="18890" y="44354"/>
                  </a:lnTo>
                  <a:lnTo>
                    <a:pt x="9943" y="47498"/>
                  </a:lnTo>
                  <a:lnTo>
                    <a:pt x="9526" y="56755"/>
                  </a:lnTo>
                  <a:lnTo>
                    <a:pt x="0" y="57150"/>
                  </a:lnTo>
                  <a:lnTo>
                    <a:pt x="9123" y="66282"/>
                  </a:lnTo>
                  <a:lnTo>
                    <a:pt x="56747" y="66675"/>
                  </a:lnTo>
                  <a:lnTo>
                    <a:pt x="62163" y="66675"/>
                  </a:lnTo>
                  <a:lnTo>
                    <a:pt x="63664" y="67733"/>
                  </a:lnTo>
                  <a:lnTo>
                    <a:pt x="64664" y="69497"/>
                  </a:lnTo>
                  <a:lnTo>
                    <a:pt x="6666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853"/>
            <p:cNvSpPr/>
            <p:nvPr>
              <p:custDataLst>
                <p:tags r:id="rId201"/>
              </p:custDataLst>
            </p:nvPr>
          </p:nvSpPr>
          <p:spPr>
            <a:xfrm>
              <a:off x="5438775" y="6354987"/>
              <a:ext cx="9526" cy="17123"/>
            </a:xfrm>
            <a:custGeom>
              <a:avLst/>
              <a:gdLst/>
              <a:ahLst/>
              <a:cxnLst/>
              <a:rect l="0" t="0" r="0" b="0"/>
              <a:pathLst>
                <a:path w="9526" h="17123">
                  <a:moveTo>
                    <a:pt x="7408" y="0"/>
                  </a:moveTo>
                  <a:lnTo>
                    <a:pt x="7408" y="0"/>
                  </a:lnTo>
                  <a:lnTo>
                    <a:pt x="34" y="7678"/>
                  </a:lnTo>
                  <a:lnTo>
                    <a:pt x="0" y="17122"/>
                  </a:lnTo>
                  <a:lnTo>
                    <a:pt x="0" y="7747"/>
                  </a:lnTo>
                  <a:lnTo>
                    <a:pt x="9525" y="7713"/>
                  </a:lnTo>
                  <a:lnTo>
                    <a:pt x="1324" y="7713"/>
                  </a:lnTo>
                  <a:lnTo>
                    <a:pt x="9525" y="77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854"/>
            <p:cNvSpPr/>
            <p:nvPr>
              <p:custDataLst>
                <p:tags r:id="rId202"/>
              </p:custDataLst>
            </p:nvPr>
          </p:nvSpPr>
          <p:spPr>
            <a:xfrm>
              <a:off x="5381659" y="6429506"/>
              <a:ext cx="76153" cy="103306"/>
            </a:xfrm>
            <a:custGeom>
              <a:avLst/>
              <a:gdLst/>
              <a:ahLst/>
              <a:cxnLst/>
              <a:rect l="0" t="0" r="0" b="0"/>
              <a:pathLst>
                <a:path w="76153" h="103306">
                  <a:moveTo>
                    <a:pt x="47591" y="47494"/>
                  </a:moveTo>
                  <a:lnTo>
                    <a:pt x="47591" y="47494"/>
                  </a:lnTo>
                  <a:lnTo>
                    <a:pt x="38459" y="47494"/>
                  </a:lnTo>
                  <a:lnTo>
                    <a:pt x="38182" y="42438"/>
                  </a:lnTo>
                  <a:lnTo>
                    <a:pt x="37085" y="42006"/>
                  </a:lnTo>
                  <a:lnTo>
                    <a:pt x="33043" y="44350"/>
                  </a:lnTo>
                  <a:lnTo>
                    <a:pt x="31542" y="44339"/>
                  </a:lnTo>
                  <a:lnTo>
                    <a:pt x="30542" y="43274"/>
                  </a:lnTo>
                  <a:lnTo>
                    <a:pt x="28551" y="37997"/>
                  </a:lnTo>
                  <a:lnTo>
                    <a:pt x="23488" y="37977"/>
                  </a:lnTo>
                  <a:lnTo>
                    <a:pt x="21997" y="39033"/>
                  </a:lnTo>
                  <a:lnTo>
                    <a:pt x="21003" y="40795"/>
                  </a:lnTo>
                  <a:lnTo>
                    <a:pt x="19019" y="47484"/>
                  </a:lnTo>
                  <a:lnTo>
                    <a:pt x="10815" y="55694"/>
                  </a:lnTo>
                  <a:lnTo>
                    <a:pt x="9525" y="66117"/>
                  </a:lnTo>
                  <a:lnTo>
                    <a:pt x="9501" y="71474"/>
                  </a:lnTo>
                  <a:lnTo>
                    <a:pt x="6674" y="76850"/>
                  </a:lnTo>
                  <a:lnTo>
                    <a:pt x="2947" y="82765"/>
                  </a:lnTo>
                  <a:lnTo>
                    <a:pt x="0" y="94958"/>
                  </a:lnTo>
                  <a:lnTo>
                    <a:pt x="16371" y="103305"/>
                  </a:lnTo>
                  <a:lnTo>
                    <a:pt x="18311" y="102694"/>
                  </a:lnTo>
                  <a:lnTo>
                    <a:pt x="38211" y="88116"/>
                  </a:lnTo>
                  <a:lnTo>
                    <a:pt x="45738" y="86092"/>
                  </a:lnTo>
                  <a:lnTo>
                    <a:pt x="69933" y="63217"/>
                  </a:lnTo>
                  <a:lnTo>
                    <a:pt x="73396" y="54129"/>
                  </a:lnTo>
                  <a:lnTo>
                    <a:pt x="76152" y="15662"/>
                  </a:lnTo>
                  <a:lnTo>
                    <a:pt x="75098" y="13572"/>
                  </a:lnTo>
                  <a:lnTo>
                    <a:pt x="73338" y="12179"/>
                  </a:lnTo>
                  <a:lnTo>
                    <a:pt x="71106" y="11251"/>
                  </a:lnTo>
                  <a:lnTo>
                    <a:pt x="69618" y="9574"/>
                  </a:lnTo>
                  <a:lnTo>
                    <a:pt x="67964" y="4888"/>
                  </a:lnTo>
                  <a:lnTo>
                    <a:pt x="66465" y="3215"/>
                  </a:lnTo>
                  <a:lnTo>
                    <a:pt x="58556" y="310"/>
                  </a:lnTo>
                  <a:lnTo>
                    <a:pt x="52486" y="0"/>
                  </a:lnTo>
                  <a:lnTo>
                    <a:pt x="46944" y="2749"/>
                  </a:lnTo>
                  <a:lnTo>
                    <a:pt x="28947" y="18517"/>
                  </a:lnTo>
                  <a:lnTo>
                    <a:pt x="28661" y="23857"/>
                  </a:lnTo>
                  <a:lnTo>
                    <a:pt x="25772" y="29227"/>
                  </a:lnTo>
                  <a:lnTo>
                    <a:pt x="22019" y="35142"/>
                  </a:lnTo>
                  <a:lnTo>
                    <a:pt x="19609" y="47563"/>
                  </a:lnTo>
                  <a:lnTo>
                    <a:pt x="19016" y="57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855"/>
            <p:cNvSpPr/>
            <p:nvPr>
              <p:custDataLst>
                <p:tags r:id="rId203"/>
              </p:custDataLst>
            </p:nvPr>
          </p:nvSpPr>
          <p:spPr>
            <a:xfrm>
              <a:off x="5467353" y="6467475"/>
              <a:ext cx="66663" cy="85324"/>
            </a:xfrm>
            <a:custGeom>
              <a:avLst/>
              <a:gdLst/>
              <a:ahLst/>
              <a:cxnLst/>
              <a:rect l="0" t="0" r="0" b="0"/>
              <a:pathLst>
                <a:path w="66663" h="85324">
                  <a:moveTo>
                    <a:pt x="19047" y="0"/>
                  </a:moveTo>
                  <a:lnTo>
                    <a:pt x="19047" y="0"/>
                  </a:lnTo>
                  <a:lnTo>
                    <a:pt x="28562" y="9515"/>
                  </a:lnTo>
                  <a:lnTo>
                    <a:pt x="20370" y="9525"/>
                  </a:lnTo>
                  <a:lnTo>
                    <a:pt x="19929" y="10583"/>
                  </a:lnTo>
                  <a:lnTo>
                    <a:pt x="19439" y="14581"/>
                  </a:lnTo>
                  <a:lnTo>
                    <a:pt x="16398" y="19886"/>
                  </a:lnTo>
                  <a:lnTo>
                    <a:pt x="9924" y="28067"/>
                  </a:lnTo>
                  <a:lnTo>
                    <a:pt x="9533" y="45896"/>
                  </a:lnTo>
                  <a:lnTo>
                    <a:pt x="1322" y="55674"/>
                  </a:lnTo>
                  <a:lnTo>
                    <a:pt x="0" y="66638"/>
                  </a:lnTo>
                  <a:lnTo>
                    <a:pt x="14462" y="81140"/>
                  </a:lnTo>
                  <a:lnTo>
                    <a:pt x="19831" y="83687"/>
                  </a:lnTo>
                  <a:lnTo>
                    <a:pt x="26845" y="85323"/>
                  </a:lnTo>
                  <a:lnTo>
                    <a:pt x="27421" y="84399"/>
                  </a:lnTo>
                  <a:lnTo>
                    <a:pt x="28061" y="80549"/>
                  </a:lnTo>
                  <a:lnTo>
                    <a:pt x="29289" y="79099"/>
                  </a:lnTo>
                  <a:lnTo>
                    <a:pt x="41785" y="71526"/>
                  </a:lnTo>
                  <a:lnTo>
                    <a:pt x="55310" y="58900"/>
                  </a:lnTo>
                  <a:lnTo>
                    <a:pt x="56330" y="55106"/>
                  </a:lnTo>
                  <a:lnTo>
                    <a:pt x="56986" y="44046"/>
                  </a:lnTo>
                  <a:lnTo>
                    <a:pt x="59898" y="37921"/>
                  </a:lnTo>
                  <a:lnTo>
                    <a:pt x="63662" y="31671"/>
                  </a:lnTo>
                  <a:lnTo>
                    <a:pt x="66275" y="20921"/>
                  </a:lnTo>
                  <a:lnTo>
                    <a:pt x="66662" y="9966"/>
                  </a:lnTo>
                  <a:lnTo>
                    <a:pt x="58470" y="9563"/>
                  </a:lnTo>
                  <a:lnTo>
                    <a:pt x="58029" y="8493"/>
                  </a:lnTo>
                  <a:lnTo>
                    <a:pt x="57539" y="4480"/>
                  </a:lnTo>
                  <a:lnTo>
                    <a:pt x="56350" y="2986"/>
                  </a:lnTo>
                  <a:lnTo>
                    <a:pt x="47741" y="34"/>
                  </a:lnTo>
                  <a:lnTo>
                    <a:pt x="38492" y="9134"/>
                  </a:lnTo>
                  <a:lnTo>
                    <a:pt x="2857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5" name="SMARTInkShape-856"/>
          <p:cNvSpPr/>
          <p:nvPr>
            <p:custDataLst>
              <p:tags r:id="rId5"/>
            </p:custDataLst>
          </p:nvPr>
        </p:nvSpPr>
        <p:spPr>
          <a:xfrm>
            <a:off x="5419725" y="6315075"/>
            <a:ext cx="314316" cy="38101"/>
          </a:xfrm>
          <a:custGeom>
            <a:avLst/>
            <a:gdLst/>
            <a:ahLst/>
            <a:cxnLst/>
            <a:rect l="0" t="0" r="0" b="0"/>
            <a:pathLst>
              <a:path w="314316" h="38101">
                <a:moveTo>
                  <a:pt x="0" y="38100"/>
                </a:moveTo>
                <a:lnTo>
                  <a:pt x="0" y="38100"/>
                </a:lnTo>
                <a:lnTo>
                  <a:pt x="9525" y="38100"/>
                </a:lnTo>
                <a:lnTo>
                  <a:pt x="116" y="28691"/>
                </a:lnTo>
                <a:lnTo>
                  <a:pt x="0" y="38100"/>
                </a:lnTo>
                <a:lnTo>
                  <a:pt x="5056" y="38100"/>
                </a:lnTo>
                <a:lnTo>
                  <a:pt x="6545" y="37042"/>
                </a:lnTo>
                <a:lnTo>
                  <a:pt x="7539" y="35278"/>
                </a:lnTo>
                <a:lnTo>
                  <a:pt x="8201" y="33044"/>
                </a:lnTo>
                <a:lnTo>
                  <a:pt x="8642" y="32612"/>
                </a:lnTo>
                <a:lnTo>
                  <a:pt x="8937" y="33384"/>
                </a:lnTo>
                <a:lnTo>
                  <a:pt x="9132" y="34956"/>
                </a:lnTo>
                <a:lnTo>
                  <a:pt x="10321" y="36004"/>
                </a:lnTo>
                <a:lnTo>
                  <a:pt x="18648" y="38018"/>
                </a:lnTo>
                <a:lnTo>
                  <a:pt x="46174" y="38100"/>
                </a:lnTo>
                <a:lnTo>
                  <a:pt x="55699" y="29899"/>
                </a:lnTo>
                <a:lnTo>
                  <a:pt x="66245" y="28609"/>
                </a:lnTo>
                <a:lnTo>
                  <a:pt x="103417" y="28575"/>
                </a:lnTo>
                <a:lnTo>
                  <a:pt x="103869" y="27517"/>
                </a:lnTo>
                <a:lnTo>
                  <a:pt x="104373" y="23519"/>
                </a:lnTo>
                <a:lnTo>
                  <a:pt x="105565" y="22030"/>
                </a:lnTo>
                <a:lnTo>
                  <a:pt x="112942" y="19443"/>
                </a:lnTo>
                <a:lnTo>
                  <a:pt x="138287" y="19050"/>
                </a:lnTo>
                <a:lnTo>
                  <a:pt x="139816" y="17992"/>
                </a:lnTo>
                <a:lnTo>
                  <a:pt x="140836" y="16228"/>
                </a:lnTo>
                <a:lnTo>
                  <a:pt x="141515" y="13994"/>
                </a:lnTo>
                <a:lnTo>
                  <a:pt x="143027" y="12505"/>
                </a:lnTo>
                <a:lnTo>
                  <a:pt x="147529" y="10849"/>
                </a:lnTo>
                <a:lnTo>
                  <a:pt x="149153" y="11466"/>
                </a:lnTo>
                <a:lnTo>
                  <a:pt x="150235" y="12936"/>
                </a:lnTo>
                <a:lnTo>
                  <a:pt x="151972" y="17842"/>
                </a:lnTo>
                <a:lnTo>
                  <a:pt x="155032" y="18514"/>
                </a:lnTo>
                <a:lnTo>
                  <a:pt x="200981" y="19050"/>
                </a:lnTo>
                <a:lnTo>
                  <a:pt x="218648" y="19050"/>
                </a:lnTo>
                <a:lnTo>
                  <a:pt x="227238" y="27251"/>
                </a:lnTo>
                <a:lnTo>
                  <a:pt x="237998" y="28565"/>
                </a:lnTo>
                <a:lnTo>
                  <a:pt x="247533" y="28575"/>
                </a:lnTo>
                <a:lnTo>
                  <a:pt x="247640" y="20374"/>
                </a:lnTo>
                <a:lnTo>
                  <a:pt x="248701" y="19933"/>
                </a:lnTo>
                <a:lnTo>
                  <a:pt x="257059" y="19060"/>
                </a:lnTo>
                <a:lnTo>
                  <a:pt x="265366" y="10850"/>
                </a:lnTo>
                <a:lnTo>
                  <a:pt x="265811" y="11467"/>
                </a:lnTo>
                <a:lnTo>
                  <a:pt x="266666" y="18692"/>
                </a:lnTo>
                <a:lnTo>
                  <a:pt x="314291" y="19050"/>
                </a:lnTo>
                <a:lnTo>
                  <a:pt x="314315" y="19050"/>
                </a:lnTo>
                <a:lnTo>
                  <a:pt x="305192" y="19050"/>
                </a:lnTo>
                <a:lnTo>
                  <a:pt x="3048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0" name="SMARTInkShape-Group214"/>
          <p:cNvGrpSpPr/>
          <p:nvPr/>
        </p:nvGrpSpPr>
        <p:grpSpPr>
          <a:xfrm>
            <a:off x="2809875" y="6343650"/>
            <a:ext cx="504826" cy="219076"/>
            <a:chOff x="2809875" y="6343650"/>
            <a:chExt cx="504826" cy="219076"/>
          </a:xfrm>
        </p:grpSpPr>
        <p:sp>
          <p:nvSpPr>
            <p:cNvPr id="106" name="SMARTInkShape-857"/>
            <p:cNvSpPr/>
            <p:nvPr>
              <p:custDataLst>
                <p:tags r:id="rId195"/>
              </p:custDataLst>
            </p:nvPr>
          </p:nvSpPr>
          <p:spPr>
            <a:xfrm>
              <a:off x="2809875" y="6343650"/>
              <a:ext cx="504826" cy="28576"/>
            </a:xfrm>
            <a:custGeom>
              <a:avLst/>
              <a:gdLst/>
              <a:ahLst/>
              <a:cxnLst/>
              <a:rect l="0" t="0" r="0" b="0"/>
              <a:pathLst>
                <a:path w="504826" h="28576">
                  <a:moveTo>
                    <a:pt x="9525" y="9525"/>
                  </a:moveTo>
                  <a:lnTo>
                    <a:pt x="9525" y="9525"/>
                  </a:lnTo>
                  <a:lnTo>
                    <a:pt x="9525" y="27251"/>
                  </a:lnTo>
                  <a:lnTo>
                    <a:pt x="8467" y="27692"/>
                  </a:lnTo>
                  <a:lnTo>
                    <a:pt x="0" y="28575"/>
                  </a:lnTo>
                  <a:lnTo>
                    <a:pt x="0" y="19053"/>
                  </a:lnTo>
                  <a:lnTo>
                    <a:pt x="8200" y="19050"/>
                  </a:lnTo>
                  <a:lnTo>
                    <a:pt x="8642" y="17992"/>
                  </a:lnTo>
                  <a:lnTo>
                    <a:pt x="9263" y="13562"/>
                  </a:lnTo>
                  <a:lnTo>
                    <a:pt x="9409" y="15906"/>
                  </a:lnTo>
                  <a:lnTo>
                    <a:pt x="10506" y="16954"/>
                  </a:lnTo>
                  <a:lnTo>
                    <a:pt x="19015" y="19043"/>
                  </a:lnTo>
                  <a:lnTo>
                    <a:pt x="28572" y="19050"/>
                  </a:lnTo>
                  <a:lnTo>
                    <a:pt x="36775" y="10849"/>
                  </a:lnTo>
                  <a:lnTo>
                    <a:pt x="37217" y="11466"/>
                  </a:lnTo>
                  <a:lnTo>
                    <a:pt x="37984" y="17842"/>
                  </a:lnTo>
                  <a:lnTo>
                    <a:pt x="47508" y="9632"/>
                  </a:lnTo>
                  <a:lnTo>
                    <a:pt x="95131" y="9525"/>
                  </a:lnTo>
                  <a:lnTo>
                    <a:pt x="103450" y="9525"/>
                  </a:lnTo>
                  <a:lnTo>
                    <a:pt x="103892" y="10583"/>
                  </a:lnTo>
                  <a:lnTo>
                    <a:pt x="104383" y="14581"/>
                  </a:lnTo>
                  <a:lnTo>
                    <a:pt x="105571" y="16070"/>
                  </a:lnTo>
                  <a:lnTo>
                    <a:pt x="113898" y="18934"/>
                  </a:lnTo>
                  <a:lnTo>
                    <a:pt x="122466" y="19040"/>
                  </a:lnTo>
                  <a:lnTo>
                    <a:pt x="122919" y="20101"/>
                  </a:lnTo>
                  <a:lnTo>
                    <a:pt x="123423" y="24103"/>
                  </a:lnTo>
                  <a:lnTo>
                    <a:pt x="124615" y="25594"/>
                  </a:lnTo>
                  <a:lnTo>
                    <a:pt x="131991" y="28182"/>
                  </a:lnTo>
                  <a:lnTo>
                    <a:pt x="138004" y="23402"/>
                  </a:lnTo>
                  <a:lnTo>
                    <a:pt x="139628" y="23009"/>
                  </a:lnTo>
                  <a:lnTo>
                    <a:pt x="140710" y="23806"/>
                  </a:lnTo>
                  <a:lnTo>
                    <a:pt x="142447" y="27634"/>
                  </a:lnTo>
                  <a:lnTo>
                    <a:pt x="151038" y="28492"/>
                  </a:lnTo>
                  <a:lnTo>
                    <a:pt x="159735" y="22013"/>
                  </a:lnTo>
                  <a:lnTo>
                    <a:pt x="169699" y="19440"/>
                  </a:lnTo>
                  <a:lnTo>
                    <a:pt x="189047" y="19053"/>
                  </a:lnTo>
                  <a:lnTo>
                    <a:pt x="198574" y="10849"/>
                  </a:lnTo>
                  <a:lnTo>
                    <a:pt x="200116" y="11466"/>
                  </a:lnTo>
                  <a:lnTo>
                    <a:pt x="204652" y="14974"/>
                  </a:lnTo>
                  <a:lnTo>
                    <a:pt x="206284" y="15274"/>
                  </a:lnTo>
                  <a:lnTo>
                    <a:pt x="207373" y="14416"/>
                  </a:lnTo>
                  <a:lnTo>
                    <a:pt x="209120" y="10491"/>
                  </a:lnTo>
                  <a:lnTo>
                    <a:pt x="217713" y="9610"/>
                  </a:lnTo>
                  <a:lnTo>
                    <a:pt x="218167" y="10640"/>
                  </a:lnTo>
                  <a:lnTo>
                    <a:pt x="218956" y="17734"/>
                  </a:lnTo>
                  <a:lnTo>
                    <a:pt x="221844" y="18465"/>
                  </a:lnTo>
                  <a:lnTo>
                    <a:pt x="236766" y="19047"/>
                  </a:lnTo>
                  <a:lnTo>
                    <a:pt x="237219" y="17990"/>
                  </a:lnTo>
                  <a:lnTo>
                    <a:pt x="237723" y="13993"/>
                  </a:lnTo>
                  <a:lnTo>
                    <a:pt x="238915" y="12503"/>
                  </a:lnTo>
                  <a:lnTo>
                    <a:pt x="247248" y="9641"/>
                  </a:lnTo>
                  <a:lnTo>
                    <a:pt x="266272" y="9525"/>
                  </a:lnTo>
                  <a:lnTo>
                    <a:pt x="276106" y="18934"/>
                  </a:lnTo>
                  <a:lnTo>
                    <a:pt x="285354" y="9915"/>
                  </a:lnTo>
                  <a:lnTo>
                    <a:pt x="312881" y="9525"/>
                  </a:lnTo>
                  <a:lnTo>
                    <a:pt x="318954" y="4469"/>
                  </a:lnTo>
                  <a:lnTo>
                    <a:pt x="320586" y="4037"/>
                  </a:lnTo>
                  <a:lnTo>
                    <a:pt x="321674" y="4809"/>
                  </a:lnTo>
                  <a:lnTo>
                    <a:pt x="322399" y="6381"/>
                  </a:lnTo>
                  <a:lnTo>
                    <a:pt x="323941" y="7429"/>
                  </a:lnTo>
                  <a:lnTo>
                    <a:pt x="333337" y="9518"/>
                  </a:lnTo>
                  <a:lnTo>
                    <a:pt x="380572" y="9525"/>
                  </a:lnTo>
                  <a:lnTo>
                    <a:pt x="380874" y="14581"/>
                  </a:lnTo>
                  <a:lnTo>
                    <a:pt x="381974" y="15013"/>
                  </a:lnTo>
                  <a:lnTo>
                    <a:pt x="390693" y="10146"/>
                  </a:lnTo>
                  <a:lnTo>
                    <a:pt x="417741" y="9525"/>
                  </a:lnTo>
                  <a:lnTo>
                    <a:pt x="418194" y="10583"/>
                  </a:lnTo>
                  <a:lnTo>
                    <a:pt x="418698" y="14581"/>
                  </a:lnTo>
                  <a:lnTo>
                    <a:pt x="419890" y="16070"/>
                  </a:lnTo>
                  <a:lnTo>
                    <a:pt x="428590" y="19040"/>
                  </a:lnTo>
                  <a:lnTo>
                    <a:pt x="476133" y="19050"/>
                  </a:lnTo>
                  <a:lnTo>
                    <a:pt x="476247" y="9918"/>
                  </a:lnTo>
                  <a:lnTo>
                    <a:pt x="476250" y="14698"/>
                  </a:lnTo>
                  <a:lnTo>
                    <a:pt x="477308" y="16149"/>
                  </a:lnTo>
                  <a:lnTo>
                    <a:pt x="481306" y="17760"/>
                  </a:lnTo>
                  <a:lnTo>
                    <a:pt x="482796" y="17132"/>
                  </a:lnTo>
                  <a:lnTo>
                    <a:pt x="483789" y="15654"/>
                  </a:lnTo>
                  <a:lnTo>
                    <a:pt x="484451" y="13610"/>
                  </a:lnTo>
                  <a:lnTo>
                    <a:pt x="485951" y="12249"/>
                  </a:lnTo>
                  <a:lnTo>
                    <a:pt x="495962" y="7240"/>
                  </a:lnTo>
                  <a:lnTo>
                    <a:pt x="504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858"/>
            <p:cNvSpPr/>
            <p:nvPr>
              <p:custDataLst>
                <p:tags r:id="rId196"/>
              </p:custDataLst>
            </p:nvPr>
          </p:nvSpPr>
          <p:spPr>
            <a:xfrm>
              <a:off x="2895610" y="6448818"/>
              <a:ext cx="76188" cy="113908"/>
            </a:xfrm>
            <a:custGeom>
              <a:avLst/>
              <a:gdLst/>
              <a:ahLst/>
              <a:cxnLst/>
              <a:rect l="0" t="0" r="0" b="0"/>
              <a:pathLst>
                <a:path w="76188" h="113908">
                  <a:moveTo>
                    <a:pt x="28565" y="9132"/>
                  </a:moveTo>
                  <a:lnTo>
                    <a:pt x="28565" y="9132"/>
                  </a:lnTo>
                  <a:lnTo>
                    <a:pt x="19040" y="9132"/>
                  </a:lnTo>
                  <a:lnTo>
                    <a:pt x="19040" y="931"/>
                  </a:lnTo>
                  <a:lnTo>
                    <a:pt x="20098" y="490"/>
                  </a:lnTo>
                  <a:lnTo>
                    <a:pt x="24096" y="0"/>
                  </a:lnTo>
                  <a:lnTo>
                    <a:pt x="25586" y="927"/>
                  </a:lnTo>
                  <a:lnTo>
                    <a:pt x="26578" y="2604"/>
                  </a:lnTo>
                  <a:lnTo>
                    <a:pt x="27240" y="4780"/>
                  </a:lnTo>
                  <a:lnTo>
                    <a:pt x="28741" y="6231"/>
                  </a:lnTo>
                  <a:lnTo>
                    <a:pt x="36650" y="8750"/>
                  </a:lnTo>
                  <a:lnTo>
                    <a:pt x="61677" y="9129"/>
                  </a:lnTo>
                  <a:lnTo>
                    <a:pt x="63339" y="10188"/>
                  </a:lnTo>
                  <a:lnTo>
                    <a:pt x="64448" y="11952"/>
                  </a:lnTo>
                  <a:lnTo>
                    <a:pt x="65187" y="14188"/>
                  </a:lnTo>
                  <a:lnTo>
                    <a:pt x="66738" y="14620"/>
                  </a:lnTo>
                  <a:lnTo>
                    <a:pt x="76152" y="9156"/>
                  </a:lnTo>
                  <a:lnTo>
                    <a:pt x="76187" y="17336"/>
                  </a:lnTo>
                  <a:lnTo>
                    <a:pt x="71132" y="23322"/>
                  </a:lnTo>
                  <a:lnTo>
                    <a:pt x="65828" y="26022"/>
                  </a:lnTo>
                  <a:lnTo>
                    <a:pt x="62932" y="26742"/>
                  </a:lnTo>
                  <a:lnTo>
                    <a:pt x="61001" y="28280"/>
                  </a:lnTo>
                  <a:lnTo>
                    <a:pt x="58856" y="32812"/>
                  </a:lnTo>
                  <a:lnTo>
                    <a:pt x="57225" y="34444"/>
                  </a:lnTo>
                  <a:lnTo>
                    <a:pt x="48052" y="37580"/>
                  </a:lnTo>
                  <a:lnTo>
                    <a:pt x="47745" y="42726"/>
                  </a:lnTo>
                  <a:lnTo>
                    <a:pt x="46643" y="44228"/>
                  </a:lnTo>
                  <a:lnTo>
                    <a:pt x="39425" y="46837"/>
                  </a:lnTo>
                  <a:lnTo>
                    <a:pt x="38683" y="49878"/>
                  </a:lnTo>
                  <a:lnTo>
                    <a:pt x="38486" y="52171"/>
                  </a:lnTo>
                  <a:lnTo>
                    <a:pt x="35444" y="57541"/>
                  </a:lnTo>
                  <a:lnTo>
                    <a:pt x="22287" y="73545"/>
                  </a:lnTo>
                  <a:lnTo>
                    <a:pt x="19468" y="83571"/>
                  </a:lnTo>
                  <a:lnTo>
                    <a:pt x="18266" y="84158"/>
                  </a:lnTo>
                  <a:lnTo>
                    <a:pt x="14110" y="84810"/>
                  </a:lnTo>
                  <a:lnTo>
                    <a:pt x="12578" y="86043"/>
                  </a:lnTo>
                  <a:lnTo>
                    <a:pt x="9919" y="93487"/>
                  </a:lnTo>
                  <a:lnTo>
                    <a:pt x="9634" y="99508"/>
                  </a:lnTo>
                  <a:lnTo>
                    <a:pt x="6746" y="105038"/>
                  </a:lnTo>
                  <a:lnTo>
                    <a:pt x="0" y="113893"/>
                  </a:lnTo>
                  <a:lnTo>
                    <a:pt x="26814" y="113907"/>
                  </a:lnTo>
                  <a:lnTo>
                    <a:pt x="35823" y="107362"/>
                  </a:lnTo>
                  <a:lnTo>
                    <a:pt x="44709" y="105265"/>
                  </a:lnTo>
                  <a:lnTo>
                    <a:pt x="57140" y="1043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859"/>
            <p:cNvSpPr/>
            <p:nvPr>
              <p:custDataLst>
                <p:tags r:id="rId197"/>
              </p:custDataLst>
            </p:nvPr>
          </p:nvSpPr>
          <p:spPr>
            <a:xfrm>
              <a:off x="2971803" y="6467512"/>
              <a:ext cx="93756" cy="85181"/>
            </a:xfrm>
            <a:custGeom>
              <a:avLst/>
              <a:gdLst/>
              <a:ahLst/>
              <a:cxnLst/>
              <a:rect l="0" t="0" r="0" b="0"/>
              <a:pathLst>
                <a:path w="93756" h="85181">
                  <a:moveTo>
                    <a:pt x="57147" y="9488"/>
                  </a:moveTo>
                  <a:lnTo>
                    <a:pt x="57147" y="9488"/>
                  </a:lnTo>
                  <a:lnTo>
                    <a:pt x="28974" y="9488"/>
                  </a:lnTo>
                  <a:lnTo>
                    <a:pt x="28691" y="14544"/>
                  </a:lnTo>
                  <a:lnTo>
                    <a:pt x="25803" y="19849"/>
                  </a:lnTo>
                  <a:lnTo>
                    <a:pt x="12764" y="35803"/>
                  </a:lnTo>
                  <a:lnTo>
                    <a:pt x="9949" y="45827"/>
                  </a:lnTo>
                  <a:lnTo>
                    <a:pt x="3060" y="54844"/>
                  </a:lnTo>
                  <a:lnTo>
                    <a:pt x="8" y="66592"/>
                  </a:lnTo>
                  <a:lnTo>
                    <a:pt x="0" y="71680"/>
                  </a:lnTo>
                  <a:lnTo>
                    <a:pt x="2821" y="76993"/>
                  </a:lnTo>
                  <a:lnTo>
                    <a:pt x="5055" y="79892"/>
                  </a:lnTo>
                  <a:lnTo>
                    <a:pt x="10359" y="83112"/>
                  </a:lnTo>
                  <a:lnTo>
                    <a:pt x="22387" y="85180"/>
                  </a:lnTo>
                  <a:lnTo>
                    <a:pt x="28645" y="82639"/>
                  </a:lnTo>
                  <a:lnTo>
                    <a:pt x="76023" y="47565"/>
                  </a:lnTo>
                  <a:lnTo>
                    <a:pt x="81411" y="41228"/>
                  </a:lnTo>
                  <a:lnTo>
                    <a:pt x="93755" y="12693"/>
                  </a:lnTo>
                  <a:lnTo>
                    <a:pt x="93194" y="11625"/>
                  </a:lnTo>
                  <a:lnTo>
                    <a:pt x="91761" y="10913"/>
                  </a:lnTo>
                  <a:lnTo>
                    <a:pt x="89748" y="10437"/>
                  </a:lnTo>
                  <a:lnTo>
                    <a:pt x="88406" y="9062"/>
                  </a:lnTo>
                  <a:lnTo>
                    <a:pt x="86915" y="4713"/>
                  </a:lnTo>
                  <a:lnTo>
                    <a:pt x="85459" y="3130"/>
                  </a:lnTo>
                  <a:lnTo>
                    <a:pt x="77626" y="380"/>
                  </a:lnTo>
                  <a:lnTo>
                    <a:pt x="63065" y="0"/>
                  </a:lnTo>
                  <a:lnTo>
                    <a:pt x="61092" y="1046"/>
                  </a:lnTo>
                  <a:lnTo>
                    <a:pt x="59777" y="2802"/>
                  </a:lnTo>
                  <a:lnTo>
                    <a:pt x="58901" y="5031"/>
                  </a:lnTo>
                  <a:lnTo>
                    <a:pt x="57258" y="6516"/>
                  </a:lnTo>
                  <a:lnTo>
                    <a:pt x="49100" y="9097"/>
                  </a:lnTo>
                  <a:lnTo>
                    <a:pt x="43003" y="9372"/>
                  </a:lnTo>
                  <a:lnTo>
                    <a:pt x="37456" y="12259"/>
                  </a:lnTo>
                  <a:lnTo>
                    <a:pt x="28618" y="18979"/>
                  </a:lnTo>
                  <a:lnTo>
                    <a:pt x="28572" y="475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860"/>
            <p:cNvSpPr/>
            <p:nvPr>
              <p:custDataLst>
                <p:tags r:id="rId198"/>
              </p:custDataLst>
            </p:nvPr>
          </p:nvSpPr>
          <p:spPr>
            <a:xfrm>
              <a:off x="3080613" y="6457991"/>
              <a:ext cx="99129" cy="104340"/>
            </a:xfrm>
            <a:custGeom>
              <a:avLst/>
              <a:gdLst/>
              <a:ahLst/>
              <a:cxnLst/>
              <a:rect l="0" t="0" r="0" b="0"/>
              <a:pathLst>
                <a:path w="99129" h="104340">
                  <a:moveTo>
                    <a:pt x="5487" y="85684"/>
                  </a:moveTo>
                  <a:lnTo>
                    <a:pt x="5487" y="85684"/>
                  </a:lnTo>
                  <a:lnTo>
                    <a:pt x="15012" y="76159"/>
                  </a:lnTo>
                  <a:lnTo>
                    <a:pt x="15012" y="81215"/>
                  </a:lnTo>
                  <a:lnTo>
                    <a:pt x="13954" y="82704"/>
                  </a:lnTo>
                  <a:lnTo>
                    <a:pt x="12190" y="83697"/>
                  </a:lnTo>
                  <a:lnTo>
                    <a:pt x="5522" y="85674"/>
                  </a:lnTo>
                  <a:lnTo>
                    <a:pt x="5490" y="93884"/>
                  </a:lnTo>
                  <a:lnTo>
                    <a:pt x="4430" y="94326"/>
                  </a:lnTo>
                  <a:lnTo>
                    <a:pt x="0" y="94948"/>
                  </a:lnTo>
                  <a:lnTo>
                    <a:pt x="2343" y="95093"/>
                  </a:lnTo>
                  <a:lnTo>
                    <a:pt x="3390" y="96190"/>
                  </a:lnTo>
                  <a:lnTo>
                    <a:pt x="5211" y="103400"/>
                  </a:lnTo>
                  <a:lnTo>
                    <a:pt x="15518" y="104339"/>
                  </a:lnTo>
                  <a:lnTo>
                    <a:pt x="23351" y="101737"/>
                  </a:lnTo>
                  <a:lnTo>
                    <a:pt x="46802" y="87406"/>
                  </a:lnTo>
                  <a:lnTo>
                    <a:pt x="83918" y="42367"/>
                  </a:lnTo>
                  <a:lnTo>
                    <a:pt x="99128" y="12733"/>
                  </a:lnTo>
                  <a:lnTo>
                    <a:pt x="98606" y="10592"/>
                  </a:lnTo>
                  <a:lnTo>
                    <a:pt x="92395" y="1569"/>
                  </a:lnTo>
                  <a:lnTo>
                    <a:pt x="88915" y="674"/>
                  </a:lnTo>
                  <a:lnTo>
                    <a:pt x="82110" y="0"/>
                  </a:lnTo>
                  <a:lnTo>
                    <a:pt x="63369" y="8604"/>
                  </a:lnTo>
                  <a:lnTo>
                    <a:pt x="58376" y="9093"/>
                  </a:lnTo>
                  <a:lnTo>
                    <a:pt x="52629" y="12133"/>
                  </a:lnTo>
                  <a:lnTo>
                    <a:pt x="29444" y="33163"/>
                  </a:lnTo>
                  <a:lnTo>
                    <a:pt x="26718" y="38705"/>
                  </a:lnTo>
                  <a:lnTo>
                    <a:pt x="25991" y="41665"/>
                  </a:lnTo>
                  <a:lnTo>
                    <a:pt x="17189" y="57166"/>
                  </a:lnTo>
                  <a:lnTo>
                    <a:pt x="15012" y="856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" name="SMARTInkShape-Group215"/>
          <p:cNvGrpSpPr/>
          <p:nvPr/>
        </p:nvGrpSpPr>
        <p:grpSpPr>
          <a:xfrm>
            <a:off x="4076700" y="6429375"/>
            <a:ext cx="314288" cy="152401"/>
            <a:chOff x="4076700" y="6429375"/>
            <a:chExt cx="314288" cy="152401"/>
          </a:xfrm>
        </p:grpSpPr>
        <p:sp>
          <p:nvSpPr>
            <p:cNvPr id="111" name="SMARTInkShape-861"/>
            <p:cNvSpPr/>
            <p:nvPr>
              <p:custDataLst>
                <p:tags r:id="rId192"/>
              </p:custDataLst>
            </p:nvPr>
          </p:nvSpPr>
          <p:spPr>
            <a:xfrm>
              <a:off x="4076700" y="6429375"/>
              <a:ext cx="91214" cy="152401"/>
            </a:xfrm>
            <a:custGeom>
              <a:avLst/>
              <a:gdLst/>
              <a:ahLst/>
              <a:cxnLst/>
              <a:rect l="0" t="0" r="0" b="0"/>
              <a:pathLst>
                <a:path w="91214" h="152401">
                  <a:moveTo>
                    <a:pt x="66675" y="9525"/>
                  </a:moveTo>
                  <a:lnTo>
                    <a:pt x="66675" y="9525"/>
                  </a:lnTo>
                  <a:lnTo>
                    <a:pt x="57266" y="18934"/>
                  </a:lnTo>
                  <a:lnTo>
                    <a:pt x="57150" y="9525"/>
                  </a:lnTo>
                  <a:lnTo>
                    <a:pt x="47625" y="0"/>
                  </a:lnTo>
                  <a:lnTo>
                    <a:pt x="47625" y="5056"/>
                  </a:lnTo>
                  <a:lnTo>
                    <a:pt x="48683" y="6545"/>
                  </a:lnTo>
                  <a:lnTo>
                    <a:pt x="50447" y="7539"/>
                  </a:lnTo>
                  <a:lnTo>
                    <a:pt x="57326" y="9263"/>
                  </a:lnTo>
                  <a:lnTo>
                    <a:pt x="75807" y="9525"/>
                  </a:lnTo>
                  <a:lnTo>
                    <a:pt x="76200" y="28540"/>
                  </a:lnTo>
                  <a:lnTo>
                    <a:pt x="43078" y="60639"/>
                  </a:lnTo>
                  <a:lnTo>
                    <a:pt x="28630" y="66654"/>
                  </a:lnTo>
                  <a:lnTo>
                    <a:pt x="20379" y="74874"/>
                  </a:lnTo>
                  <a:lnTo>
                    <a:pt x="19936" y="74257"/>
                  </a:lnTo>
                  <a:lnTo>
                    <a:pt x="19060" y="66782"/>
                  </a:lnTo>
                  <a:lnTo>
                    <a:pt x="36660" y="66675"/>
                  </a:lnTo>
                  <a:lnTo>
                    <a:pt x="45420" y="60130"/>
                  </a:lnTo>
                  <a:lnTo>
                    <a:pt x="54262" y="58033"/>
                  </a:lnTo>
                  <a:lnTo>
                    <a:pt x="85713" y="57150"/>
                  </a:lnTo>
                  <a:lnTo>
                    <a:pt x="85725" y="65351"/>
                  </a:lnTo>
                  <a:lnTo>
                    <a:pt x="90781" y="71339"/>
                  </a:lnTo>
                  <a:lnTo>
                    <a:pt x="91213" y="72960"/>
                  </a:lnTo>
                  <a:lnTo>
                    <a:pt x="90441" y="74040"/>
                  </a:lnTo>
                  <a:lnTo>
                    <a:pt x="86657" y="75773"/>
                  </a:lnTo>
                  <a:lnTo>
                    <a:pt x="84851" y="83720"/>
                  </a:lnTo>
                  <a:lnTo>
                    <a:pt x="40865" y="130584"/>
                  </a:lnTo>
                  <a:lnTo>
                    <a:pt x="33590" y="137861"/>
                  </a:lnTo>
                  <a:lnTo>
                    <a:pt x="27982" y="140646"/>
                  </a:lnTo>
                  <a:lnTo>
                    <a:pt x="19573" y="142744"/>
                  </a:lnTo>
                  <a:lnTo>
                    <a:pt x="11549" y="149395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862"/>
            <p:cNvSpPr/>
            <p:nvPr>
              <p:custDataLst>
                <p:tags r:id="rId193"/>
              </p:custDataLst>
            </p:nvPr>
          </p:nvSpPr>
          <p:spPr>
            <a:xfrm>
              <a:off x="4200525" y="6461987"/>
              <a:ext cx="85285" cy="100705"/>
            </a:xfrm>
            <a:custGeom>
              <a:avLst/>
              <a:gdLst/>
              <a:ahLst/>
              <a:cxnLst/>
              <a:rect l="0" t="0" r="0" b="0"/>
              <a:pathLst>
                <a:path w="85285" h="100705">
                  <a:moveTo>
                    <a:pt x="0" y="34063"/>
                  </a:moveTo>
                  <a:lnTo>
                    <a:pt x="0" y="34063"/>
                  </a:lnTo>
                  <a:lnTo>
                    <a:pt x="19036" y="34063"/>
                  </a:lnTo>
                  <a:lnTo>
                    <a:pt x="19050" y="43587"/>
                  </a:lnTo>
                  <a:lnTo>
                    <a:pt x="4861" y="57777"/>
                  </a:lnTo>
                  <a:lnTo>
                    <a:pt x="2160" y="63299"/>
                  </a:lnTo>
                  <a:lnTo>
                    <a:pt x="38" y="72010"/>
                  </a:lnTo>
                  <a:lnTo>
                    <a:pt x="0" y="91087"/>
                  </a:lnTo>
                  <a:lnTo>
                    <a:pt x="9132" y="100343"/>
                  </a:lnTo>
                  <a:lnTo>
                    <a:pt x="22748" y="100704"/>
                  </a:lnTo>
                  <a:lnTo>
                    <a:pt x="28808" y="97900"/>
                  </a:lnTo>
                  <a:lnTo>
                    <a:pt x="60329" y="68939"/>
                  </a:lnTo>
                  <a:lnTo>
                    <a:pt x="71968" y="49733"/>
                  </a:lnTo>
                  <a:lnTo>
                    <a:pt x="76004" y="38118"/>
                  </a:lnTo>
                  <a:lnTo>
                    <a:pt x="82374" y="27974"/>
                  </a:lnTo>
                  <a:lnTo>
                    <a:pt x="85284" y="16929"/>
                  </a:lnTo>
                  <a:lnTo>
                    <a:pt x="76581" y="5930"/>
                  </a:lnTo>
                  <a:lnTo>
                    <a:pt x="61738" y="5491"/>
                  </a:lnTo>
                  <a:lnTo>
                    <a:pt x="60208" y="4432"/>
                  </a:lnTo>
                  <a:lnTo>
                    <a:pt x="59189" y="2668"/>
                  </a:lnTo>
                  <a:lnTo>
                    <a:pt x="58508" y="432"/>
                  </a:lnTo>
                  <a:lnTo>
                    <a:pt x="56998" y="0"/>
                  </a:lnTo>
                  <a:lnTo>
                    <a:pt x="38253" y="5464"/>
                  </a:lnTo>
                  <a:lnTo>
                    <a:pt x="38100" y="340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863"/>
            <p:cNvSpPr/>
            <p:nvPr>
              <p:custDataLst>
                <p:tags r:id="rId194"/>
              </p:custDataLst>
            </p:nvPr>
          </p:nvSpPr>
          <p:spPr>
            <a:xfrm>
              <a:off x="4314825" y="6439310"/>
              <a:ext cx="76163" cy="103973"/>
            </a:xfrm>
            <a:custGeom>
              <a:avLst/>
              <a:gdLst/>
              <a:ahLst/>
              <a:cxnLst/>
              <a:rect l="0" t="0" r="0" b="0"/>
              <a:pathLst>
                <a:path w="76163" h="103973">
                  <a:moveTo>
                    <a:pt x="19050" y="47215"/>
                  </a:moveTo>
                  <a:lnTo>
                    <a:pt x="19050" y="47215"/>
                  </a:lnTo>
                  <a:lnTo>
                    <a:pt x="0" y="66264"/>
                  </a:lnTo>
                  <a:lnTo>
                    <a:pt x="0" y="99885"/>
                  </a:lnTo>
                  <a:lnTo>
                    <a:pt x="1058" y="101378"/>
                  </a:lnTo>
                  <a:lnTo>
                    <a:pt x="2822" y="102374"/>
                  </a:lnTo>
                  <a:lnTo>
                    <a:pt x="13257" y="103972"/>
                  </a:lnTo>
                  <a:lnTo>
                    <a:pt x="19298" y="101368"/>
                  </a:lnTo>
                  <a:lnTo>
                    <a:pt x="41290" y="81964"/>
                  </a:lnTo>
                  <a:lnTo>
                    <a:pt x="62443" y="51263"/>
                  </a:lnTo>
                  <a:lnTo>
                    <a:pt x="76069" y="9792"/>
                  </a:lnTo>
                  <a:lnTo>
                    <a:pt x="76162" y="4259"/>
                  </a:lnTo>
                  <a:lnTo>
                    <a:pt x="75116" y="2703"/>
                  </a:lnTo>
                  <a:lnTo>
                    <a:pt x="73361" y="1665"/>
                  </a:lnTo>
                  <a:lnTo>
                    <a:pt x="67995" y="0"/>
                  </a:lnTo>
                  <a:lnTo>
                    <a:pt x="67555" y="922"/>
                  </a:lnTo>
                  <a:lnTo>
                    <a:pt x="67066" y="4769"/>
                  </a:lnTo>
                  <a:lnTo>
                    <a:pt x="65877" y="6218"/>
                  </a:lnTo>
                  <a:lnTo>
                    <a:pt x="47718" y="17682"/>
                  </a:lnTo>
                  <a:lnTo>
                    <a:pt x="39576" y="18514"/>
                  </a:lnTo>
                  <a:lnTo>
                    <a:pt x="33481" y="23659"/>
                  </a:lnTo>
                  <a:lnTo>
                    <a:pt x="30755" y="28985"/>
                  </a:lnTo>
                  <a:lnTo>
                    <a:pt x="30029" y="31886"/>
                  </a:lnTo>
                  <a:lnTo>
                    <a:pt x="21227" y="47287"/>
                  </a:lnTo>
                  <a:lnTo>
                    <a:pt x="20501" y="50438"/>
                  </a:lnTo>
                  <a:lnTo>
                    <a:pt x="18959" y="52539"/>
                  </a:lnTo>
                  <a:lnTo>
                    <a:pt x="16873" y="53939"/>
                  </a:lnTo>
                  <a:lnTo>
                    <a:pt x="9525" y="56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8" name="SMARTInkShape-Group216"/>
          <p:cNvGrpSpPr/>
          <p:nvPr/>
        </p:nvGrpSpPr>
        <p:grpSpPr>
          <a:xfrm>
            <a:off x="1666875" y="6439068"/>
            <a:ext cx="224191" cy="114133"/>
            <a:chOff x="1666875" y="6439068"/>
            <a:chExt cx="224191" cy="114133"/>
          </a:xfrm>
        </p:grpSpPr>
        <p:sp>
          <p:nvSpPr>
            <p:cNvPr id="115" name="SMARTInkShape-864"/>
            <p:cNvSpPr/>
            <p:nvPr>
              <p:custDataLst>
                <p:tags r:id="rId189"/>
              </p:custDataLst>
            </p:nvPr>
          </p:nvSpPr>
          <p:spPr>
            <a:xfrm>
              <a:off x="1666875" y="6448425"/>
              <a:ext cx="28576" cy="104776"/>
            </a:xfrm>
            <a:custGeom>
              <a:avLst/>
              <a:gdLst/>
              <a:ahLst/>
              <a:cxnLst/>
              <a:rect l="0" t="0" r="0" b="0"/>
              <a:pathLst>
                <a:path w="28576" h="104776">
                  <a:moveTo>
                    <a:pt x="19050" y="19050"/>
                  </a:moveTo>
                  <a:lnTo>
                    <a:pt x="19050" y="19050"/>
                  </a:lnTo>
                  <a:lnTo>
                    <a:pt x="19050" y="34"/>
                  </a:lnTo>
                  <a:lnTo>
                    <a:pt x="28575" y="0"/>
                  </a:lnTo>
                  <a:lnTo>
                    <a:pt x="28575" y="5056"/>
                  </a:lnTo>
                  <a:lnTo>
                    <a:pt x="27517" y="6545"/>
                  </a:lnTo>
                  <a:lnTo>
                    <a:pt x="25753" y="7539"/>
                  </a:lnTo>
                  <a:lnTo>
                    <a:pt x="23518" y="8201"/>
                  </a:lnTo>
                  <a:lnTo>
                    <a:pt x="22029" y="9701"/>
                  </a:lnTo>
                  <a:lnTo>
                    <a:pt x="19442" y="17610"/>
                  </a:lnTo>
                  <a:lnTo>
                    <a:pt x="19060" y="28145"/>
                  </a:lnTo>
                  <a:lnTo>
                    <a:pt x="12506" y="36094"/>
                  </a:lnTo>
                  <a:lnTo>
                    <a:pt x="10408" y="44796"/>
                  </a:lnTo>
                  <a:lnTo>
                    <a:pt x="9641" y="55314"/>
                  </a:lnTo>
                  <a:lnTo>
                    <a:pt x="3002" y="64392"/>
                  </a:lnTo>
                  <a:lnTo>
                    <a:pt x="396" y="74437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865"/>
            <p:cNvSpPr/>
            <p:nvPr>
              <p:custDataLst>
                <p:tags r:id="rId190"/>
              </p:custDataLst>
            </p:nvPr>
          </p:nvSpPr>
          <p:spPr>
            <a:xfrm>
              <a:off x="1714500" y="6457961"/>
              <a:ext cx="55814" cy="75795"/>
            </a:xfrm>
            <a:custGeom>
              <a:avLst/>
              <a:gdLst/>
              <a:ahLst/>
              <a:cxnLst/>
              <a:rect l="0" t="0" r="0" b="0"/>
              <a:pathLst>
                <a:path w="55814" h="75795">
                  <a:moveTo>
                    <a:pt x="38100" y="19039"/>
                  </a:moveTo>
                  <a:lnTo>
                    <a:pt x="38100" y="19039"/>
                  </a:lnTo>
                  <a:lnTo>
                    <a:pt x="33043" y="19039"/>
                  </a:lnTo>
                  <a:lnTo>
                    <a:pt x="27739" y="21861"/>
                  </a:lnTo>
                  <a:lnTo>
                    <a:pt x="20766" y="27240"/>
                  </a:lnTo>
                  <a:lnTo>
                    <a:pt x="19813" y="30798"/>
                  </a:lnTo>
                  <a:lnTo>
                    <a:pt x="19201" y="36649"/>
                  </a:lnTo>
                  <a:lnTo>
                    <a:pt x="234" y="38078"/>
                  </a:lnTo>
                  <a:lnTo>
                    <a:pt x="0" y="74861"/>
                  </a:lnTo>
                  <a:lnTo>
                    <a:pt x="1058" y="75304"/>
                  </a:lnTo>
                  <a:lnTo>
                    <a:pt x="5057" y="75794"/>
                  </a:lnTo>
                  <a:lnTo>
                    <a:pt x="10361" y="73192"/>
                  </a:lnTo>
                  <a:lnTo>
                    <a:pt x="16247" y="69565"/>
                  </a:lnTo>
                  <a:lnTo>
                    <a:pt x="22390" y="67954"/>
                  </a:lnTo>
                  <a:lnTo>
                    <a:pt x="24452" y="66466"/>
                  </a:lnTo>
                  <a:lnTo>
                    <a:pt x="25826" y="64415"/>
                  </a:lnTo>
                  <a:lnTo>
                    <a:pt x="28412" y="59315"/>
                  </a:lnTo>
                  <a:lnTo>
                    <a:pt x="43656" y="41176"/>
                  </a:lnTo>
                  <a:lnTo>
                    <a:pt x="47102" y="30434"/>
                  </a:lnTo>
                  <a:lnTo>
                    <a:pt x="47470" y="24062"/>
                  </a:lnTo>
                  <a:lnTo>
                    <a:pt x="48580" y="22388"/>
                  </a:lnTo>
                  <a:lnTo>
                    <a:pt x="50379" y="21271"/>
                  </a:lnTo>
                  <a:lnTo>
                    <a:pt x="52635" y="20527"/>
                  </a:lnTo>
                  <a:lnTo>
                    <a:pt x="54140" y="18973"/>
                  </a:lnTo>
                  <a:lnTo>
                    <a:pt x="55813" y="14424"/>
                  </a:lnTo>
                  <a:lnTo>
                    <a:pt x="55200" y="12787"/>
                  </a:lnTo>
                  <a:lnTo>
                    <a:pt x="53733" y="11696"/>
                  </a:lnTo>
                  <a:lnTo>
                    <a:pt x="51697" y="10969"/>
                  </a:lnTo>
                  <a:lnTo>
                    <a:pt x="50340" y="9426"/>
                  </a:lnTo>
                  <a:lnTo>
                    <a:pt x="47731" y="419"/>
                  </a:lnTo>
                  <a:lnTo>
                    <a:pt x="38495" y="0"/>
                  </a:lnTo>
                  <a:lnTo>
                    <a:pt x="28977" y="9122"/>
                  </a:lnTo>
                  <a:lnTo>
                    <a:pt x="20409" y="9480"/>
                  </a:lnTo>
                  <a:lnTo>
                    <a:pt x="19956" y="10550"/>
                  </a:lnTo>
                  <a:lnTo>
                    <a:pt x="18071" y="25758"/>
                  </a:lnTo>
                  <a:lnTo>
                    <a:pt x="11526" y="38162"/>
                  </a:lnTo>
                  <a:lnTo>
                    <a:pt x="9525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866"/>
            <p:cNvSpPr/>
            <p:nvPr>
              <p:custDataLst>
                <p:tags r:id="rId191"/>
              </p:custDataLst>
            </p:nvPr>
          </p:nvSpPr>
          <p:spPr>
            <a:xfrm>
              <a:off x="1809753" y="6439068"/>
              <a:ext cx="81313" cy="112382"/>
            </a:xfrm>
            <a:custGeom>
              <a:avLst/>
              <a:gdLst/>
              <a:ahLst/>
              <a:cxnLst/>
              <a:rect l="0" t="0" r="0" b="0"/>
              <a:pathLst>
                <a:path w="81313" h="112382">
                  <a:moveTo>
                    <a:pt x="19047" y="47457"/>
                  </a:moveTo>
                  <a:lnTo>
                    <a:pt x="19047" y="47457"/>
                  </a:lnTo>
                  <a:lnTo>
                    <a:pt x="19047" y="56589"/>
                  </a:lnTo>
                  <a:lnTo>
                    <a:pt x="9914" y="66105"/>
                  </a:lnTo>
                  <a:lnTo>
                    <a:pt x="9638" y="71445"/>
                  </a:lnTo>
                  <a:lnTo>
                    <a:pt x="6751" y="76816"/>
                  </a:lnTo>
                  <a:lnTo>
                    <a:pt x="114" y="85405"/>
                  </a:lnTo>
                  <a:lnTo>
                    <a:pt x="0" y="99743"/>
                  </a:lnTo>
                  <a:lnTo>
                    <a:pt x="2820" y="105267"/>
                  </a:lnTo>
                  <a:lnTo>
                    <a:pt x="8199" y="112381"/>
                  </a:lnTo>
                  <a:lnTo>
                    <a:pt x="9698" y="111907"/>
                  </a:lnTo>
                  <a:lnTo>
                    <a:pt x="17607" y="105777"/>
                  </a:lnTo>
                  <a:lnTo>
                    <a:pt x="28733" y="104953"/>
                  </a:lnTo>
                  <a:lnTo>
                    <a:pt x="32913" y="102722"/>
                  </a:lnTo>
                  <a:lnTo>
                    <a:pt x="53796" y="78679"/>
                  </a:lnTo>
                  <a:lnTo>
                    <a:pt x="71948" y="50503"/>
                  </a:lnTo>
                  <a:lnTo>
                    <a:pt x="78180" y="30576"/>
                  </a:lnTo>
                  <a:lnTo>
                    <a:pt x="80694" y="26678"/>
                  </a:lnTo>
                  <a:lnTo>
                    <a:pt x="81312" y="23021"/>
                  </a:lnTo>
                  <a:lnTo>
                    <a:pt x="80665" y="19525"/>
                  </a:lnTo>
                  <a:lnTo>
                    <a:pt x="77521" y="9548"/>
                  </a:lnTo>
                  <a:lnTo>
                    <a:pt x="76459" y="1751"/>
                  </a:lnTo>
                  <a:lnTo>
                    <a:pt x="75313" y="1111"/>
                  </a:lnTo>
                  <a:lnTo>
                    <a:pt x="68019" y="0"/>
                  </a:lnTo>
                  <a:lnTo>
                    <a:pt x="59334" y="6411"/>
                  </a:lnTo>
                  <a:lnTo>
                    <a:pt x="50504" y="9543"/>
                  </a:lnTo>
                  <a:lnTo>
                    <a:pt x="41185" y="15645"/>
                  </a:lnTo>
                  <a:lnTo>
                    <a:pt x="30442" y="18456"/>
                  </a:lnTo>
                  <a:lnTo>
                    <a:pt x="29819" y="19656"/>
                  </a:lnTo>
                  <a:lnTo>
                    <a:pt x="29126" y="23812"/>
                  </a:lnTo>
                  <a:lnTo>
                    <a:pt x="27883" y="25344"/>
                  </a:lnTo>
                  <a:lnTo>
                    <a:pt x="23679" y="27045"/>
                  </a:lnTo>
                  <a:lnTo>
                    <a:pt x="22135" y="28557"/>
                  </a:lnTo>
                  <a:lnTo>
                    <a:pt x="19047" y="379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" name="SMARTInkShape-Group219"/>
          <p:cNvGrpSpPr/>
          <p:nvPr/>
        </p:nvGrpSpPr>
        <p:grpSpPr>
          <a:xfrm>
            <a:off x="1081346" y="6343650"/>
            <a:ext cx="375980" cy="47626"/>
            <a:chOff x="1081346" y="6343650"/>
            <a:chExt cx="375980" cy="47626"/>
          </a:xfrm>
        </p:grpSpPr>
        <p:sp>
          <p:nvSpPr>
            <p:cNvPr id="119" name="SMARTInkShape-867"/>
            <p:cNvSpPr/>
            <p:nvPr>
              <p:custDataLst>
                <p:tags r:id="rId186"/>
              </p:custDataLst>
            </p:nvPr>
          </p:nvSpPr>
          <p:spPr>
            <a:xfrm>
              <a:off x="1314047" y="6343650"/>
              <a:ext cx="143279" cy="38101"/>
            </a:xfrm>
            <a:custGeom>
              <a:avLst/>
              <a:gdLst/>
              <a:ahLst/>
              <a:cxnLst/>
              <a:rect l="0" t="0" r="0" b="0"/>
              <a:pathLst>
                <a:path w="143279" h="38101">
                  <a:moveTo>
                    <a:pt x="0" y="38100"/>
                  </a:moveTo>
                  <a:lnTo>
                    <a:pt x="0" y="38100"/>
                  </a:lnTo>
                  <a:lnTo>
                    <a:pt x="284" y="33044"/>
                  </a:lnTo>
                  <a:lnTo>
                    <a:pt x="1382" y="31555"/>
                  </a:lnTo>
                  <a:lnTo>
                    <a:pt x="5424" y="29899"/>
                  </a:lnTo>
                  <a:lnTo>
                    <a:pt x="6926" y="30516"/>
                  </a:lnTo>
                  <a:lnTo>
                    <a:pt x="7927" y="31986"/>
                  </a:lnTo>
                  <a:lnTo>
                    <a:pt x="9533" y="36892"/>
                  </a:lnTo>
                  <a:lnTo>
                    <a:pt x="12574" y="37564"/>
                  </a:lnTo>
                  <a:lnTo>
                    <a:pt x="14867" y="37742"/>
                  </a:lnTo>
                  <a:lnTo>
                    <a:pt x="16396" y="36803"/>
                  </a:lnTo>
                  <a:lnTo>
                    <a:pt x="17415" y="35119"/>
                  </a:lnTo>
                  <a:lnTo>
                    <a:pt x="19334" y="28958"/>
                  </a:lnTo>
                  <a:lnTo>
                    <a:pt x="19418" y="33746"/>
                  </a:lnTo>
                  <a:lnTo>
                    <a:pt x="20488" y="34139"/>
                  </a:lnTo>
                  <a:lnTo>
                    <a:pt x="28585" y="28854"/>
                  </a:lnTo>
                  <a:lnTo>
                    <a:pt x="76014" y="28575"/>
                  </a:lnTo>
                  <a:lnTo>
                    <a:pt x="86093" y="28575"/>
                  </a:lnTo>
                  <a:lnTo>
                    <a:pt x="95536" y="19166"/>
                  </a:lnTo>
                  <a:lnTo>
                    <a:pt x="105175" y="19050"/>
                  </a:lnTo>
                  <a:lnTo>
                    <a:pt x="105178" y="28575"/>
                  </a:lnTo>
                  <a:lnTo>
                    <a:pt x="113379" y="20374"/>
                  </a:lnTo>
                  <a:lnTo>
                    <a:pt x="113820" y="20991"/>
                  </a:lnTo>
                  <a:lnTo>
                    <a:pt x="114668" y="28217"/>
                  </a:lnTo>
                  <a:lnTo>
                    <a:pt x="14327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868"/>
            <p:cNvSpPr/>
            <p:nvPr>
              <p:custDataLst>
                <p:tags r:id="rId187"/>
              </p:custDataLst>
            </p:nvPr>
          </p:nvSpPr>
          <p:spPr>
            <a:xfrm>
              <a:off x="1081346" y="6386826"/>
              <a:ext cx="147489" cy="4450"/>
            </a:xfrm>
            <a:custGeom>
              <a:avLst/>
              <a:gdLst/>
              <a:ahLst/>
              <a:cxnLst/>
              <a:rect l="0" t="0" r="0" b="0"/>
              <a:pathLst>
                <a:path w="147489" h="4450">
                  <a:moveTo>
                    <a:pt x="0" y="0"/>
                  </a:moveTo>
                  <a:lnTo>
                    <a:pt x="0" y="0"/>
                  </a:lnTo>
                  <a:lnTo>
                    <a:pt x="4469" y="4415"/>
                  </a:lnTo>
                  <a:lnTo>
                    <a:pt x="50678" y="4449"/>
                  </a:lnTo>
                  <a:lnTo>
                    <a:pt x="97715" y="4449"/>
                  </a:lnTo>
                  <a:lnTo>
                    <a:pt x="145214" y="4449"/>
                  </a:lnTo>
                  <a:lnTo>
                    <a:pt x="147252" y="4449"/>
                  </a:lnTo>
                  <a:lnTo>
                    <a:pt x="147488" y="4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869"/>
            <p:cNvSpPr/>
            <p:nvPr>
              <p:custDataLst>
                <p:tags r:id="rId188"/>
              </p:custDataLst>
            </p:nvPr>
          </p:nvSpPr>
          <p:spPr>
            <a:xfrm>
              <a:off x="1247658" y="6389239"/>
              <a:ext cx="18367" cy="2037"/>
            </a:xfrm>
            <a:custGeom>
              <a:avLst/>
              <a:gdLst/>
              <a:ahLst/>
              <a:cxnLst/>
              <a:rect l="0" t="0" r="0" b="0"/>
              <a:pathLst>
                <a:path w="18367" h="2037">
                  <a:moveTo>
                    <a:pt x="0" y="1920"/>
                  </a:moveTo>
                  <a:lnTo>
                    <a:pt x="0" y="1920"/>
                  </a:lnTo>
                  <a:lnTo>
                    <a:pt x="17808" y="2036"/>
                  </a:lnTo>
                  <a:lnTo>
                    <a:pt x="18261" y="978"/>
                  </a:lnTo>
                  <a:lnTo>
                    <a:pt x="183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5" name="SMARTInkShape-Group225"/>
          <p:cNvGrpSpPr/>
          <p:nvPr/>
        </p:nvGrpSpPr>
        <p:grpSpPr>
          <a:xfrm>
            <a:off x="704612" y="6353175"/>
            <a:ext cx="400286" cy="28576"/>
            <a:chOff x="704612" y="6353175"/>
            <a:chExt cx="400286" cy="28576"/>
          </a:xfrm>
        </p:grpSpPr>
        <p:sp>
          <p:nvSpPr>
            <p:cNvPr id="123" name="SMARTInkShape-870"/>
            <p:cNvSpPr/>
            <p:nvPr>
              <p:custDataLst>
                <p:tags r:id="rId184"/>
              </p:custDataLst>
            </p:nvPr>
          </p:nvSpPr>
          <p:spPr>
            <a:xfrm>
              <a:off x="704612" y="6353175"/>
              <a:ext cx="400286" cy="28576"/>
            </a:xfrm>
            <a:custGeom>
              <a:avLst/>
              <a:gdLst/>
              <a:ahLst/>
              <a:cxnLst/>
              <a:rect l="0" t="0" r="0" b="0"/>
              <a:pathLst>
                <a:path w="400286" h="28576">
                  <a:moveTo>
                    <a:pt x="0" y="9525"/>
                  </a:moveTo>
                  <a:lnTo>
                    <a:pt x="0" y="9525"/>
                  </a:lnTo>
                  <a:lnTo>
                    <a:pt x="9336" y="9525"/>
                  </a:lnTo>
                  <a:lnTo>
                    <a:pt x="22983" y="9525"/>
                  </a:lnTo>
                  <a:lnTo>
                    <a:pt x="24926" y="8467"/>
                  </a:lnTo>
                  <a:lnTo>
                    <a:pt x="26222" y="6703"/>
                  </a:lnTo>
                  <a:lnTo>
                    <a:pt x="27086" y="4469"/>
                  </a:lnTo>
                  <a:lnTo>
                    <a:pt x="28720" y="2980"/>
                  </a:lnTo>
                  <a:lnTo>
                    <a:pt x="36862" y="393"/>
                  </a:lnTo>
                  <a:lnTo>
                    <a:pt x="57261" y="0"/>
                  </a:lnTo>
                  <a:lnTo>
                    <a:pt x="62407" y="5056"/>
                  </a:lnTo>
                  <a:lnTo>
                    <a:pt x="63909" y="5488"/>
                  </a:lnTo>
                  <a:lnTo>
                    <a:pt x="64910" y="4716"/>
                  </a:lnTo>
                  <a:lnTo>
                    <a:pt x="66796" y="276"/>
                  </a:lnTo>
                  <a:lnTo>
                    <a:pt x="85560" y="0"/>
                  </a:lnTo>
                  <a:lnTo>
                    <a:pt x="85844" y="5056"/>
                  </a:lnTo>
                  <a:lnTo>
                    <a:pt x="86942" y="6545"/>
                  </a:lnTo>
                  <a:lnTo>
                    <a:pt x="95093" y="9409"/>
                  </a:lnTo>
                  <a:lnTo>
                    <a:pt x="122620" y="9525"/>
                  </a:lnTo>
                  <a:lnTo>
                    <a:pt x="132137" y="17726"/>
                  </a:lnTo>
                  <a:lnTo>
                    <a:pt x="141662" y="18934"/>
                  </a:lnTo>
                  <a:lnTo>
                    <a:pt x="161760" y="19050"/>
                  </a:lnTo>
                  <a:lnTo>
                    <a:pt x="171285" y="9918"/>
                  </a:lnTo>
                  <a:lnTo>
                    <a:pt x="179854" y="17760"/>
                  </a:lnTo>
                  <a:lnTo>
                    <a:pt x="189295" y="18937"/>
                  </a:lnTo>
                  <a:lnTo>
                    <a:pt x="236362" y="19050"/>
                  </a:lnTo>
                  <a:lnTo>
                    <a:pt x="283002" y="19050"/>
                  </a:lnTo>
                  <a:lnTo>
                    <a:pt x="330348" y="19050"/>
                  </a:lnTo>
                  <a:lnTo>
                    <a:pt x="376770" y="19050"/>
                  </a:lnTo>
                  <a:lnTo>
                    <a:pt x="381238" y="19050"/>
                  </a:lnTo>
                  <a:lnTo>
                    <a:pt x="390762" y="28575"/>
                  </a:lnTo>
                  <a:lnTo>
                    <a:pt x="390763" y="19166"/>
                  </a:lnTo>
                  <a:lnTo>
                    <a:pt x="400171" y="19050"/>
                  </a:lnTo>
                  <a:lnTo>
                    <a:pt x="400285" y="28182"/>
                  </a:lnTo>
                  <a:lnTo>
                    <a:pt x="395231" y="28459"/>
                  </a:lnTo>
                  <a:lnTo>
                    <a:pt x="393741" y="27439"/>
                  </a:lnTo>
                  <a:lnTo>
                    <a:pt x="392749" y="25701"/>
                  </a:lnTo>
                  <a:lnTo>
                    <a:pt x="391155" y="20363"/>
                  </a:lnTo>
                  <a:lnTo>
                    <a:pt x="38123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871"/>
            <p:cNvSpPr/>
            <p:nvPr>
              <p:custDataLst>
                <p:tags r:id="rId185"/>
              </p:custDataLst>
            </p:nvPr>
          </p:nvSpPr>
          <p:spPr>
            <a:xfrm>
              <a:off x="704850" y="637222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6" name="SMARTInkShape-872"/>
          <p:cNvSpPr/>
          <p:nvPr>
            <p:custDataLst>
              <p:tags r:id="rId6"/>
            </p:custDataLst>
          </p:nvPr>
        </p:nvSpPr>
        <p:spPr>
          <a:xfrm>
            <a:off x="1885950" y="6353175"/>
            <a:ext cx="333376" cy="36777"/>
          </a:xfrm>
          <a:custGeom>
            <a:avLst/>
            <a:gdLst/>
            <a:ahLst/>
            <a:cxnLst/>
            <a:rect l="0" t="0" r="0" b="0"/>
            <a:pathLst>
              <a:path w="333376" h="36777">
                <a:moveTo>
                  <a:pt x="66675" y="9525"/>
                </a:moveTo>
                <a:lnTo>
                  <a:pt x="66675" y="9525"/>
                </a:lnTo>
                <a:lnTo>
                  <a:pt x="66675" y="1324"/>
                </a:lnTo>
                <a:lnTo>
                  <a:pt x="65617" y="883"/>
                </a:lnTo>
                <a:lnTo>
                  <a:pt x="48027" y="0"/>
                </a:lnTo>
                <a:lnTo>
                  <a:pt x="29934" y="17692"/>
                </a:lnTo>
                <a:lnTo>
                  <a:pt x="20494" y="18931"/>
                </a:lnTo>
                <a:lnTo>
                  <a:pt x="20013" y="20029"/>
                </a:lnTo>
                <a:lnTo>
                  <a:pt x="19335" y="24514"/>
                </a:lnTo>
                <a:lnTo>
                  <a:pt x="19177" y="22184"/>
                </a:lnTo>
                <a:lnTo>
                  <a:pt x="18076" y="21139"/>
                </a:lnTo>
                <a:lnTo>
                  <a:pt x="9540" y="19053"/>
                </a:lnTo>
                <a:lnTo>
                  <a:pt x="0" y="19050"/>
                </a:lnTo>
                <a:lnTo>
                  <a:pt x="8201" y="19050"/>
                </a:lnTo>
                <a:lnTo>
                  <a:pt x="8642" y="17992"/>
                </a:lnTo>
                <a:lnTo>
                  <a:pt x="9515" y="9641"/>
                </a:lnTo>
                <a:lnTo>
                  <a:pt x="17725" y="9535"/>
                </a:lnTo>
                <a:lnTo>
                  <a:pt x="18167" y="10590"/>
                </a:lnTo>
                <a:lnTo>
                  <a:pt x="19040" y="18934"/>
                </a:lnTo>
                <a:lnTo>
                  <a:pt x="66245" y="19050"/>
                </a:lnTo>
                <a:lnTo>
                  <a:pt x="80853" y="19050"/>
                </a:lnTo>
                <a:lnTo>
                  <a:pt x="82477" y="17992"/>
                </a:lnTo>
                <a:lnTo>
                  <a:pt x="83560" y="16228"/>
                </a:lnTo>
                <a:lnTo>
                  <a:pt x="84281" y="13994"/>
                </a:lnTo>
                <a:lnTo>
                  <a:pt x="85821" y="12505"/>
                </a:lnTo>
                <a:lnTo>
                  <a:pt x="90354" y="10849"/>
                </a:lnTo>
                <a:lnTo>
                  <a:pt x="91986" y="11466"/>
                </a:lnTo>
                <a:lnTo>
                  <a:pt x="93074" y="12936"/>
                </a:lnTo>
                <a:lnTo>
                  <a:pt x="93799" y="14974"/>
                </a:lnTo>
                <a:lnTo>
                  <a:pt x="95341" y="15274"/>
                </a:lnTo>
                <a:lnTo>
                  <a:pt x="104866" y="10169"/>
                </a:lnTo>
                <a:lnTo>
                  <a:pt x="112849" y="9610"/>
                </a:lnTo>
                <a:lnTo>
                  <a:pt x="113333" y="10640"/>
                </a:lnTo>
                <a:lnTo>
                  <a:pt x="113870" y="14607"/>
                </a:lnTo>
                <a:lnTo>
                  <a:pt x="115072" y="16088"/>
                </a:lnTo>
                <a:lnTo>
                  <a:pt x="122463" y="18660"/>
                </a:lnTo>
                <a:lnTo>
                  <a:pt x="131906" y="10815"/>
                </a:lnTo>
                <a:lnTo>
                  <a:pt x="133446" y="11443"/>
                </a:lnTo>
                <a:lnTo>
                  <a:pt x="137979" y="14965"/>
                </a:lnTo>
                <a:lnTo>
                  <a:pt x="139611" y="15268"/>
                </a:lnTo>
                <a:lnTo>
                  <a:pt x="140699" y="14412"/>
                </a:lnTo>
                <a:lnTo>
                  <a:pt x="142445" y="10490"/>
                </a:lnTo>
                <a:lnTo>
                  <a:pt x="147804" y="9811"/>
                </a:lnTo>
                <a:lnTo>
                  <a:pt x="149336" y="10773"/>
                </a:lnTo>
                <a:lnTo>
                  <a:pt x="150357" y="12475"/>
                </a:lnTo>
                <a:lnTo>
                  <a:pt x="151038" y="14667"/>
                </a:lnTo>
                <a:lnTo>
                  <a:pt x="151492" y="15069"/>
                </a:lnTo>
                <a:lnTo>
                  <a:pt x="151795" y="14280"/>
                </a:lnTo>
                <a:lnTo>
                  <a:pt x="151997" y="12695"/>
                </a:lnTo>
                <a:lnTo>
                  <a:pt x="153189" y="12697"/>
                </a:lnTo>
                <a:lnTo>
                  <a:pt x="161806" y="18957"/>
                </a:lnTo>
                <a:lnTo>
                  <a:pt x="209120" y="19050"/>
                </a:lnTo>
                <a:lnTo>
                  <a:pt x="217713" y="19050"/>
                </a:lnTo>
                <a:lnTo>
                  <a:pt x="228172" y="28182"/>
                </a:lnTo>
                <a:lnTo>
                  <a:pt x="275632" y="28575"/>
                </a:lnTo>
                <a:lnTo>
                  <a:pt x="275829" y="28575"/>
                </a:lnTo>
                <a:lnTo>
                  <a:pt x="276108" y="33631"/>
                </a:lnTo>
                <a:lnTo>
                  <a:pt x="277205" y="35120"/>
                </a:lnTo>
                <a:lnTo>
                  <a:pt x="281247" y="36776"/>
                </a:lnTo>
                <a:lnTo>
                  <a:pt x="282748" y="36159"/>
                </a:lnTo>
                <a:lnTo>
                  <a:pt x="283749" y="34689"/>
                </a:lnTo>
                <a:lnTo>
                  <a:pt x="285354" y="29783"/>
                </a:lnTo>
                <a:lnTo>
                  <a:pt x="288396" y="29111"/>
                </a:lnTo>
                <a:lnTo>
                  <a:pt x="33337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9" name="SMARTInkShape-Group239"/>
          <p:cNvGrpSpPr/>
          <p:nvPr/>
        </p:nvGrpSpPr>
        <p:grpSpPr>
          <a:xfrm>
            <a:off x="428744" y="6562665"/>
            <a:ext cx="85095" cy="85773"/>
            <a:chOff x="428744" y="6562665"/>
            <a:chExt cx="85095" cy="85773"/>
          </a:xfrm>
        </p:grpSpPr>
        <p:sp>
          <p:nvSpPr>
            <p:cNvPr id="127" name="SMARTInkShape-873"/>
            <p:cNvSpPr/>
            <p:nvPr>
              <p:custDataLst>
                <p:tags r:id="rId182"/>
              </p:custDataLst>
            </p:nvPr>
          </p:nvSpPr>
          <p:spPr>
            <a:xfrm>
              <a:off x="440845" y="6583954"/>
              <a:ext cx="6831" cy="7346"/>
            </a:xfrm>
            <a:custGeom>
              <a:avLst/>
              <a:gdLst/>
              <a:ahLst/>
              <a:cxnLst/>
              <a:rect l="0" t="0" r="0" b="0"/>
              <a:pathLst>
                <a:path w="6831" h="7346">
                  <a:moveTo>
                    <a:pt x="6830" y="0"/>
                  </a:moveTo>
                  <a:lnTo>
                    <a:pt x="6830" y="0"/>
                  </a:lnTo>
                  <a:lnTo>
                    <a:pt x="6830" y="7343"/>
                  </a:lnTo>
                  <a:lnTo>
                    <a:pt x="0" y="73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874"/>
            <p:cNvSpPr/>
            <p:nvPr>
              <p:custDataLst>
                <p:tags r:id="rId183"/>
              </p:custDataLst>
            </p:nvPr>
          </p:nvSpPr>
          <p:spPr>
            <a:xfrm>
              <a:off x="428744" y="6562665"/>
              <a:ext cx="85095" cy="85773"/>
            </a:xfrm>
            <a:custGeom>
              <a:avLst/>
              <a:gdLst/>
              <a:ahLst/>
              <a:cxnLst/>
              <a:rect l="0" t="0" r="0" b="0"/>
              <a:pathLst>
                <a:path w="85095" h="85773">
                  <a:moveTo>
                    <a:pt x="8609" y="41727"/>
                  </a:moveTo>
                  <a:lnTo>
                    <a:pt x="8609" y="41727"/>
                  </a:lnTo>
                  <a:lnTo>
                    <a:pt x="6758" y="43713"/>
                  </a:lnTo>
                  <a:lnTo>
                    <a:pt x="4466" y="45037"/>
                  </a:lnTo>
                  <a:lnTo>
                    <a:pt x="2937" y="46978"/>
                  </a:lnTo>
                  <a:lnTo>
                    <a:pt x="0" y="56749"/>
                  </a:lnTo>
                  <a:lnTo>
                    <a:pt x="9017" y="66331"/>
                  </a:lnTo>
                  <a:lnTo>
                    <a:pt x="9291" y="71672"/>
                  </a:lnTo>
                  <a:lnTo>
                    <a:pt x="12177" y="77043"/>
                  </a:lnTo>
                  <a:lnTo>
                    <a:pt x="18536" y="85274"/>
                  </a:lnTo>
                  <a:lnTo>
                    <a:pt x="33110" y="85772"/>
                  </a:lnTo>
                  <a:lnTo>
                    <a:pt x="38638" y="82956"/>
                  </a:lnTo>
                  <a:lnTo>
                    <a:pt x="45754" y="77583"/>
                  </a:lnTo>
                  <a:lnTo>
                    <a:pt x="46728" y="74025"/>
                  </a:lnTo>
                  <a:lnTo>
                    <a:pt x="46987" y="71595"/>
                  </a:lnTo>
                  <a:lnTo>
                    <a:pt x="48218" y="69976"/>
                  </a:lnTo>
                  <a:lnTo>
                    <a:pt x="59244" y="64103"/>
                  </a:lnTo>
                  <a:lnTo>
                    <a:pt x="61682" y="61805"/>
                  </a:lnTo>
                  <a:lnTo>
                    <a:pt x="64390" y="56429"/>
                  </a:lnTo>
                  <a:lnTo>
                    <a:pt x="67329" y="41232"/>
                  </a:lnTo>
                  <a:lnTo>
                    <a:pt x="85094" y="10533"/>
                  </a:lnTo>
                  <a:lnTo>
                    <a:pt x="808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" name="SMARTInkShape-Group240"/>
          <p:cNvGrpSpPr/>
          <p:nvPr/>
        </p:nvGrpSpPr>
        <p:grpSpPr>
          <a:xfrm>
            <a:off x="285753" y="6267460"/>
            <a:ext cx="428623" cy="400041"/>
            <a:chOff x="285753" y="6267460"/>
            <a:chExt cx="428623" cy="400041"/>
          </a:xfrm>
        </p:grpSpPr>
        <p:sp>
          <p:nvSpPr>
            <p:cNvPr id="130" name="SMARTInkShape-875"/>
            <p:cNvSpPr/>
            <p:nvPr>
              <p:custDataLst>
                <p:tags r:id="rId176"/>
              </p:custDataLst>
            </p:nvPr>
          </p:nvSpPr>
          <p:spPr>
            <a:xfrm>
              <a:off x="438150" y="6591301"/>
              <a:ext cx="66676" cy="76200"/>
            </a:xfrm>
            <a:custGeom>
              <a:avLst/>
              <a:gdLst/>
              <a:ahLst/>
              <a:cxnLst/>
              <a:rect l="0" t="0" r="0" b="0"/>
              <a:pathLst>
                <a:path w="66676" h="76200">
                  <a:moveTo>
                    <a:pt x="19050" y="57149"/>
                  </a:moveTo>
                  <a:lnTo>
                    <a:pt x="19050" y="57149"/>
                  </a:lnTo>
                  <a:lnTo>
                    <a:pt x="19050" y="62205"/>
                  </a:lnTo>
                  <a:lnTo>
                    <a:pt x="17992" y="63694"/>
                  </a:lnTo>
                  <a:lnTo>
                    <a:pt x="16228" y="64687"/>
                  </a:lnTo>
                  <a:lnTo>
                    <a:pt x="9641" y="66640"/>
                  </a:lnTo>
                  <a:lnTo>
                    <a:pt x="9559" y="71720"/>
                  </a:lnTo>
                  <a:lnTo>
                    <a:pt x="8490" y="73213"/>
                  </a:lnTo>
                  <a:lnTo>
                    <a:pt x="885" y="75938"/>
                  </a:lnTo>
                  <a:lnTo>
                    <a:pt x="3" y="76198"/>
                  </a:lnTo>
                  <a:lnTo>
                    <a:pt x="0" y="76199"/>
                  </a:lnTo>
                  <a:lnTo>
                    <a:pt x="0" y="52325"/>
                  </a:lnTo>
                  <a:lnTo>
                    <a:pt x="2822" y="46891"/>
                  </a:lnTo>
                  <a:lnTo>
                    <a:pt x="8201" y="39836"/>
                  </a:lnTo>
                  <a:lnTo>
                    <a:pt x="10322" y="30838"/>
                  </a:lnTo>
                  <a:lnTo>
                    <a:pt x="26536" y="8757"/>
                  </a:lnTo>
                  <a:lnTo>
                    <a:pt x="28172" y="1729"/>
                  </a:lnTo>
                  <a:lnTo>
                    <a:pt x="29365" y="1152"/>
                  </a:lnTo>
                  <a:lnTo>
                    <a:pt x="55423" y="0"/>
                  </a:lnTo>
                  <a:lnTo>
                    <a:pt x="55999" y="1059"/>
                  </a:lnTo>
                  <a:lnTo>
                    <a:pt x="56638" y="5056"/>
                  </a:lnTo>
                  <a:lnTo>
                    <a:pt x="57867" y="6546"/>
                  </a:lnTo>
                  <a:lnTo>
                    <a:pt x="6667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876"/>
            <p:cNvSpPr/>
            <p:nvPr>
              <p:custDataLst>
                <p:tags r:id="rId177"/>
              </p:custDataLst>
            </p:nvPr>
          </p:nvSpPr>
          <p:spPr>
            <a:xfrm>
              <a:off x="523909" y="6372225"/>
              <a:ext cx="190467" cy="28576"/>
            </a:xfrm>
            <a:custGeom>
              <a:avLst/>
              <a:gdLst/>
              <a:ahLst/>
              <a:cxnLst/>
              <a:rect l="0" t="0" r="0" b="0"/>
              <a:pathLst>
                <a:path w="190467" h="28576">
                  <a:moveTo>
                    <a:pt x="19016" y="19050"/>
                  </a:moveTo>
                  <a:lnTo>
                    <a:pt x="19016" y="19050"/>
                  </a:lnTo>
                  <a:lnTo>
                    <a:pt x="19016" y="10849"/>
                  </a:lnTo>
                  <a:lnTo>
                    <a:pt x="17958" y="10408"/>
                  </a:lnTo>
                  <a:lnTo>
                    <a:pt x="9491" y="9525"/>
                  </a:lnTo>
                  <a:lnTo>
                    <a:pt x="9491" y="19040"/>
                  </a:lnTo>
                  <a:lnTo>
                    <a:pt x="0" y="28541"/>
                  </a:lnTo>
                  <a:lnTo>
                    <a:pt x="47420" y="28575"/>
                  </a:lnTo>
                  <a:lnTo>
                    <a:pt x="88876" y="28575"/>
                  </a:lnTo>
                  <a:lnTo>
                    <a:pt x="136426" y="18254"/>
                  </a:lnTo>
                  <a:lnTo>
                    <a:pt x="155114" y="10883"/>
                  </a:lnTo>
                  <a:lnTo>
                    <a:pt x="174182" y="6882"/>
                  </a:lnTo>
                  <a:lnTo>
                    <a:pt x="1904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877"/>
            <p:cNvSpPr/>
            <p:nvPr>
              <p:custDataLst>
                <p:tags r:id="rId178"/>
              </p:custDataLst>
            </p:nvPr>
          </p:nvSpPr>
          <p:spPr>
            <a:xfrm>
              <a:off x="533434" y="6391275"/>
              <a:ext cx="19017" cy="85726"/>
            </a:xfrm>
            <a:custGeom>
              <a:avLst/>
              <a:gdLst/>
              <a:ahLst/>
              <a:cxnLst/>
              <a:rect l="0" t="0" r="0" b="0"/>
              <a:pathLst>
                <a:path w="19017" h="85726">
                  <a:moveTo>
                    <a:pt x="19016" y="0"/>
                  </a:moveTo>
                  <a:lnTo>
                    <a:pt x="19016" y="0"/>
                  </a:lnTo>
                  <a:lnTo>
                    <a:pt x="10815" y="0"/>
                  </a:lnTo>
                  <a:lnTo>
                    <a:pt x="10374" y="1058"/>
                  </a:lnTo>
                  <a:lnTo>
                    <a:pt x="9491" y="9525"/>
                  </a:lnTo>
                  <a:lnTo>
                    <a:pt x="358" y="9525"/>
                  </a:lnTo>
                  <a:lnTo>
                    <a:pt x="0" y="17726"/>
                  </a:lnTo>
                  <a:lnTo>
                    <a:pt x="6519" y="26393"/>
                  </a:lnTo>
                  <a:lnTo>
                    <a:pt x="8610" y="35218"/>
                  </a:lnTo>
                  <a:lnTo>
                    <a:pt x="9490" y="82190"/>
                  </a:lnTo>
                  <a:lnTo>
                    <a:pt x="94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878"/>
            <p:cNvSpPr/>
            <p:nvPr>
              <p:custDataLst>
                <p:tags r:id="rId179"/>
              </p:custDataLst>
            </p:nvPr>
          </p:nvSpPr>
          <p:spPr>
            <a:xfrm>
              <a:off x="285753" y="6267460"/>
              <a:ext cx="95248" cy="133341"/>
            </a:xfrm>
            <a:custGeom>
              <a:avLst/>
              <a:gdLst/>
              <a:ahLst/>
              <a:cxnLst/>
              <a:rect l="0" t="0" r="0" b="0"/>
              <a:pathLst>
                <a:path w="95248" h="133341">
                  <a:moveTo>
                    <a:pt x="38097" y="9515"/>
                  </a:moveTo>
                  <a:lnTo>
                    <a:pt x="38097" y="9515"/>
                  </a:lnTo>
                  <a:lnTo>
                    <a:pt x="28582" y="0"/>
                  </a:lnTo>
                  <a:lnTo>
                    <a:pt x="28573" y="8192"/>
                  </a:lnTo>
                  <a:lnTo>
                    <a:pt x="27514" y="8633"/>
                  </a:lnTo>
                  <a:lnTo>
                    <a:pt x="19081" y="9512"/>
                  </a:lnTo>
                  <a:lnTo>
                    <a:pt x="9522" y="19040"/>
                  </a:lnTo>
                  <a:lnTo>
                    <a:pt x="55785" y="19040"/>
                  </a:lnTo>
                  <a:lnTo>
                    <a:pt x="76196" y="19040"/>
                  </a:lnTo>
                  <a:lnTo>
                    <a:pt x="76197" y="61769"/>
                  </a:lnTo>
                  <a:lnTo>
                    <a:pt x="73375" y="67311"/>
                  </a:lnTo>
                  <a:lnTo>
                    <a:pt x="67996" y="74436"/>
                  </a:lnTo>
                  <a:lnTo>
                    <a:pt x="66788" y="84237"/>
                  </a:lnTo>
                  <a:lnTo>
                    <a:pt x="66672" y="112812"/>
                  </a:lnTo>
                  <a:lnTo>
                    <a:pt x="65614" y="113304"/>
                  </a:lnTo>
                  <a:lnTo>
                    <a:pt x="58471" y="114160"/>
                  </a:lnTo>
                  <a:lnTo>
                    <a:pt x="57735" y="117055"/>
                  </a:lnTo>
                  <a:lnTo>
                    <a:pt x="57147" y="133340"/>
                  </a:lnTo>
                  <a:lnTo>
                    <a:pt x="57147" y="125139"/>
                  </a:lnTo>
                  <a:lnTo>
                    <a:pt x="56089" y="124698"/>
                  </a:lnTo>
                  <a:lnTo>
                    <a:pt x="48946" y="123931"/>
                  </a:lnTo>
                  <a:lnTo>
                    <a:pt x="48210" y="121044"/>
                  </a:lnTo>
                  <a:lnTo>
                    <a:pt x="48014" y="118792"/>
                  </a:lnTo>
                  <a:lnTo>
                    <a:pt x="46825" y="117291"/>
                  </a:lnTo>
                  <a:lnTo>
                    <a:pt x="38499" y="114407"/>
                  </a:lnTo>
                  <a:lnTo>
                    <a:pt x="10857" y="114290"/>
                  </a:lnTo>
                  <a:lnTo>
                    <a:pt x="10412" y="115348"/>
                  </a:lnTo>
                  <a:lnTo>
                    <a:pt x="9639" y="122491"/>
                  </a:lnTo>
                  <a:lnTo>
                    <a:pt x="6752" y="123227"/>
                  </a:lnTo>
                  <a:lnTo>
                    <a:pt x="0" y="123815"/>
                  </a:lnTo>
                  <a:lnTo>
                    <a:pt x="8198" y="123815"/>
                  </a:lnTo>
                  <a:lnTo>
                    <a:pt x="16865" y="117270"/>
                  </a:lnTo>
                  <a:lnTo>
                    <a:pt x="22663" y="115614"/>
                  </a:lnTo>
                  <a:lnTo>
                    <a:pt x="24633" y="114114"/>
                  </a:lnTo>
                  <a:lnTo>
                    <a:pt x="26821" y="109626"/>
                  </a:lnTo>
                  <a:lnTo>
                    <a:pt x="28463" y="108005"/>
                  </a:lnTo>
                  <a:lnTo>
                    <a:pt x="47802" y="97415"/>
                  </a:lnTo>
                  <a:lnTo>
                    <a:pt x="50917" y="96691"/>
                  </a:lnTo>
                  <a:lnTo>
                    <a:pt x="66688" y="87892"/>
                  </a:lnTo>
                  <a:lnTo>
                    <a:pt x="74319" y="86145"/>
                  </a:lnTo>
                  <a:lnTo>
                    <a:pt x="83430" y="79254"/>
                  </a:lnTo>
                  <a:lnTo>
                    <a:pt x="95247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879"/>
            <p:cNvSpPr/>
            <p:nvPr>
              <p:custDataLst>
                <p:tags r:id="rId180"/>
              </p:custDataLst>
            </p:nvPr>
          </p:nvSpPr>
          <p:spPr>
            <a:xfrm>
              <a:off x="438150" y="6296070"/>
              <a:ext cx="47625" cy="104721"/>
            </a:xfrm>
            <a:custGeom>
              <a:avLst/>
              <a:gdLst/>
              <a:ahLst/>
              <a:cxnLst/>
              <a:rect l="0" t="0" r="0" b="0"/>
              <a:pathLst>
                <a:path w="47625" h="104721">
                  <a:moveTo>
                    <a:pt x="28575" y="66630"/>
                  </a:moveTo>
                  <a:lnTo>
                    <a:pt x="28575" y="66630"/>
                  </a:lnTo>
                  <a:lnTo>
                    <a:pt x="28575" y="71686"/>
                  </a:lnTo>
                  <a:lnTo>
                    <a:pt x="27517" y="73175"/>
                  </a:lnTo>
                  <a:lnTo>
                    <a:pt x="25753" y="74169"/>
                  </a:lnTo>
                  <a:lnTo>
                    <a:pt x="20374" y="75762"/>
                  </a:lnTo>
                  <a:lnTo>
                    <a:pt x="19638" y="78803"/>
                  </a:lnTo>
                  <a:lnTo>
                    <a:pt x="19166" y="84322"/>
                  </a:lnTo>
                  <a:lnTo>
                    <a:pt x="18069" y="84774"/>
                  </a:lnTo>
                  <a:lnTo>
                    <a:pt x="14028" y="85278"/>
                  </a:lnTo>
                  <a:lnTo>
                    <a:pt x="12527" y="86470"/>
                  </a:lnTo>
                  <a:lnTo>
                    <a:pt x="9560" y="95086"/>
                  </a:lnTo>
                  <a:lnTo>
                    <a:pt x="116" y="95205"/>
                  </a:lnTo>
                  <a:lnTo>
                    <a:pt x="9491" y="104696"/>
                  </a:lnTo>
                  <a:lnTo>
                    <a:pt x="14571" y="104720"/>
                  </a:lnTo>
                  <a:lnTo>
                    <a:pt x="16064" y="103665"/>
                  </a:lnTo>
                  <a:lnTo>
                    <a:pt x="17060" y="101903"/>
                  </a:lnTo>
                  <a:lnTo>
                    <a:pt x="17723" y="99670"/>
                  </a:lnTo>
                  <a:lnTo>
                    <a:pt x="19224" y="98182"/>
                  </a:lnTo>
                  <a:lnTo>
                    <a:pt x="23713" y="96528"/>
                  </a:lnTo>
                  <a:lnTo>
                    <a:pt x="25334" y="95029"/>
                  </a:lnTo>
                  <a:lnTo>
                    <a:pt x="27135" y="90540"/>
                  </a:lnTo>
                  <a:lnTo>
                    <a:pt x="28673" y="88920"/>
                  </a:lnTo>
                  <a:lnTo>
                    <a:pt x="33205" y="87120"/>
                  </a:lnTo>
                  <a:lnTo>
                    <a:pt x="34836" y="85582"/>
                  </a:lnTo>
                  <a:lnTo>
                    <a:pt x="38872" y="76064"/>
                  </a:lnTo>
                  <a:lnTo>
                    <a:pt x="44561" y="68836"/>
                  </a:lnTo>
                  <a:lnTo>
                    <a:pt x="46717" y="59993"/>
                  </a:lnTo>
                  <a:lnTo>
                    <a:pt x="47624" y="20770"/>
                  </a:lnTo>
                  <a:lnTo>
                    <a:pt x="41079" y="11749"/>
                  </a:lnTo>
                  <a:lnTo>
                    <a:pt x="38492" y="1718"/>
                  </a:lnTo>
                  <a:lnTo>
                    <a:pt x="37303" y="1130"/>
                  </a:lnTo>
                  <a:lnTo>
                    <a:pt x="23921" y="0"/>
                  </a:lnTo>
                  <a:lnTo>
                    <a:pt x="22297" y="1044"/>
                  </a:lnTo>
                  <a:lnTo>
                    <a:pt x="21215" y="2797"/>
                  </a:lnTo>
                  <a:lnTo>
                    <a:pt x="20493" y="5025"/>
                  </a:lnTo>
                  <a:lnTo>
                    <a:pt x="11701" y="19255"/>
                  </a:lnTo>
                  <a:lnTo>
                    <a:pt x="10976" y="22346"/>
                  </a:lnTo>
                  <a:lnTo>
                    <a:pt x="9434" y="24408"/>
                  </a:lnTo>
                  <a:lnTo>
                    <a:pt x="7348" y="25782"/>
                  </a:lnTo>
                  <a:lnTo>
                    <a:pt x="4898" y="26698"/>
                  </a:lnTo>
                  <a:lnTo>
                    <a:pt x="3265" y="28367"/>
                  </a:lnTo>
                  <a:lnTo>
                    <a:pt x="1451" y="33043"/>
                  </a:lnTo>
                  <a:lnTo>
                    <a:pt x="11" y="79224"/>
                  </a:lnTo>
                  <a:lnTo>
                    <a:pt x="0" y="856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880"/>
            <p:cNvSpPr/>
            <p:nvPr>
              <p:custDataLst>
                <p:tags r:id="rId181"/>
              </p:custDataLst>
            </p:nvPr>
          </p:nvSpPr>
          <p:spPr>
            <a:xfrm>
              <a:off x="390525" y="6296028"/>
              <a:ext cx="38101" cy="123430"/>
            </a:xfrm>
            <a:custGeom>
              <a:avLst/>
              <a:gdLst/>
              <a:ahLst/>
              <a:cxnLst/>
              <a:rect l="0" t="0" r="0" b="0"/>
              <a:pathLst>
                <a:path w="38101" h="123430">
                  <a:moveTo>
                    <a:pt x="9525" y="9522"/>
                  </a:moveTo>
                  <a:lnTo>
                    <a:pt x="9525" y="9522"/>
                  </a:lnTo>
                  <a:lnTo>
                    <a:pt x="0" y="9522"/>
                  </a:lnTo>
                  <a:lnTo>
                    <a:pt x="9133" y="9522"/>
                  </a:lnTo>
                  <a:lnTo>
                    <a:pt x="17692" y="1321"/>
                  </a:lnTo>
                  <a:lnTo>
                    <a:pt x="27132" y="113"/>
                  </a:lnTo>
                  <a:lnTo>
                    <a:pt x="37670" y="0"/>
                  </a:lnTo>
                  <a:lnTo>
                    <a:pt x="38100" y="33200"/>
                  </a:lnTo>
                  <a:lnTo>
                    <a:pt x="35278" y="38742"/>
                  </a:lnTo>
                  <a:lnTo>
                    <a:pt x="22290" y="54879"/>
                  </a:lnTo>
                  <a:lnTo>
                    <a:pt x="19477" y="64910"/>
                  </a:lnTo>
                  <a:lnTo>
                    <a:pt x="12588" y="73929"/>
                  </a:lnTo>
                  <a:lnTo>
                    <a:pt x="10887" y="79775"/>
                  </a:lnTo>
                  <a:lnTo>
                    <a:pt x="9374" y="81758"/>
                  </a:lnTo>
                  <a:lnTo>
                    <a:pt x="3248" y="85605"/>
                  </a:lnTo>
                  <a:lnTo>
                    <a:pt x="428" y="93768"/>
                  </a:lnTo>
                  <a:lnTo>
                    <a:pt x="0" y="114286"/>
                  </a:lnTo>
                  <a:lnTo>
                    <a:pt x="5056" y="114294"/>
                  </a:lnTo>
                  <a:lnTo>
                    <a:pt x="6546" y="115353"/>
                  </a:lnTo>
                  <a:lnTo>
                    <a:pt x="7539" y="117117"/>
                  </a:lnTo>
                  <a:lnTo>
                    <a:pt x="8201" y="119353"/>
                  </a:lnTo>
                  <a:lnTo>
                    <a:pt x="9701" y="120842"/>
                  </a:lnTo>
                  <a:lnTo>
                    <a:pt x="17610" y="123429"/>
                  </a:lnTo>
                  <a:lnTo>
                    <a:pt x="28145" y="114679"/>
                  </a:lnTo>
                  <a:lnTo>
                    <a:pt x="33504" y="114410"/>
                  </a:lnTo>
                  <a:lnTo>
                    <a:pt x="35036" y="113314"/>
                  </a:lnTo>
                  <a:lnTo>
                    <a:pt x="36058" y="111525"/>
                  </a:lnTo>
                  <a:lnTo>
                    <a:pt x="37495" y="103952"/>
                  </a:lnTo>
                  <a:lnTo>
                    <a:pt x="3810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0" name="SMARTInkShape-Group243"/>
          <p:cNvGrpSpPr/>
          <p:nvPr/>
        </p:nvGrpSpPr>
        <p:grpSpPr>
          <a:xfrm>
            <a:off x="295275" y="2362200"/>
            <a:ext cx="190501" cy="133351"/>
            <a:chOff x="295275" y="2362200"/>
            <a:chExt cx="190501" cy="133351"/>
          </a:xfrm>
        </p:grpSpPr>
        <p:sp>
          <p:nvSpPr>
            <p:cNvPr id="137" name="SMARTInkShape-881"/>
            <p:cNvSpPr/>
            <p:nvPr>
              <p:custDataLst>
                <p:tags r:id="rId173"/>
              </p:custDataLst>
            </p:nvPr>
          </p:nvSpPr>
          <p:spPr>
            <a:xfrm>
              <a:off x="438150" y="2362593"/>
              <a:ext cx="47626" cy="104383"/>
            </a:xfrm>
            <a:custGeom>
              <a:avLst/>
              <a:gdLst/>
              <a:ahLst/>
              <a:cxnLst/>
              <a:rect l="0" t="0" r="0" b="0"/>
              <a:pathLst>
                <a:path w="47626" h="104383">
                  <a:moveTo>
                    <a:pt x="9525" y="66282"/>
                  </a:moveTo>
                  <a:lnTo>
                    <a:pt x="9525" y="66282"/>
                  </a:lnTo>
                  <a:lnTo>
                    <a:pt x="116" y="66282"/>
                  </a:lnTo>
                  <a:lnTo>
                    <a:pt x="0" y="104265"/>
                  </a:lnTo>
                  <a:lnTo>
                    <a:pt x="23989" y="104382"/>
                  </a:lnTo>
                  <a:lnTo>
                    <a:pt x="25518" y="103324"/>
                  </a:lnTo>
                  <a:lnTo>
                    <a:pt x="26537" y="101560"/>
                  </a:lnTo>
                  <a:lnTo>
                    <a:pt x="28456" y="95249"/>
                  </a:lnTo>
                  <a:lnTo>
                    <a:pt x="33596" y="94973"/>
                  </a:lnTo>
                  <a:lnTo>
                    <a:pt x="35097" y="93876"/>
                  </a:lnTo>
                  <a:lnTo>
                    <a:pt x="37705" y="86666"/>
                  </a:lnTo>
                  <a:lnTo>
                    <a:pt x="38097" y="67732"/>
                  </a:lnTo>
                  <a:lnTo>
                    <a:pt x="47233" y="57187"/>
                  </a:lnTo>
                  <a:lnTo>
                    <a:pt x="47625" y="29633"/>
                  </a:lnTo>
                  <a:lnTo>
                    <a:pt x="46566" y="29149"/>
                  </a:lnTo>
                  <a:lnTo>
                    <a:pt x="39424" y="28309"/>
                  </a:lnTo>
                  <a:lnTo>
                    <a:pt x="38688" y="25416"/>
                  </a:lnTo>
                  <a:lnTo>
                    <a:pt x="38216" y="19992"/>
                  </a:lnTo>
                  <a:lnTo>
                    <a:pt x="28970" y="9559"/>
                  </a:lnTo>
                  <a:lnTo>
                    <a:pt x="20409" y="9169"/>
                  </a:lnTo>
                  <a:lnTo>
                    <a:pt x="19956" y="8099"/>
                  </a:lnTo>
                  <a:lnTo>
                    <a:pt x="19085" y="0"/>
                  </a:lnTo>
                  <a:lnTo>
                    <a:pt x="10852" y="7843"/>
                  </a:lnTo>
                  <a:lnTo>
                    <a:pt x="8729" y="16481"/>
                  </a:lnTo>
                  <a:lnTo>
                    <a:pt x="3057" y="25303"/>
                  </a:lnTo>
                  <a:lnTo>
                    <a:pt x="906" y="34620"/>
                  </a:lnTo>
                  <a:lnTo>
                    <a:pt x="0" y="662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882"/>
            <p:cNvSpPr/>
            <p:nvPr>
              <p:custDataLst>
                <p:tags r:id="rId174"/>
              </p:custDataLst>
            </p:nvPr>
          </p:nvSpPr>
          <p:spPr>
            <a:xfrm>
              <a:off x="361950" y="2362210"/>
              <a:ext cx="47626" cy="95241"/>
            </a:xfrm>
            <a:custGeom>
              <a:avLst/>
              <a:gdLst/>
              <a:ahLst/>
              <a:cxnLst/>
              <a:rect l="0" t="0" r="0" b="0"/>
              <a:pathLst>
                <a:path w="47626" h="95241">
                  <a:moveTo>
                    <a:pt x="19050" y="38090"/>
                  </a:moveTo>
                  <a:lnTo>
                    <a:pt x="19050" y="38090"/>
                  </a:lnTo>
                  <a:lnTo>
                    <a:pt x="9917" y="47223"/>
                  </a:lnTo>
                  <a:lnTo>
                    <a:pt x="9525" y="85705"/>
                  </a:lnTo>
                  <a:lnTo>
                    <a:pt x="19040" y="95230"/>
                  </a:lnTo>
                  <a:lnTo>
                    <a:pt x="28182" y="95240"/>
                  </a:lnTo>
                  <a:lnTo>
                    <a:pt x="28541" y="87039"/>
                  </a:lnTo>
                  <a:lnTo>
                    <a:pt x="29610" y="86598"/>
                  </a:lnTo>
                  <a:lnTo>
                    <a:pt x="33621" y="86107"/>
                  </a:lnTo>
                  <a:lnTo>
                    <a:pt x="35114" y="84918"/>
                  </a:lnTo>
                  <a:lnTo>
                    <a:pt x="37707" y="77548"/>
                  </a:lnTo>
                  <a:lnTo>
                    <a:pt x="38066" y="68108"/>
                  </a:lnTo>
                  <a:lnTo>
                    <a:pt x="39135" y="67627"/>
                  </a:lnTo>
                  <a:lnTo>
                    <a:pt x="43146" y="67093"/>
                  </a:lnTo>
                  <a:lnTo>
                    <a:pt x="44639" y="65892"/>
                  </a:lnTo>
                  <a:lnTo>
                    <a:pt x="47232" y="58502"/>
                  </a:lnTo>
                  <a:lnTo>
                    <a:pt x="47625" y="14103"/>
                  </a:lnTo>
                  <a:lnTo>
                    <a:pt x="46567" y="12574"/>
                  </a:lnTo>
                  <a:lnTo>
                    <a:pt x="44803" y="11554"/>
                  </a:lnTo>
                  <a:lnTo>
                    <a:pt x="38492" y="9634"/>
                  </a:lnTo>
                  <a:lnTo>
                    <a:pt x="29933" y="1325"/>
                  </a:lnTo>
                  <a:lnTo>
                    <a:pt x="19478" y="25"/>
                  </a:lnTo>
                  <a:lnTo>
                    <a:pt x="14120" y="0"/>
                  </a:lnTo>
                  <a:lnTo>
                    <a:pt x="12588" y="1055"/>
                  </a:lnTo>
                  <a:lnTo>
                    <a:pt x="11567" y="2817"/>
                  </a:lnTo>
                  <a:lnTo>
                    <a:pt x="9645" y="9123"/>
                  </a:lnTo>
                  <a:lnTo>
                    <a:pt x="1335" y="9481"/>
                  </a:lnTo>
                  <a:lnTo>
                    <a:pt x="890" y="10550"/>
                  </a:lnTo>
                  <a:lnTo>
                    <a:pt x="1" y="57193"/>
                  </a:lnTo>
                  <a:lnTo>
                    <a:pt x="0" y="69851"/>
                  </a:lnTo>
                  <a:lnTo>
                    <a:pt x="2822" y="76195"/>
                  </a:lnTo>
                  <a:lnTo>
                    <a:pt x="6546" y="82542"/>
                  </a:lnTo>
                  <a:lnTo>
                    <a:pt x="9525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883"/>
            <p:cNvSpPr/>
            <p:nvPr>
              <p:custDataLst>
                <p:tags r:id="rId175"/>
              </p:custDataLst>
            </p:nvPr>
          </p:nvSpPr>
          <p:spPr>
            <a:xfrm>
              <a:off x="295275" y="2362200"/>
              <a:ext cx="66676" cy="133351"/>
            </a:xfrm>
            <a:custGeom>
              <a:avLst/>
              <a:gdLst/>
              <a:ahLst/>
              <a:cxnLst/>
              <a:rect l="0" t="0" r="0" b="0"/>
              <a:pathLst>
                <a:path w="66676" h="133351">
                  <a:moveTo>
                    <a:pt x="28575" y="0"/>
                  </a:moveTo>
                  <a:lnTo>
                    <a:pt x="28575" y="0"/>
                  </a:lnTo>
                  <a:lnTo>
                    <a:pt x="9525" y="0"/>
                  </a:lnTo>
                  <a:lnTo>
                    <a:pt x="10" y="9515"/>
                  </a:lnTo>
                  <a:lnTo>
                    <a:pt x="0" y="38090"/>
                  </a:lnTo>
                  <a:lnTo>
                    <a:pt x="9524" y="38100"/>
                  </a:lnTo>
                  <a:lnTo>
                    <a:pt x="19047" y="47622"/>
                  </a:lnTo>
                  <a:lnTo>
                    <a:pt x="28459" y="47625"/>
                  </a:lnTo>
                  <a:lnTo>
                    <a:pt x="28565" y="55826"/>
                  </a:lnTo>
                  <a:lnTo>
                    <a:pt x="29626" y="56267"/>
                  </a:lnTo>
                  <a:lnTo>
                    <a:pt x="38100" y="57150"/>
                  </a:lnTo>
                  <a:lnTo>
                    <a:pt x="47625" y="66675"/>
                  </a:lnTo>
                  <a:lnTo>
                    <a:pt x="47625" y="76084"/>
                  </a:lnTo>
                  <a:lnTo>
                    <a:pt x="55826" y="76190"/>
                  </a:lnTo>
                  <a:lnTo>
                    <a:pt x="56267" y="77251"/>
                  </a:lnTo>
                  <a:lnTo>
                    <a:pt x="57149" y="85715"/>
                  </a:lnTo>
                  <a:lnTo>
                    <a:pt x="66674" y="95249"/>
                  </a:lnTo>
                  <a:lnTo>
                    <a:pt x="66675" y="104765"/>
                  </a:lnTo>
                  <a:lnTo>
                    <a:pt x="47628" y="123822"/>
                  </a:lnTo>
                  <a:lnTo>
                    <a:pt x="38492" y="123825"/>
                  </a:lnTo>
                  <a:lnTo>
                    <a:pt x="38110" y="132958"/>
                  </a:lnTo>
                  <a:lnTo>
                    <a:pt x="19053" y="133350"/>
                  </a:lnTo>
                  <a:lnTo>
                    <a:pt x="19050" y="114692"/>
                  </a:lnTo>
                  <a:lnTo>
                    <a:pt x="10849" y="114335"/>
                  </a:lnTo>
                  <a:lnTo>
                    <a:pt x="10408" y="113265"/>
                  </a:lnTo>
                  <a:lnTo>
                    <a:pt x="9641" y="106102"/>
                  </a:lnTo>
                  <a:lnTo>
                    <a:pt x="10661" y="105660"/>
                  </a:lnTo>
                  <a:lnTo>
                    <a:pt x="17736" y="104891"/>
                  </a:lnTo>
                  <a:lnTo>
                    <a:pt x="18466" y="102005"/>
                  </a:lnTo>
                  <a:lnTo>
                    <a:pt x="19050" y="86120"/>
                  </a:lnTo>
                  <a:lnTo>
                    <a:pt x="27251" y="85760"/>
                  </a:lnTo>
                  <a:lnTo>
                    <a:pt x="27692" y="84690"/>
                  </a:lnTo>
                  <a:lnTo>
                    <a:pt x="28541" y="76593"/>
                  </a:lnTo>
                  <a:lnTo>
                    <a:pt x="33621" y="76316"/>
                  </a:lnTo>
                  <a:lnTo>
                    <a:pt x="35114" y="75219"/>
                  </a:lnTo>
                  <a:lnTo>
                    <a:pt x="38066" y="66792"/>
                  </a:lnTo>
                  <a:lnTo>
                    <a:pt x="38100" y="39425"/>
                  </a:lnTo>
                  <a:lnTo>
                    <a:pt x="37042" y="38983"/>
                  </a:lnTo>
                  <a:lnTo>
                    <a:pt x="190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1" name="SMARTInkShape-884"/>
          <p:cNvSpPr/>
          <p:nvPr>
            <p:custDataLst>
              <p:tags r:id="rId7"/>
            </p:custDataLst>
          </p:nvPr>
        </p:nvSpPr>
        <p:spPr>
          <a:xfrm>
            <a:off x="533400" y="2009775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7" name="SMARTInkShape-Group245"/>
          <p:cNvGrpSpPr/>
          <p:nvPr/>
        </p:nvGrpSpPr>
        <p:grpSpPr>
          <a:xfrm>
            <a:off x="476250" y="1943100"/>
            <a:ext cx="104776" cy="4467190"/>
            <a:chOff x="476250" y="1943100"/>
            <a:chExt cx="104776" cy="4467190"/>
          </a:xfrm>
        </p:grpSpPr>
        <p:sp>
          <p:nvSpPr>
            <p:cNvPr id="142" name="SMARTInkShape-885"/>
            <p:cNvSpPr/>
            <p:nvPr>
              <p:custDataLst>
                <p:tags r:id="rId168"/>
              </p:custDataLst>
            </p:nvPr>
          </p:nvSpPr>
          <p:spPr>
            <a:xfrm>
              <a:off x="533400" y="3872252"/>
              <a:ext cx="19051" cy="1868271"/>
            </a:xfrm>
            <a:custGeom>
              <a:avLst/>
              <a:gdLst/>
              <a:ahLst/>
              <a:cxnLst/>
              <a:rect l="0" t="0" r="0" b="0"/>
              <a:pathLst>
                <a:path w="19051" h="1868271">
                  <a:moveTo>
                    <a:pt x="0" y="0"/>
                  </a:moveTo>
                  <a:lnTo>
                    <a:pt x="0" y="0"/>
                  </a:lnTo>
                  <a:lnTo>
                    <a:pt x="0" y="23432"/>
                  </a:lnTo>
                  <a:lnTo>
                    <a:pt x="0" y="67921"/>
                  </a:lnTo>
                  <a:lnTo>
                    <a:pt x="1058" y="93323"/>
                  </a:lnTo>
                  <a:lnTo>
                    <a:pt x="8642" y="131423"/>
                  </a:lnTo>
                  <a:lnTo>
                    <a:pt x="8389" y="169523"/>
                  </a:lnTo>
                  <a:lnTo>
                    <a:pt x="876" y="208681"/>
                  </a:lnTo>
                  <a:lnTo>
                    <a:pt x="1318" y="233219"/>
                  </a:lnTo>
                  <a:lnTo>
                    <a:pt x="8952" y="280473"/>
                  </a:lnTo>
                  <a:lnTo>
                    <a:pt x="9492" y="325088"/>
                  </a:lnTo>
                  <a:lnTo>
                    <a:pt x="8460" y="357042"/>
                  </a:lnTo>
                  <a:lnTo>
                    <a:pt x="4035" y="378190"/>
                  </a:lnTo>
                  <a:lnTo>
                    <a:pt x="7845" y="418154"/>
                  </a:lnTo>
                  <a:lnTo>
                    <a:pt x="3853" y="442745"/>
                  </a:lnTo>
                  <a:lnTo>
                    <a:pt x="9100" y="490022"/>
                  </a:lnTo>
                  <a:lnTo>
                    <a:pt x="9500" y="534638"/>
                  </a:lnTo>
                  <a:lnTo>
                    <a:pt x="881" y="579098"/>
                  </a:lnTo>
                  <a:lnTo>
                    <a:pt x="52" y="623548"/>
                  </a:lnTo>
                  <a:lnTo>
                    <a:pt x="1081" y="636248"/>
                  </a:lnTo>
                  <a:lnTo>
                    <a:pt x="8938" y="680698"/>
                  </a:lnTo>
                  <a:lnTo>
                    <a:pt x="9502" y="722856"/>
                  </a:lnTo>
                  <a:lnTo>
                    <a:pt x="9524" y="766475"/>
                  </a:lnTo>
                  <a:lnTo>
                    <a:pt x="9525" y="808583"/>
                  </a:lnTo>
                  <a:lnTo>
                    <a:pt x="9525" y="852200"/>
                  </a:lnTo>
                  <a:lnTo>
                    <a:pt x="9525" y="894308"/>
                  </a:lnTo>
                  <a:lnTo>
                    <a:pt x="9525" y="937925"/>
                  </a:lnTo>
                  <a:lnTo>
                    <a:pt x="9525" y="980033"/>
                  </a:lnTo>
                  <a:lnTo>
                    <a:pt x="9525" y="1023650"/>
                  </a:lnTo>
                  <a:lnTo>
                    <a:pt x="9525" y="1065758"/>
                  </a:lnTo>
                  <a:lnTo>
                    <a:pt x="9525" y="1107506"/>
                  </a:lnTo>
                  <a:lnTo>
                    <a:pt x="9525" y="1154178"/>
                  </a:lnTo>
                  <a:lnTo>
                    <a:pt x="9525" y="1197209"/>
                  </a:lnTo>
                  <a:lnTo>
                    <a:pt x="9525" y="1244715"/>
                  </a:lnTo>
                  <a:lnTo>
                    <a:pt x="10583" y="1255222"/>
                  </a:lnTo>
                  <a:lnTo>
                    <a:pt x="17064" y="1273414"/>
                  </a:lnTo>
                  <a:lnTo>
                    <a:pt x="18998" y="1319518"/>
                  </a:lnTo>
                  <a:lnTo>
                    <a:pt x="19049" y="1367103"/>
                  </a:lnTo>
                  <a:lnTo>
                    <a:pt x="17991" y="1379467"/>
                  </a:lnTo>
                  <a:lnTo>
                    <a:pt x="10113" y="1416124"/>
                  </a:lnTo>
                  <a:lnTo>
                    <a:pt x="9548" y="1458455"/>
                  </a:lnTo>
                  <a:lnTo>
                    <a:pt x="9526" y="1501261"/>
                  </a:lnTo>
                  <a:lnTo>
                    <a:pt x="9525" y="1545742"/>
                  </a:lnTo>
                  <a:lnTo>
                    <a:pt x="10583" y="1592014"/>
                  </a:lnTo>
                  <a:lnTo>
                    <a:pt x="17726" y="1615872"/>
                  </a:lnTo>
                  <a:lnTo>
                    <a:pt x="19016" y="1663194"/>
                  </a:lnTo>
                  <a:lnTo>
                    <a:pt x="19049" y="1707667"/>
                  </a:lnTo>
                  <a:lnTo>
                    <a:pt x="19050" y="1753939"/>
                  </a:lnTo>
                  <a:lnTo>
                    <a:pt x="19050" y="1798170"/>
                  </a:lnTo>
                  <a:lnTo>
                    <a:pt x="19050" y="1842572"/>
                  </a:lnTo>
                  <a:lnTo>
                    <a:pt x="19050" y="18682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886"/>
            <p:cNvSpPr/>
            <p:nvPr>
              <p:custDataLst>
                <p:tags r:id="rId169"/>
              </p:custDataLst>
            </p:nvPr>
          </p:nvSpPr>
          <p:spPr>
            <a:xfrm>
              <a:off x="533400" y="6189095"/>
              <a:ext cx="28576" cy="221195"/>
            </a:xfrm>
            <a:custGeom>
              <a:avLst/>
              <a:gdLst/>
              <a:ahLst/>
              <a:cxnLst/>
              <a:rect l="0" t="0" r="0" b="0"/>
              <a:pathLst>
                <a:path w="28576" h="221195">
                  <a:moveTo>
                    <a:pt x="19050" y="0"/>
                  </a:moveTo>
                  <a:lnTo>
                    <a:pt x="19050" y="0"/>
                  </a:lnTo>
                  <a:lnTo>
                    <a:pt x="19050" y="23382"/>
                  </a:lnTo>
                  <a:lnTo>
                    <a:pt x="19050" y="70831"/>
                  </a:lnTo>
                  <a:lnTo>
                    <a:pt x="19050" y="117428"/>
                  </a:lnTo>
                  <a:lnTo>
                    <a:pt x="19050" y="164255"/>
                  </a:lnTo>
                  <a:lnTo>
                    <a:pt x="19050" y="182726"/>
                  </a:lnTo>
                  <a:lnTo>
                    <a:pt x="28575" y="183130"/>
                  </a:lnTo>
                  <a:lnTo>
                    <a:pt x="19442" y="192262"/>
                  </a:lnTo>
                  <a:lnTo>
                    <a:pt x="19166" y="197595"/>
                  </a:lnTo>
                  <a:lnTo>
                    <a:pt x="20186" y="199124"/>
                  </a:lnTo>
                  <a:lnTo>
                    <a:pt x="21924" y="200143"/>
                  </a:lnTo>
                  <a:lnTo>
                    <a:pt x="24141" y="200822"/>
                  </a:lnTo>
                  <a:lnTo>
                    <a:pt x="24561" y="202332"/>
                  </a:lnTo>
                  <a:lnTo>
                    <a:pt x="19327" y="211277"/>
                  </a:lnTo>
                  <a:lnTo>
                    <a:pt x="19057" y="220826"/>
                  </a:lnTo>
                  <a:lnTo>
                    <a:pt x="24539" y="221151"/>
                  </a:lnTo>
                  <a:lnTo>
                    <a:pt x="22195" y="221194"/>
                  </a:lnTo>
                  <a:lnTo>
                    <a:pt x="22205" y="220148"/>
                  </a:lnTo>
                  <a:lnTo>
                    <a:pt x="27527" y="213026"/>
                  </a:lnTo>
                  <a:lnTo>
                    <a:pt x="25287" y="209469"/>
                  </a:lnTo>
                  <a:lnTo>
                    <a:pt x="23208" y="207040"/>
                  </a:lnTo>
                  <a:lnTo>
                    <a:pt x="20898" y="201518"/>
                  </a:lnTo>
                  <a:lnTo>
                    <a:pt x="16276" y="166048"/>
                  </a:lnTo>
                  <a:lnTo>
                    <a:pt x="3868" y="141919"/>
                  </a:lnTo>
                  <a:lnTo>
                    <a:pt x="0" y="1259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887"/>
            <p:cNvSpPr/>
            <p:nvPr>
              <p:custDataLst>
                <p:tags r:id="rId170"/>
              </p:custDataLst>
            </p:nvPr>
          </p:nvSpPr>
          <p:spPr>
            <a:xfrm>
              <a:off x="533400" y="3631359"/>
              <a:ext cx="1" cy="7192"/>
            </a:xfrm>
            <a:custGeom>
              <a:avLst/>
              <a:gdLst/>
              <a:ahLst/>
              <a:cxnLst/>
              <a:rect l="0" t="0" r="0" b="0"/>
              <a:pathLst>
                <a:path w="1" h="7192">
                  <a:moveTo>
                    <a:pt x="0" y="0"/>
                  </a:moveTo>
                  <a:lnTo>
                    <a:pt x="0" y="0"/>
                  </a:lnTo>
                  <a:lnTo>
                    <a:pt x="0" y="2657"/>
                  </a:lnTo>
                  <a:lnTo>
                    <a:pt x="0" y="71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888"/>
            <p:cNvSpPr/>
            <p:nvPr>
              <p:custDataLst>
                <p:tags r:id="rId171"/>
              </p:custDataLst>
            </p:nvPr>
          </p:nvSpPr>
          <p:spPr>
            <a:xfrm>
              <a:off x="533400" y="1943100"/>
              <a:ext cx="9511" cy="1559767"/>
            </a:xfrm>
            <a:custGeom>
              <a:avLst/>
              <a:gdLst/>
              <a:ahLst/>
              <a:cxnLst/>
              <a:rect l="0" t="0" r="0" b="0"/>
              <a:pathLst>
                <a:path w="9511" h="1559767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44737"/>
                  </a:lnTo>
                  <a:lnTo>
                    <a:pt x="0" y="92076"/>
                  </a:lnTo>
                  <a:lnTo>
                    <a:pt x="0" y="139524"/>
                  </a:lnTo>
                  <a:lnTo>
                    <a:pt x="0" y="185594"/>
                  </a:lnTo>
                  <a:lnTo>
                    <a:pt x="0" y="219075"/>
                  </a:lnTo>
                  <a:lnTo>
                    <a:pt x="0" y="209550"/>
                  </a:lnTo>
                  <a:lnTo>
                    <a:pt x="0" y="256773"/>
                  </a:lnTo>
                  <a:lnTo>
                    <a:pt x="0" y="303441"/>
                  </a:lnTo>
                  <a:lnTo>
                    <a:pt x="0" y="350671"/>
                  </a:lnTo>
                  <a:lnTo>
                    <a:pt x="0" y="396954"/>
                  </a:lnTo>
                  <a:lnTo>
                    <a:pt x="0" y="444578"/>
                  </a:lnTo>
                  <a:lnTo>
                    <a:pt x="0" y="490284"/>
                  </a:lnTo>
                  <a:lnTo>
                    <a:pt x="0" y="536578"/>
                  </a:lnTo>
                  <a:lnTo>
                    <a:pt x="0" y="584200"/>
                  </a:lnTo>
                  <a:lnTo>
                    <a:pt x="0" y="630893"/>
                  </a:lnTo>
                  <a:lnTo>
                    <a:pt x="0" y="650793"/>
                  </a:lnTo>
                  <a:lnTo>
                    <a:pt x="2822" y="657189"/>
                  </a:lnTo>
                  <a:lnTo>
                    <a:pt x="6546" y="663559"/>
                  </a:lnTo>
                  <a:lnTo>
                    <a:pt x="8642" y="674154"/>
                  </a:lnTo>
                  <a:lnTo>
                    <a:pt x="9510" y="721740"/>
                  </a:lnTo>
                  <a:lnTo>
                    <a:pt x="8465" y="747095"/>
                  </a:lnTo>
                  <a:lnTo>
                    <a:pt x="882" y="777764"/>
                  </a:lnTo>
                  <a:lnTo>
                    <a:pt x="23" y="825384"/>
                  </a:lnTo>
                  <a:lnTo>
                    <a:pt x="1" y="870912"/>
                  </a:lnTo>
                  <a:lnTo>
                    <a:pt x="0" y="914456"/>
                  </a:lnTo>
                  <a:lnTo>
                    <a:pt x="0" y="962047"/>
                  </a:lnTo>
                  <a:lnTo>
                    <a:pt x="0" y="1008130"/>
                  </a:lnTo>
                  <a:lnTo>
                    <a:pt x="0" y="1054011"/>
                  </a:lnTo>
                  <a:lnTo>
                    <a:pt x="0" y="1100393"/>
                  </a:lnTo>
                  <a:lnTo>
                    <a:pt x="0" y="1147155"/>
                  </a:lnTo>
                  <a:lnTo>
                    <a:pt x="0" y="1192911"/>
                  </a:lnTo>
                  <a:lnTo>
                    <a:pt x="0" y="1238198"/>
                  </a:lnTo>
                  <a:lnTo>
                    <a:pt x="0" y="1283884"/>
                  </a:lnTo>
                  <a:lnTo>
                    <a:pt x="0" y="1330209"/>
                  </a:lnTo>
                  <a:lnTo>
                    <a:pt x="0" y="1376616"/>
                  </a:lnTo>
                  <a:lnTo>
                    <a:pt x="0" y="1420989"/>
                  </a:lnTo>
                  <a:lnTo>
                    <a:pt x="0" y="1468329"/>
                  </a:lnTo>
                  <a:lnTo>
                    <a:pt x="0" y="1510872"/>
                  </a:lnTo>
                  <a:lnTo>
                    <a:pt x="0" y="1557563"/>
                  </a:lnTo>
                  <a:lnTo>
                    <a:pt x="0" y="15597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889"/>
            <p:cNvSpPr/>
            <p:nvPr>
              <p:custDataLst>
                <p:tags r:id="rId172"/>
              </p:custDataLst>
            </p:nvPr>
          </p:nvSpPr>
          <p:spPr>
            <a:xfrm>
              <a:off x="476250" y="2047875"/>
              <a:ext cx="104776" cy="190501"/>
            </a:xfrm>
            <a:custGeom>
              <a:avLst/>
              <a:gdLst/>
              <a:ahLst/>
              <a:cxnLst/>
              <a:rect l="0" t="0" r="0" b="0"/>
              <a:pathLst>
                <a:path w="104776" h="190501">
                  <a:moveTo>
                    <a:pt x="19050" y="180975"/>
                  </a:moveTo>
                  <a:lnTo>
                    <a:pt x="19050" y="180975"/>
                  </a:lnTo>
                  <a:lnTo>
                    <a:pt x="9641" y="180975"/>
                  </a:lnTo>
                  <a:lnTo>
                    <a:pt x="0" y="190500"/>
                  </a:lnTo>
                  <a:lnTo>
                    <a:pt x="0" y="182299"/>
                  </a:lnTo>
                  <a:lnTo>
                    <a:pt x="6546" y="173632"/>
                  </a:lnTo>
                  <a:lnTo>
                    <a:pt x="8642" y="164806"/>
                  </a:lnTo>
                  <a:lnTo>
                    <a:pt x="9133" y="158619"/>
                  </a:lnTo>
                  <a:lnTo>
                    <a:pt x="12173" y="152342"/>
                  </a:lnTo>
                  <a:lnTo>
                    <a:pt x="15994" y="146024"/>
                  </a:lnTo>
                  <a:lnTo>
                    <a:pt x="19203" y="136517"/>
                  </a:lnTo>
                  <a:lnTo>
                    <a:pt x="25328" y="126998"/>
                  </a:lnTo>
                  <a:lnTo>
                    <a:pt x="28671" y="117474"/>
                  </a:lnTo>
                  <a:lnTo>
                    <a:pt x="34836" y="107950"/>
                  </a:lnTo>
                  <a:lnTo>
                    <a:pt x="38191" y="98425"/>
                  </a:lnTo>
                  <a:lnTo>
                    <a:pt x="44360" y="88900"/>
                  </a:lnTo>
                  <a:lnTo>
                    <a:pt x="47195" y="78081"/>
                  </a:lnTo>
                  <a:lnTo>
                    <a:pt x="54086" y="68967"/>
                  </a:lnTo>
                  <a:lnTo>
                    <a:pt x="56242" y="60063"/>
                  </a:lnTo>
                  <a:lnTo>
                    <a:pt x="56747" y="53859"/>
                  </a:lnTo>
                  <a:lnTo>
                    <a:pt x="57939" y="51781"/>
                  </a:lnTo>
                  <a:lnTo>
                    <a:pt x="59793" y="50396"/>
                  </a:lnTo>
                  <a:lnTo>
                    <a:pt x="62087" y="49472"/>
                  </a:lnTo>
                  <a:lnTo>
                    <a:pt x="63616" y="47798"/>
                  </a:lnTo>
                  <a:lnTo>
                    <a:pt x="66272" y="39586"/>
                  </a:lnTo>
                  <a:lnTo>
                    <a:pt x="66672" y="20502"/>
                  </a:lnTo>
                  <a:lnTo>
                    <a:pt x="67731" y="20018"/>
                  </a:lnTo>
                  <a:lnTo>
                    <a:pt x="75808" y="19088"/>
                  </a:lnTo>
                  <a:lnTo>
                    <a:pt x="76166" y="10852"/>
                  </a:lnTo>
                  <a:lnTo>
                    <a:pt x="75119" y="10410"/>
                  </a:lnTo>
                  <a:lnTo>
                    <a:pt x="66685" y="9526"/>
                  </a:lnTo>
                  <a:lnTo>
                    <a:pt x="66675" y="0"/>
                  </a:lnTo>
                  <a:lnTo>
                    <a:pt x="66675" y="47514"/>
                  </a:lnTo>
                  <a:lnTo>
                    <a:pt x="66675" y="79410"/>
                  </a:lnTo>
                  <a:lnTo>
                    <a:pt x="69497" y="85741"/>
                  </a:lnTo>
                  <a:lnTo>
                    <a:pt x="73221" y="92082"/>
                  </a:lnTo>
                  <a:lnTo>
                    <a:pt x="75612" y="104776"/>
                  </a:lnTo>
                  <a:lnTo>
                    <a:pt x="76084" y="112419"/>
                  </a:lnTo>
                  <a:lnTo>
                    <a:pt x="82723" y="121533"/>
                  </a:lnTo>
                  <a:lnTo>
                    <a:pt x="84391" y="127392"/>
                  </a:lnTo>
                  <a:lnTo>
                    <a:pt x="85894" y="129378"/>
                  </a:lnTo>
                  <a:lnTo>
                    <a:pt x="92007" y="133232"/>
                  </a:lnTo>
                  <a:lnTo>
                    <a:pt x="95123" y="142437"/>
                  </a:lnTo>
                  <a:lnTo>
                    <a:pt x="100269" y="137689"/>
                  </a:lnTo>
                  <a:lnTo>
                    <a:pt x="102772" y="132456"/>
                  </a:lnTo>
                  <a:lnTo>
                    <a:pt x="1047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2" name="SMARTInkShape-Group246"/>
          <p:cNvGrpSpPr/>
          <p:nvPr/>
        </p:nvGrpSpPr>
        <p:grpSpPr>
          <a:xfrm>
            <a:off x="285750" y="1715834"/>
            <a:ext cx="447676" cy="332042"/>
            <a:chOff x="285750" y="1715834"/>
            <a:chExt cx="447676" cy="332042"/>
          </a:xfrm>
        </p:grpSpPr>
        <p:sp>
          <p:nvSpPr>
            <p:cNvPr id="148" name="SMARTInkShape-890"/>
            <p:cNvSpPr/>
            <p:nvPr>
              <p:custDataLst>
                <p:tags r:id="rId154"/>
              </p:custDataLst>
            </p:nvPr>
          </p:nvSpPr>
          <p:spPr>
            <a:xfrm>
              <a:off x="314441" y="1733666"/>
              <a:ext cx="18935" cy="142745"/>
            </a:xfrm>
            <a:custGeom>
              <a:avLst/>
              <a:gdLst/>
              <a:ahLst/>
              <a:cxnLst/>
              <a:rect l="0" t="0" r="0" b="0"/>
              <a:pathLst>
                <a:path w="18935" h="142745">
                  <a:moveTo>
                    <a:pt x="18934" y="28459"/>
                  </a:moveTo>
                  <a:lnTo>
                    <a:pt x="18934" y="28459"/>
                  </a:lnTo>
                  <a:lnTo>
                    <a:pt x="18934" y="0"/>
                  </a:lnTo>
                  <a:lnTo>
                    <a:pt x="18934" y="47567"/>
                  </a:lnTo>
                  <a:lnTo>
                    <a:pt x="18934" y="60220"/>
                  </a:lnTo>
                  <a:lnTo>
                    <a:pt x="16112" y="66564"/>
                  </a:lnTo>
                  <a:lnTo>
                    <a:pt x="12388" y="72911"/>
                  </a:lnTo>
                  <a:lnTo>
                    <a:pt x="9997" y="85610"/>
                  </a:lnTo>
                  <a:lnTo>
                    <a:pt x="9443" y="107834"/>
                  </a:lnTo>
                  <a:lnTo>
                    <a:pt x="6602" y="114184"/>
                  </a:lnTo>
                  <a:lnTo>
                    <a:pt x="2870" y="120534"/>
                  </a:lnTo>
                  <a:lnTo>
                    <a:pt x="474" y="133234"/>
                  </a:lnTo>
                  <a:lnTo>
                    <a:pt x="0" y="140878"/>
                  </a:lnTo>
                  <a:lnTo>
                    <a:pt x="1020" y="141505"/>
                  </a:lnTo>
                  <a:lnTo>
                    <a:pt x="9294" y="142744"/>
                  </a:lnTo>
                  <a:lnTo>
                    <a:pt x="14431" y="137698"/>
                  </a:lnTo>
                  <a:lnTo>
                    <a:pt x="16933" y="132396"/>
                  </a:lnTo>
                  <a:lnTo>
                    <a:pt x="18934" y="123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891"/>
            <p:cNvSpPr/>
            <p:nvPr>
              <p:custDataLst>
                <p:tags r:id="rId155"/>
              </p:custDataLst>
            </p:nvPr>
          </p:nvSpPr>
          <p:spPr>
            <a:xfrm>
              <a:off x="314325" y="1715834"/>
              <a:ext cx="85716" cy="84392"/>
            </a:xfrm>
            <a:custGeom>
              <a:avLst/>
              <a:gdLst/>
              <a:ahLst/>
              <a:cxnLst/>
              <a:rect l="0" t="0" r="0" b="0"/>
              <a:pathLst>
                <a:path w="85716" h="84392">
                  <a:moveTo>
                    <a:pt x="28575" y="65341"/>
                  </a:moveTo>
                  <a:lnTo>
                    <a:pt x="28575" y="65341"/>
                  </a:lnTo>
                  <a:lnTo>
                    <a:pt x="19442" y="56208"/>
                  </a:lnTo>
                  <a:lnTo>
                    <a:pt x="9927" y="55826"/>
                  </a:lnTo>
                  <a:lnTo>
                    <a:pt x="0" y="46291"/>
                  </a:lnTo>
                  <a:lnTo>
                    <a:pt x="0" y="38090"/>
                  </a:lnTo>
                  <a:lnTo>
                    <a:pt x="1058" y="37649"/>
                  </a:lnTo>
                  <a:lnTo>
                    <a:pt x="8201" y="36882"/>
                  </a:lnTo>
                  <a:lnTo>
                    <a:pt x="8937" y="33995"/>
                  </a:lnTo>
                  <a:lnTo>
                    <a:pt x="9133" y="31744"/>
                  </a:lnTo>
                  <a:lnTo>
                    <a:pt x="10322" y="30243"/>
                  </a:lnTo>
                  <a:lnTo>
                    <a:pt x="14465" y="28575"/>
                  </a:lnTo>
                  <a:lnTo>
                    <a:pt x="15994" y="27072"/>
                  </a:lnTo>
                  <a:lnTo>
                    <a:pt x="17692" y="22580"/>
                  </a:lnTo>
                  <a:lnTo>
                    <a:pt x="19203" y="20959"/>
                  </a:lnTo>
                  <a:lnTo>
                    <a:pt x="27132" y="18143"/>
                  </a:lnTo>
                  <a:lnTo>
                    <a:pt x="33204" y="17843"/>
                  </a:lnTo>
                  <a:lnTo>
                    <a:pt x="38746" y="14950"/>
                  </a:lnTo>
                  <a:lnTo>
                    <a:pt x="45871" y="9526"/>
                  </a:lnTo>
                  <a:lnTo>
                    <a:pt x="54883" y="8455"/>
                  </a:lnTo>
                  <a:lnTo>
                    <a:pt x="60728" y="8308"/>
                  </a:lnTo>
                  <a:lnTo>
                    <a:pt x="62711" y="7211"/>
                  </a:lnTo>
                  <a:lnTo>
                    <a:pt x="64032" y="5421"/>
                  </a:lnTo>
                  <a:lnTo>
                    <a:pt x="66153" y="0"/>
                  </a:lnTo>
                  <a:lnTo>
                    <a:pt x="69265" y="2081"/>
                  </a:lnTo>
                  <a:lnTo>
                    <a:pt x="75794" y="7833"/>
                  </a:lnTo>
                  <a:lnTo>
                    <a:pt x="81136" y="8085"/>
                  </a:lnTo>
                  <a:lnTo>
                    <a:pt x="82666" y="9179"/>
                  </a:lnTo>
                  <a:lnTo>
                    <a:pt x="83685" y="10966"/>
                  </a:lnTo>
                  <a:lnTo>
                    <a:pt x="85456" y="17886"/>
                  </a:lnTo>
                  <a:lnTo>
                    <a:pt x="85715" y="31871"/>
                  </a:lnTo>
                  <a:lnTo>
                    <a:pt x="82898" y="37412"/>
                  </a:lnTo>
                  <a:lnTo>
                    <a:pt x="77523" y="44537"/>
                  </a:lnTo>
                  <a:lnTo>
                    <a:pt x="75403" y="53549"/>
                  </a:lnTo>
                  <a:lnTo>
                    <a:pt x="71260" y="59394"/>
                  </a:lnTo>
                  <a:lnTo>
                    <a:pt x="65890" y="62698"/>
                  </a:lnTo>
                  <a:lnTo>
                    <a:pt x="59976" y="65225"/>
                  </a:lnTo>
                  <a:lnTo>
                    <a:pt x="49460" y="73387"/>
                  </a:lnTo>
                  <a:lnTo>
                    <a:pt x="40383" y="75632"/>
                  </a:lnTo>
                  <a:lnTo>
                    <a:pt x="30339" y="83028"/>
                  </a:lnTo>
                  <a:lnTo>
                    <a:pt x="19061" y="84390"/>
                  </a:lnTo>
                  <a:lnTo>
                    <a:pt x="47625" y="843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892"/>
            <p:cNvSpPr/>
            <p:nvPr>
              <p:custDataLst>
                <p:tags r:id="rId156"/>
              </p:custDataLst>
            </p:nvPr>
          </p:nvSpPr>
          <p:spPr>
            <a:xfrm>
              <a:off x="285750" y="1943100"/>
              <a:ext cx="66676" cy="76201"/>
            </a:xfrm>
            <a:custGeom>
              <a:avLst/>
              <a:gdLst/>
              <a:ahLst/>
              <a:cxnLst/>
              <a:rect l="0" t="0" r="0" b="0"/>
              <a:pathLst>
                <a:path w="66676" h="76201">
                  <a:moveTo>
                    <a:pt x="19050" y="66675"/>
                  </a:moveTo>
                  <a:lnTo>
                    <a:pt x="19050" y="66675"/>
                  </a:lnTo>
                  <a:lnTo>
                    <a:pt x="19050" y="74876"/>
                  </a:lnTo>
                  <a:lnTo>
                    <a:pt x="17992" y="75317"/>
                  </a:lnTo>
                  <a:lnTo>
                    <a:pt x="0" y="76200"/>
                  </a:lnTo>
                  <a:lnTo>
                    <a:pt x="8201" y="67999"/>
                  </a:lnTo>
                  <a:lnTo>
                    <a:pt x="9409" y="58590"/>
                  </a:lnTo>
                  <a:lnTo>
                    <a:pt x="16048" y="49830"/>
                  </a:lnTo>
                  <a:lnTo>
                    <a:pt x="18161" y="40988"/>
                  </a:lnTo>
                  <a:lnTo>
                    <a:pt x="18655" y="34797"/>
                  </a:lnTo>
                  <a:lnTo>
                    <a:pt x="19845" y="32723"/>
                  </a:lnTo>
                  <a:lnTo>
                    <a:pt x="21696" y="31341"/>
                  </a:lnTo>
                  <a:lnTo>
                    <a:pt x="23989" y="30419"/>
                  </a:lnTo>
                  <a:lnTo>
                    <a:pt x="25518" y="28746"/>
                  </a:lnTo>
                  <a:lnTo>
                    <a:pt x="28172" y="20536"/>
                  </a:lnTo>
                  <a:lnTo>
                    <a:pt x="28575" y="393"/>
                  </a:lnTo>
                  <a:lnTo>
                    <a:pt x="28575" y="8236"/>
                  </a:lnTo>
                  <a:lnTo>
                    <a:pt x="27517" y="8665"/>
                  </a:lnTo>
                  <a:lnTo>
                    <a:pt x="23519" y="9143"/>
                  </a:lnTo>
                  <a:lnTo>
                    <a:pt x="22029" y="10329"/>
                  </a:lnTo>
                  <a:lnTo>
                    <a:pt x="19166" y="18648"/>
                  </a:lnTo>
                  <a:lnTo>
                    <a:pt x="19050" y="43037"/>
                  </a:lnTo>
                  <a:lnTo>
                    <a:pt x="20108" y="44566"/>
                  </a:lnTo>
                  <a:lnTo>
                    <a:pt x="21872" y="45586"/>
                  </a:lnTo>
                  <a:lnTo>
                    <a:pt x="28183" y="47506"/>
                  </a:lnTo>
                  <a:lnTo>
                    <a:pt x="33515" y="47590"/>
                  </a:lnTo>
                  <a:lnTo>
                    <a:pt x="35044" y="46543"/>
                  </a:lnTo>
                  <a:lnTo>
                    <a:pt x="36062" y="44787"/>
                  </a:lnTo>
                  <a:lnTo>
                    <a:pt x="36742" y="42558"/>
                  </a:lnTo>
                  <a:lnTo>
                    <a:pt x="38253" y="41072"/>
                  </a:lnTo>
                  <a:lnTo>
                    <a:pt x="46182" y="38491"/>
                  </a:lnTo>
                  <a:lnTo>
                    <a:pt x="46984" y="35452"/>
                  </a:lnTo>
                  <a:lnTo>
                    <a:pt x="47588" y="28977"/>
                  </a:lnTo>
                  <a:lnTo>
                    <a:pt x="55823" y="20409"/>
                  </a:lnTo>
                  <a:lnTo>
                    <a:pt x="57034" y="10969"/>
                  </a:lnTo>
                  <a:lnTo>
                    <a:pt x="57150" y="0"/>
                  </a:lnTo>
                  <a:lnTo>
                    <a:pt x="52094" y="0"/>
                  </a:lnTo>
                  <a:lnTo>
                    <a:pt x="50604" y="1058"/>
                  </a:lnTo>
                  <a:lnTo>
                    <a:pt x="49611" y="2822"/>
                  </a:lnTo>
                  <a:lnTo>
                    <a:pt x="47887" y="9701"/>
                  </a:lnTo>
                  <a:lnTo>
                    <a:pt x="47635" y="23680"/>
                  </a:lnTo>
                  <a:lnTo>
                    <a:pt x="50452" y="29222"/>
                  </a:lnTo>
                  <a:lnTo>
                    <a:pt x="6667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893"/>
            <p:cNvSpPr/>
            <p:nvPr>
              <p:custDataLst>
                <p:tags r:id="rId157"/>
              </p:custDataLst>
            </p:nvPr>
          </p:nvSpPr>
          <p:spPr>
            <a:xfrm>
              <a:off x="428625" y="1790701"/>
              <a:ext cx="19048" cy="57150"/>
            </a:xfrm>
            <a:custGeom>
              <a:avLst/>
              <a:gdLst/>
              <a:ahLst/>
              <a:cxnLst/>
              <a:rect l="0" t="0" r="0" b="0"/>
              <a:pathLst>
                <a:path w="19048" h="57150">
                  <a:moveTo>
                    <a:pt x="0" y="19049"/>
                  </a:moveTo>
                  <a:lnTo>
                    <a:pt x="0" y="19049"/>
                  </a:lnTo>
                  <a:lnTo>
                    <a:pt x="0" y="19"/>
                  </a:lnTo>
                  <a:lnTo>
                    <a:pt x="9133" y="0"/>
                  </a:lnTo>
                  <a:lnTo>
                    <a:pt x="18648" y="9132"/>
                  </a:lnTo>
                  <a:lnTo>
                    <a:pt x="19047" y="27131"/>
                  </a:lnTo>
                  <a:lnTo>
                    <a:pt x="12503" y="35893"/>
                  </a:lnTo>
                  <a:lnTo>
                    <a:pt x="10849" y="41705"/>
                  </a:lnTo>
                  <a:lnTo>
                    <a:pt x="9349" y="43678"/>
                  </a:lnTo>
                  <a:lnTo>
                    <a:pt x="3240" y="47513"/>
                  </a:lnTo>
                  <a:lnTo>
                    <a:pt x="0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894"/>
            <p:cNvSpPr/>
            <p:nvPr>
              <p:custDataLst>
                <p:tags r:id="rId158"/>
              </p:custDataLst>
            </p:nvPr>
          </p:nvSpPr>
          <p:spPr>
            <a:xfrm>
              <a:off x="514350" y="1876425"/>
              <a:ext cx="28576" cy="47626"/>
            </a:xfrm>
            <a:custGeom>
              <a:avLst/>
              <a:gdLst/>
              <a:ahLst/>
              <a:cxnLst/>
              <a:rect l="0" t="0" r="0" b="0"/>
              <a:pathLst>
                <a:path w="28576" h="47626">
                  <a:moveTo>
                    <a:pt x="28575" y="0"/>
                  </a:moveTo>
                  <a:lnTo>
                    <a:pt x="28575" y="0"/>
                  </a:lnTo>
                  <a:lnTo>
                    <a:pt x="9644" y="0"/>
                  </a:lnTo>
                  <a:lnTo>
                    <a:pt x="395" y="9133"/>
                  </a:lnTo>
                  <a:lnTo>
                    <a:pt x="0" y="47103"/>
                  </a:lnTo>
                  <a:lnTo>
                    <a:pt x="95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895"/>
            <p:cNvSpPr/>
            <p:nvPr>
              <p:custDataLst>
                <p:tags r:id="rId159"/>
              </p:custDataLst>
            </p:nvPr>
          </p:nvSpPr>
          <p:spPr>
            <a:xfrm>
              <a:off x="438535" y="1914525"/>
              <a:ext cx="18666" cy="133351"/>
            </a:xfrm>
            <a:custGeom>
              <a:avLst/>
              <a:gdLst/>
              <a:ahLst/>
              <a:cxnLst/>
              <a:rect l="0" t="0" r="0" b="0"/>
              <a:pathLst>
                <a:path w="18666" h="133351">
                  <a:moveTo>
                    <a:pt x="9140" y="0"/>
                  </a:moveTo>
                  <a:lnTo>
                    <a:pt x="9140" y="0"/>
                  </a:lnTo>
                  <a:lnTo>
                    <a:pt x="14628" y="0"/>
                  </a:lnTo>
                  <a:lnTo>
                    <a:pt x="10072" y="0"/>
                  </a:lnTo>
                  <a:lnTo>
                    <a:pt x="9416" y="5056"/>
                  </a:lnTo>
                  <a:lnTo>
                    <a:pt x="9141" y="41396"/>
                  </a:lnTo>
                  <a:lnTo>
                    <a:pt x="6318" y="47679"/>
                  </a:lnTo>
                  <a:lnTo>
                    <a:pt x="4084" y="50836"/>
                  </a:lnTo>
                  <a:lnTo>
                    <a:pt x="3652" y="53999"/>
                  </a:lnTo>
                  <a:lnTo>
                    <a:pt x="8864" y="79376"/>
                  </a:lnTo>
                  <a:lnTo>
                    <a:pt x="6195" y="85726"/>
                  </a:lnTo>
                  <a:lnTo>
                    <a:pt x="2539" y="92075"/>
                  </a:lnTo>
                  <a:lnTo>
                    <a:pt x="193" y="104775"/>
                  </a:lnTo>
                  <a:lnTo>
                    <a:pt x="0" y="107950"/>
                  </a:lnTo>
                  <a:lnTo>
                    <a:pt x="2608" y="114300"/>
                  </a:lnTo>
                  <a:lnTo>
                    <a:pt x="7850" y="121944"/>
                  </a:lnTo>
                  <a:lnTo>
                    <a:pt x="9130" y="133219"/>
                  </a:lnTo>
                  <a:lnTo>
                    <a:pt x="1866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896"/>
            <p:cNvSpPr/>
            <p:nvPr>
              <p:custDataLst>
                <p:tags r:id="rId160"/>
              </p:custDataLst>
            </p:nvPr>
          </p:nvSpPr>
          <p:spPr>
            <a:xfrm>
              <a:off x="361950" y="1924060"/>
              <a:ext cx="66666" cy="66666"/>
            </a:xfrm>
            <a:custGeom>
              <a:avLst/>
              <a:gdLst/>
              <a:ahLst/>
              <a:cxnLst/>
              <a:rect l="0" t="0" r="0" b="0"/>
              <a:pathLst>
                <a:path w="66666" h="66666">
                  <a:moveTo>
                    <a:pt x="19050" y="57140"/>
                  </a:moveTo>
                  <a:lnTo>
                    <a:pt x="19050" y="57140"/>
                  </a:lnTo>
                  <a:lnTo>
                    <a:pt x="1358" y="57140"/>
                  </a:lnTo>
                  <a:lnTo>
                    <a:pt x="906" y="58198"/>
                  </a:lnTo>
                  <a:lnTo>
                    <a:pt x="0" y="66665"/>
                  </a:lnTo>
                  <a:lnTo>
                    <a:pt x="5056" y="66665"/>
                  </a:lnTo>
                  <a:lnTo>
                    <a:pt x="6546" y="65607"/>
                  </a:lnTo>
                  <a:lnTo>
                    <a:pt x="7539" y="63843"/>
                  </a:lnTo>
                  <a:lnTo>
                    <a:pt x="8201" y="61609"/>
                  </a:lnTo>
                  <a:lnTo>
                    <a:pt x="9701" y="60119"/>
                  </a:lnTo>
                  <a:lnTo>
                    <a:pt x="14189" y="58464"/>
                  </a:lnTo>
                  <a:lnTo>
                    <a:pt x="15810" y="56964"/>
                  </a:lnTo>
                  <a:lnTo>
                    <a:pt x="18623" y="49055"/>
                  </a:lnTo>
                  <a:lnTo>
                    <a:pt x="18924" y="42985"/>
                  </a:lnTo>
                  <a:lnTo>
                    <a:pt x="20024" y="41354"/>
                  </a:lnTo>
                  <a:lnTo>
                    <a:pt x="21816" y="40266"/>
                  </a:lnTo>
                  <a:lnTo>
                    <a:pt x="27240" y="38520"/>
                  </a:lnTo>
                  <a:lnTo>
                    <a:pt x="33236" y="33161"/>
                  </a:lnTo>
                  <a:lnTo>
                    <a:pt x="35938" y="27785"/>
                  </a:lnTo>
                  <a:lnTo>
                    <a:pt x="38063" y="19192"/>
                  </a:lnTo>
                  <a:lnTo>
                    <a:pt x="38100" y="9632"/>
                  </a:lnTo>
                  <a:lnTo>
                    <a:pt x="28691" y="9516"/>
                  </a:lnTo>
                  <a:lnTo>
                    <a:pt x="28609" y="14572"/>
                  </a:lnTo>
                  <a:lnTo>
                    <a:pt x="27540" y="16061"/>
                  </a:lnTo>
                  <a:lnTo>
                    <a:pt x="19443" y="18924"/>
                  </a:lnTo>
                  <a:lnTo>
                    <a:pt x="19084" y="27231"/>
                  </a:lnTo>
                  <a:lnTo>
                    <a:pt x="20131" y="27676"/>
                  </a:lnTo>
                  <a:lnTo>
                    <a:pt x="36766" y="28564"/>
                  </a:lnTo>
                  <a:lnTo>
                    <a:pt x="46184" y="20364"/>
                  </a:lnTo>
                  <a:lnTo>
                    <a:pt x="52255" y="19432"/>
                  </a:lnTo>
                  <a:lnTo>
                    <a:pt x="53886" y="18243"/>
                  </a:lnTo>
                  <a:lnTo>
                    <a:pt x="54974" y="16392"/>
                  </a:lnTo>
                  <a:lnTo>
                    <a:pt x="57139" y="9550"/>
                  </a:lnTo>
                  <a:lnTo>
                    <a:pt x="66665" y="0"/>
                  </a:lnTo>
                  <a:lnTo>
                    <a:pt x="58473" y="8192"/>
                  </a:lnTo>
                  <a:lnTo>
                    <a:pt x="49065" y="9399"/>
                  </a:lnTo>
                  <a:lnTo>
                    <a:pt x="48585" y="10496"/>
                  </a:lnTo>
                  <a:lnTo>
                    <a:pt x="47751" y="17706"/>
                  </a:lnTo>
                  <a:lnTo>
                    <a:pt x="57150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897"/>
            <p:cNvSpPr/>
            <p:nvPr>
              <p:custDataLst>
                <p:tags r:id="rId161"/>
              </p:custDataLst>
            </p:nvPr>
          </p:nvSpPr>
          <p:spPr>
            <a:xfrm>
              <a:off x="438151" y="1885950"/>
              <a:ext cx="66675" cy="76201"/>
            </a:xfrm>
            <a:custGeom>
              <a:avLst/>
              <a:gdLst/>
              <a:ahLst/>
              <a:cxnLst/>
              <a:rect l="0" t="0" r="0" b="0"/>
              <a:pathLst>
                <a:path w="66675" h="76201">
                  <a:moveTo>
                    <a:pt x="28574" y="76200"/>
                  </a:moveTo>
                  <a:lnTo>
                    <a:pt x="28574" y="76200"/>
                  </a:lnTo>
                  <a:lnTo>
                    <a:pt x="23518" y="71144"/>
                  </a:lnTo>
                  <a:lnTo>
                    <a:pt x="21035" y="65839"/>
                  </a:lnTo>
                  <a:lnTo>
                    <a:pt x="19441" y="58866"/>
                  </a:lnTo>
                  <a:lnTo>
                    <a:pt x="10882" y="49100"/>
                  </a:lnTo>
                  <a:lnTo>
                    <a:pt x="9643" y="39554"/>
                  </a:lnTo>
                  <a:lnTo>
                    <a:pt x="8545" y="39069"/>
                  </a:lnTo>
                  <a:lnTo>
                    <a:pt x="2" y="38100"/>
                  </a:lnTo>
                  <a:lnTo>
                    <a:pt x="0" y="33044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9132" y="28691"/>
                  </a:lnTo>
                  <a:lnTo>
                    <a:pt x="14464" y="28609"/>
                  </a:lnTo>
                  <a:lnTo>
                    <a:pt x="15993" y="27540"/>
                  </a:lnTo>
                  <a:lnTo>
                    <a:pt x="17011" y="25768"/>
                  </a:lnTo>
                  <a:lnTo>
                    <a:pt x="17691" y="23529"/>
                  </a:lnTo>
                  <a:lnTo>
                    <a:pt x="19202" y="22036"/>
                  </a:lnTo>
                  <a:lnTo>
                    <a:pt x="28670" y="18254"/>
                  </a:lnTo>
                  <a:lnTo>
                    <a:pt x="37669" y="9927"/>
                  </a:lnTo>
                  <a:lnTo>
                    <a:pt x="38061" y="1359"/>
                  </a:lnTo>
                  <a:lnTo>
                    <a:pt x="39132" y="906"/>
                  </a:lnTo>
                  <a:lnTo>
                    <a:pt x="47590" y="3"/>
                  </a:lnTo>
                  <a:lnTo>
                    <a:pt x="39420" y="0"/>
                  </a:lnTo>
                  <a:lnTo>
                    <a:pt x="38980" y="1058"/>
                  </a:lnTo>
                  <a:lnTo>
                    <a:pt x="38102" y="23680"/>
                  </a:lnTo>
                  <a:lnTo>
                    <a:pt x="39159" y="25311"/>
                  </a:lnTo>
                  <a:lnTo>
                    <a:pt x="40923" y="26399"/>
                  </a:lnTo>
                  <a:lnTo>
                    <a:pt x="43156" y="27125"/>
                  </a:lnTo>
                  <a:lnTo>
                    <a:pt x="44646" y="28666"/>
                  </a:lnTo>
                  <a:lnTo>
                    <a:pt x="47232" y="36649"/>
                  </a:lnTo>
                  <a:lnTo>
                    <a:pt x="50272" y="37455"/>
                  </a:lnTo>
                  <a:lnTo>
                    <a:pt x="6667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898"/>
            <p:cNvSpPr/>
            <p:nvPr>
              <p:custDataLst>
                <p:tags r:id="rId162"/>
              </p:custDataLst>
            </p:nvPr>
          </p:nvSpPr>
          <p:spPr>
            <a:xfrm>
              <a:off x="590550" y="1828801"/>
              <a:ext cx="19051" cy="66661"/>
            </a:xfrm>
            <a:custGeom>
              <a:avLst/>
              <a:gdLst/>
              <a:ahLst/>
              <a:cxnLst/>
              <a:rect l="0" t="0" r="0" b="0"/>
              <a:pathLst>
                <a:path w="19051" h="66661">
                  <a:moveTo>
                    <a:pt x="9525" y="28574"/>
                  </a:moveTo>
                  <a:lnTo>
                    <a:pt x="9525" y="28574"/>
                  </a:lnTo>
                  <a:lnTo>
                    <a:pt x="0" y="28574"/>
                  </a:lnTo>
                  <a:lnTo>
                    <a:pt x="8201" y="20373"/>
                  </a:lnTo>
                  <a:lnTo>
                    <a:pt x="9515" y="9651"/>
                  </a:lnTo>
                  <a:lnTo>
                    <a:pt x="19016" y="34"/>
                  </a:lnTo>
                  <a:lnTo>
                    <a:pt x="9916" y="0"/>
                  </a:lnTo>
                  <a:lnTo>
                    <a:pt x="9559" y="8200"/>
                  </a:lnTo>
                  <a:lnTo>
                    <a:pt x="8490" y="8641"/>
                  </a:lnTo>
                  <a:lnTo>
                    <a:pt x="4479" y="9132"/>
                  </a:lnTo>
                  <a:lnTo>
                    <a:pt x="2986" y="10321"/>
                  </a:lnTo>
                  <a:lnTo>
                    <a:pt x="1327" y="14464"/>
                  </a:lnTo>
                  <a:lnTo>
                    <a:pt x="0" y="60727"/>
                  </a:lnTo>
                  <a:lnTo>
                    <a:pt x="0" y="66519"/>
                  </a:lnTo>
                  <a:lnTo>
                    <a:pt x="8201" y="66660"/>
                  </a:lnTo>
                  <a:lnTo>
                    <a:pt x="19050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899"/>
            <p:cNvSpPr/>
            <p:nvPr>
              <p:custDataLst>
                <p:tags r:id="rId163"/>
              </p:custDataLst>
            </p:nvPr>
          </p:nvSpPr>
          <p:spPr>
            <a:xfrm>
              <a:off x="552484" y="1885950"/>
              <a:ext cx="19017" cy="18649"/>
            </a:xfrm>
            <a:custGeom>
              <a:avLst/>
              <a:gdLst/>
              <a:ahLst/>
              <a:cxnLst/>
              <a:rect l="0" t="0" r="0" b="0"/>
              <a:pathLst>
                <a:path w="19017" h="18649">
                  <a:moveTo>
                    <a:pt x="9491" y="0"/>
                  </a:moveTo>
                  <a:lnTo>
                    <a:pt x="9491" y="0"/>
                  </a:lnTo>
                  <a:lnTo>
                    <a:pt x="9491" y="8201"/>
                  </a:lnTo>
                  <a:lnTo>
                    <a:pt x="8433" y="8642"/>
                  </a:lnTo>
                  <a:lnTo>
                    <a:pt x="4435" y="9133"/>
                  </a:lnTo>
                  <a:lnTo>
                    <a:pt x="2945" y="10322"/>
                  </a:lnTo>
                  <a:lnTo>
                    <a:pt x="82" y="18648"/>
                  </a:lnTo>
                  <a:lnTo>
                    <a:pt x="0" y="13874"/>
                  </a:lnTo>
                  <a:lnTo>
                    <a:pt x="1047" y="12425"/>
                  </a:lnTo>
                  <a:lnTo>
                    <a:pt x="9375" y="9559"/>
                  </a:lnTo>
                  <a:lnTo>
                    <a:pt x="1901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900"/>
            <p:cNvSpPr/>
            <p:nvPr>
              <p:custDataLst>
                <p:tags r:id="rId164"/>
              </p:custDataLst>
            </p:nvPr>
          </p:nvSpPr>
          <p:spPr>
            <a:xfrm>
              <a:off x="647700" y="1809753"/>
              <a:ext cx="28576" cy="76198"/>
            </a:xfrm>
            <a:custGeom>
              <a:avLst/>
              <a:gdLst/>
              <a:ahLst/>
              <a:cxnLst/>
              <a:rect l="0" t="0" r="0" b="0"/>
              <a:pathLst>
                <a:path w="28576" h="76198">
                  <a:moveTo>
                    <a:pt x="28575" y="9522"/>
                  </a:moveTo>
                  <a:lnTo>
                    <a:pt x="28575" y="9522"/>
                  </a:lnTo>
                  <a:lnTo>
                    <a:pt x="20374" y="9522"/>
                  </a:lnTo>
                  <a:lnTo>
                    <a:pt x="19933" y="8464"/>
                  </a:lnTo>
                  <a:lnTo>
                    <a:pt x="19084" y="389"/>
                  </a:lnTo>
                  <a:lnTo>
                    <a:pt x="9642" y="0"/>
                  </a:lnTo>
                  <a:lnTo>
                    <a:pt x="9559" y="5054"/>
                  </a:lnTo>
                  <a:lnTo>
                    <a:pt x="8490" y="6543"/>
                  </a:lnTo>
                  <a:lnTo>
                    <a:pt x="4479" y="8198"/>
                  </a:lnTo>
                  <a:lnTo>
                    <a:pt x="2986" y="9698"/>
                  </a:lnTo>
                  <a:lnTo>
                    <a:pt x="1327" y="14186"/>
                  </a:lnTo>
                  <a:lnTo>
                    <a:pt x="1" y="60439"/>
                  </a:lnTo>
                  <a:lnTo>
                    <a:pt x="0" y="75643"/>
                  </a:lnTo>
                  <a:lnTo>
                    <a:pt x="9525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901"/>
            <p:cNvSpPr/>
            <p:nvPr>
              <p:custDataLst>
                <p:tags r:id="rId165"/>
              </p:custDataLst>
            </p:nvPr>
          </p:nvSpPr>
          <p:spPr>
            <a:xfrm>
              <a:off x="486181" y="1866900"/>
              <a:ext cx="37695" cy="19051"/>
            </a:xfrm>
            <a:custGeom>
              <a:avLst/>
              <a:gdLst/>
              <a:ahLst/>
              <a:cxnLst/>
              <a:rect l="0" t="0" r="0" b="0"/>
              <a:pathLst>
                <a:path w="37695" h="19051">
                  <a:moveTo>
                    <a:pt x="37694" y="19050"/>
                  </a:moveTo>
                  <a:lnTo>
                    <a:pt x="37694" y="19050"/>
                  </a:lnTo>
                  <a:lnTo>
                    <a:pt x="37694" y="13994"/>
                  </a:lnTo>
                  <a:lnTo>
                    <a:pt x="36636" y="12504"/>
                  </a:lnTo>
                  <a:lnTo>
                    <a:pt x="34872" y="11511"/>
                  </a:lnTo>
                  <a:lnTo>
                    <a:pt x="27993" y="9787"/>
                  </a:lnTo>
                  <a:lnTo>
                    <a:pt x="9638" y="9528"/>
                  </a:lnTo>
                  <a:lnTo>
                    <a:pt x="0" y="392"/>
                  </a:lnTo>
                  <a:lnTo>
                    <a:pt x="7831" y="8236"/>
                  </a:lnTo>
                  <a:lnTo>
                    <a:pt x="13794" y="9143"/>
                  </a:lnTo>
                  <a:lnTo>
                    <a:pt x="22263" y="9412"/>
                  </a:lnTo>
                  <a:lnTo>
                    <a:pt x="28367" y="6653"/>
                  </a:lnTo>
                  <a:lnTo>
                    <a:pt x="3769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902"/>
            <p:cNvSpPr/>
            <p:nvPr>
              <p:custDataLst>
                <p:tags r:id="rId166"/>
              </p:custDataLst>
            </p:nvPr>
          </p:nvSpPr>
          <p:spPr>
            <a:xfrm>
              <a:off x="715699" y="1847850"/>
              <a:ext cx="17727" cy="28149"/>
            </a:xfrm>
            <a:custGeom>
              <a:avLst/>
              <a:gdLst/>
              <a:ahLst/>
              <a:cxnLst/>
              <a:rect l="0" t="0" r="0" b="0"/>
              <a:pathLst>
                <a:path w="17727" h="28149">
                  <a:moveTo>
                    <a:pt x="8201" y="9525"/>
                  </a:moveTo>
                  <a:lnTo>
                    <a:pt x="8201" y="9525"/>
                  </a:lnTo>
                  <a:lnTo>
                    <a:pt x="8201" y="28148"/>
                  </a:lnTo>
                  <a:lnTo>
                    <a:pt x="0" y="20337"/>
                  </a:lnTo>
                  <a:lnTo>
                    <a:pt x="617" y="18849"/>
                  </a:lnTo>
                  <a:lnTo>
                    <a:pt x="177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SMARTInkShape-903"/>
            <p:cNvSpPr/>
            <p:nvPr>
              <p:custDataLst>
                <p:tags r:id="rId167"/>
              </p:custDataLst>
            </p:nvPr>
          </p:nvSpPr>
          <p:spPr>
            <a:xfrm>
              <a:off x="600112" y="1800225"/>
              <a:ext cx="66639" cy="28576"/>
            </a:xfrm>
            <a:custGeom>
              <a:avLst/>
              <a:gdLst/>
              <a:ahLst/>
              <a:cxnLst/>
              <a:rect l="0" t="0" r="0" b="0"/>
              <a:pathLst>
                <a:path w="66639" h="28576">
                  <a:moveTo>
                    <a:pt x="38063" y="28575"/>
                  </a:moveTo>
                  <a:lnTo>
                    <a:pt x="38063" y="28575"/>
                  </a:lnTo>
                  <a:lnTo>
                    <a:pt x="38063" y="23519"/>
                  </a:lnTo>
                  <a:lnTo>
                    <a:pt x="37005" y="22029"/>
                  </a:lnTo>
                  <a:lnTo>
                    <a:pt x="35241" y="21036"/>
                  </a:lnTo>
                  <a:lnTo>
                    <a:pt x="19522" y="19084"/>
                  </a:lnTo>
                  <a:lnTo>
                    <a:pt x="10857" y="10852"/>
                  </a:lnTo>
                  <a:lnTo>
                    <a:pt x="0" y="9528"/>
                  </a:lnTo>
                  <a:lnTo>
                    <a:pt x="13224" y="9525"/>
                  </a:lnTo>
                  <a:lnTo>
                    <a:pt x="15154" y="8467"/>
                  </a:lnTo>
                  <a:lnTo>
                    <a:pt x="16440" y="6703"/>
                  </a:lnTo>
                  <a:lnTo>
                    <a:pt x="17298" y="4469"/>
                  </a:lnTo>
                  <a:lnTo>
                    <a:pt x="19986" y="2979"/>
                  </a:lnTo>
                  <a:lnTo>
                    <a:pt x="47180" y="174"/>
                  </a:lnTo>
                  <a:lnTo>
                    <a:pt x="666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SMARTInkShape-Group247"/>
          <p:cNvGrpSpPr/>
          <p:nvPr/>
        </p:nvGrpSpPr>
        <p:grpSpPr>
          <a:xfrm>
            <a:off x="257178" y="4352925"/>
            <a:ext cx="228595" cy="152401"/>
            <a:chOff x="257178" y="4352925"/>
            <a:chExt cx="228595" cy="152401"/>
          </a:xfrm>
        </p:grpSpPr>
        <p:sp>
          <p:nvSpPr>
            <p:cNvPr id="163" name="SMARTInkShape-904"/>
            <p:cNvSpPr/>
            <p:nvPr>
              <p:custDataLst>
                <p:tags r:id="rId150"/>
              </p:custDataLst>
            </p:nvPr>
          </p:nvSpPr>
          <p:spPr>
            <a:xfrm>
              <a:off x="266700" y="4381500"/>
              <a:ext cx="85726" cy="123826"/>
            </a:xfrm>
            <a:custGeom>
              <a:avLst/>
              <a:gdLst/>
              <a:ahLst/>
              <a:cxnLst/>
              <a:rect l="0" t="0" r="0" b="0"/>
              <a:pathLst>
                <a:path w="85726" h="123826">
                  <a:moveTo>
                    <a:pt x="19050" y="9525"/>
                  </a:moveTo>
                  <a:lnTo>
                    <a:pt x="19050" y="9525"/>
                  </a:lnTo>
                  <a:lnTo>
                    <a:pt x="9535" y="9525"/>
                  </a:lnTo>
                  <a:lnTo>
                    <a:pt x="0" y="0"/>
                  </a:lnTo>
                  <a:lnTo>
                    <a:pt x="9133" y="9133"/>
                  </a:lnTo>
                  <a:lnTo>
                    <a:pt x="24071" y="9525"/>
                  </a:lnTo>
                  <a:lnTo>
                    <a:pt x="25572" y="8466"/>
                  </a:lnTo>
                  <a:lnTo>
                    <a:pt x="26573" y="6702"/>
                  </a:lnTo>
                  <a:lnTo>
                    <a:pt x="27240" y="4468"/>
                  </a:lnTo>
                  <a:lnTo>
                    <a:pt x="28744" y="2979"/>
                  </a:lnTo>
                  <a:lnTo>
                    <a:pt x="36659" y="392"/>
                  </a:lnTo>
                  <a:lnTo>
                    <a:pt x="76197" y="0"/>
                  </a:lnTo>
                  <a:lnTo>
                    <a:pt x="84401" y="8201"/>
                  </a:lnTo>
                  <a:lnTo>
                    <a:pt x="85691" y="18623"/>
                  </a:lnTo>
                  <a:lnTo>
                    <a:pt x="85725" y="63786"/>
                  </a:lnTo>
                  <a:lnTo>
                    <a:pt x="85725" y="89295"/>
                  </a:lnTo>
                  <a:lnTo>
                    <a:pt x="84667" y="91280"/>
                  </a:lnTo>
                  <a:lnTo>
                    <a:pt x="82903" y="92604"/>
                  </a:lnTo>
                  <a:lnTo>
                    <a:pt x="80669" y="93486"/>
                  </a:lnTo>
                  <a:lnTo>
                    <a:pt x="79179" y="95132"/>
                  </a:lnTo>
                  <a:lnTo>
                    <a:pt x="76592" y="103296"/>
                  </a:lnTo>
                  <a:lnTo>
                    <a:pt x="762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905"/>
            <p:cNvSpPr/>
            <p:nvPr>
              <p:custDataLst>
                <p:tags r:id="rId151"/>
              </p:custDataLst>
            </p:nvPr>
          </p:nvSpPr>
          <p:spPr>
            <a:xfrm>
              <a:off x="257178" y="4448175"/>
              <a:ext cx="85723" cy="38101"/>
            </a:xfrm>
            <a:custGeom>
              <a:avLst/>
              <a:gdLst/>
              <a:ahLst/>
              <a:cxnLst/>
              <a:rect l="0" t="0" r="0" b="0"/>
              <a:pathLst>
                <a:path w="85723" h="38101">
                  <a:moveTo>
                    <a:pt x="38097" y="38100"/>
                  </a:moveTo>
                  <a:lnTo>
                    <a:pt x="38097" y="38100"/>
                  </a:lnTo>
                  <a:lnTo>
                    <a:pt x="0" y="38100"/>
                  </a:lnTo>
                  <a:lnTo>
                    <a:pt x="17689" y="38100"/>
                  </a:lnTo>
                  <a:lnTo>
                    <a:pt x="35891" y="22290"/>
                  </a:lnTo>
                  <a:lnTo>
                    <a:pt x="44734" y="20010"/>
                  </a:lnTo>
                  <a:lnTo>
                    <a:pt x="50924" y="19477"/>
                  </a:lnTo>
                  <a:lnTo>
                    <a:pt x="57204" y="16418"/>
                  </a:lnTo>
                  <a:lnTo>
                    <a:pt x="73907" y="3248"/>
                  </a:lnTo>
                  <a:lnTo>
                    <a:pt x="85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906"/>
            <p:cNvSpPr/>
            <p:nvPr>
              <p:custDataLst>
                <p:tags r:id="rId152"/>
              </p:custDataLst>
            </p:nvPr>
          </p:nvSpPr>
          <p:spPr>
            <a:xfrm>
              <a:off x="361950" y="4362450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19050" y="9525"/>
                  </a:moveTo>
                  <a:lnTo>
                    <a:pt x="19050" y="9525"/>
                  </a:lnTo>
                  <a:lnTo>
                    <a:pt x="9525" y="0"/>
                  </a:lnTo>
                  <a:lnTo>
                    <a:pt x="9525" y="32181"/>
                  </a:lnTo>
                  <a:lnTo>
                    <a:pt x="6703" y="38292"/>
                  </a:lnTo>
                  <a:lnTo>
                    <a:pt x="2979" y="44535"/>
                  </a:lnTo>
                  <a:lnTo>
                    <a:pt x="392" y="55280"/>
                  </a:lnTo>
                  <a:lnTo>
                    <a:pt x="0" y="102485"/>
                  </a:lnTo>
                  <a:lnTo>
                    <a:pt x="0" y="119202"/>
                  </a:lnTo>
                  <a:lnTo>
                    <a:pt x="1058" y="120743"/>
                  </a:lnTo>
                  <a:lnTo>
                    <a:pt x="2822" y="121770"/>
                  </a:lnTo>
                  <a:lnTo>
                    <a:pt x="9133" y="123704"/>
                  </a:lnTo>
                  <a:lnTo>
                    <a:pt x="33229" y="123825"/>
                  </a:lnTo>
                  <a:lnTo>
                    <a:pt x="34852" y="122767"/>
                  </a:lnTo>
                  <a:lnTo>
                    <a:pt x="35935" y="121003"/>
                  </a:lnTo>
                  <a:lnTo>
                    <a:pt x="37672" y="115624"/>
                  </a:lnTo>
                  <a:lnTo>
                    <a:pt x="40732" y="114889"/>
                  </a:lnTo>
                  <a:lnTo>
                    <a:pt x="46263" y="114417"/>
                  </a:lnTo>
                  <a:lnTo>
                    <a:pt x="46717" y="113319"/>
                  </a:lnTo>
                  <a:lnTo>
                    <a:pt x="47625" y="71574"/>
                  </a:lnTo>
                  <a:lnTo>
                    <a:pt x="46567" y="69941"/>
                  </a:lnTo>
                  <a:lnTo>
                    <a:pt x="44803" y="68852"/>
                  </a:lnTo>
                  <a:lnTo>
                    <a:pt x="38216" y="66713"/>
                  </a:lnTo>
                  <a:lnTo>
                    <a:pt x="20409" y="66675"/>
                  </a:lnTo>
                  <a:lnTo>
                    <a:pt x="19956" y="67733"/>
                  </a:lnTo>
                  <a:lnTo>
                    <a:pt x="19051" y="99788"/>
                  </a:lnTo>
                  <a:lnTo>
                    <a:pt x="21873" y="105381"/>
                  </a:lnTo>
                  <a:lnTo>
                    <a:pt x="285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907"/>
            <p:cNvSpPr/>
            <p:nvPr>
              <p:custDataLst>
                <p:tags r:id="rId153"/>
              </p:custDataLst>
            </p:nvPr>
          </p:nvSpPr>
          <p:spPr>
            <a:xfrm>
              <a:off x="419100" y="4352925"/>
              <a:ext cx="66673" cy="123790"/>
            </a:xfrm>
            <a:custGeom>
              <a:avLst/>
              <a:gdLst/>
              <a:ahLst/>
              <a:cxnLst/>
              <a:rect l="0" t="0" r="0" b="0"/>
              <a:pathLst>
                <a:path w="66673" h="123790">
                  <a:moveTo>
                    <a:pt x="28575" y="38100"/>
                  </a:moveTo>
                  <a:lnTo>
                    <a:pt x="28575" y="38100"/>
                  </a:lnTo>
                  <a:lnTo>
                    <a:pt x="9927" y="38100"/>
                  </a:lnTo>
                  <a:lnTo>
                    <a:pt x="9526" y="55792"/>
                  </a:lnTo>
                  <a:lnTo>
                    <a:pt x="1324" y="65232"/>
                  </a:lnTo>
                  <a:lnTo>
                    <a:pt x="116" y="74749"/>
                  </a:lnTo>
                  <a:lnTo>
                    <a:pt x="10" y="84274"/>
                  </a:lnTo>
                  <a:lnTo>
                    <a:pt x="6548" y="93042"/>
                  </a:lnTo>
                  <a:lnTo>
                    <a:pt x="9133" y="103020"/>
                  </a:lnTo>
                  <a:lnTo>
                    <a:pt x="9522" y="119226"/>
                  </a:lnTo>
                  <a:lnTo>
                    <a:pt x="10581" y="120759"/>
                  </a:lnTo>
                  <a:lnTo>
                    <a:pt x="12346" y="121781"/>
                  </a:lnTo>
                  <a:lnTo>
                    <a:pt x="18658" y="123706"/>
                  </a:lnTo>
                  <a:lnTo>
                    <a:pt x="23990" y="123789"/>
                  </a:lnTo>
                  <a:lnTo>
                    <a:pt x="25519" y="122743"/>
                  </a:lnTo>
                  <a:lnTo>
                    <a:pt x="26537" y="120987"/>
                  </a:lnTo>
                  <a:lnTo>
                    <a:pt x="27217" y="118757"/>
                  </a:lnTo>
                  <a:lnTo>
                    <a:pt x="28728" y="117272"/>
                  </a:lnTo>
                  <a:lnTo>
                    <a:pt x="33229" y="115621"/>
                  </a:lnTo>
                  <a:lnTo>
                    <a:pt x="34853" y="114122"/>
                  </a:lnTo>
                  <a:lnTo>
                    <a:pt x="36657" y="109635"/>
                  </a:lnTo>
                  <a:lnTo>
                    <a:pt x="38196" y="108015"/>
                  </a:lnTo>
                  <a:lnTo>
                    <a:pt x="42729" y="106215"/>
                  </a:lnTo>
                  <a:lnTo>
                    <a:pt x="44361" y="104677"/>
                  </a:lnTo>
                  <a:lnTo>
                    <a:pt x="54973" y="85533"/>
                  </a:lnTo>
                  <a:lnTo>
                    <a:pt x="57922" y="69825"/>
                  </a:lnTo>
                  <a:lnTo>
                    <a:pt x="65313" y="59029"/>
                  </a:lnTo>
                  <a:lnTo>
                    <a:pt x="66406" y="49917"/>
                  </a:lnTo>
                  <a:lnTo>
                    <a:pt x="66672" y="20921"/>
                  </a:lnTo>
                  <a:lnTo>
                    <a:pt x="48983" y="1363"/>
                  </a:lnTo>
                  <a:lnTo>
                    <a:pt x="42971" y="403"/>
                  </a:lnTo>
                  <a:lnTo>
                    <a:pt x="14432" y="0"/>
                  </a:lnTo>
                  <a:lnTo>
                    <a:pt x="12796" y="1059"/>
                  </a:lnTo>
                  <a:lnTo>
                    <a:pt x="11706" y="2823"/>
                  </a:lnTo>
                  <a:lnTo>
                    <a:pt x="9956" y="8201"/>
                  </a:lnTo>
                  <a:lnTo>
                    <a:pt x="1362" y="17610"/>
                  </a:lnTo>
                  <a:lnTo>
                    <a:pt x="403" y="23680"/>
                  </a:lnTo>
                  <a:lnTo>
                    <a:pt x="0" y="61776"/>
                  </a:lnTo>
                  <a:lnTo>
                    <a:pt x="1058" y="63409"/>
                  </a:lnTo>
                  <a:lnTo>
                    <a:pt x="2822" y="64498"/>
                  </a:lnTo>
                  <a:lnTo>
                    <a:pt x="9133" y="66547"/>
                  </a:lnTo>
                  <a:lnTo>
                    <a:pt x="9522" y="76083"/>
                  </a:lnTo>
                  <a:lnTo>
                    <a:pt x="95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3" name="SMARTInkShape-Group248"/>
          <p:cNvGrpSpPr/>
          <p:nvPr/>
        </p:nvGrpSpPr>
        <p:grpSpPr>
          <a:xfrm>
            <a:off x="258499" y="5334000"/>
            <a:ext cx="227242" cy="152353"/>
            <a:chOff x="258499" y="5334000"/>
            <a:chExt cx="227242" cy="152353"/>
          </a:xfrm>
        </p:grpSpPr>
        <p:sp>
          <p:nvSpPr>
            <p:cNvPr id="168" name="SMARTInkShape-908"/>
            <p:cNvSpPr/>
            <p:nvPr>
              <p:custDataLst>
                <p:tags r:id="rId145"/>
              </p:custDataLst>
            </p:nvPr>
          </p:nvSpPr>
          <p:spPr>
            <a:xfrm>
              <a:off x="258499" y="5343525"/>
              <a:ext cx="74877" cy="133351"/>
            </a:xfrm>
            <a:custGeom>
              <a:avLst/>
              <a:gdLst/>
              <a:ahLst/>
              <a:cxnLst/>
              <a:rect l="0" t="0" r="0" b="0"/>
              <a:pathLst>
                <a:path w="74877" h="133351">
                  <a:moveTo>
                    <a:pt x="8201" y="19050"/>
                  </a:moveTo>
                  <a:lnTo>
                    <a:pt x="8201" y="19050"/>
                  </a:lnTo>
                  <a:lnTo>
                    <a:pt x="8201" y="13994"/>
                  </a:lnTo>
                  <a:lnTo>
                    <a:pt x="7143" y="12505"/>
                  </a:lnTo>
                  <a:lnTo>
                    <a:pt x="5379" y="11511"/>
                  </a:lnTo>
                  <a:lnTo>
                    <a:pt x="0" y="9917"/>
                  </a:lnTo>
                  <a:lnTo>
                    <a:pt x="8197" y="19046"/>
                  </a:lnTo>
                  <a:lnTo>
                    <a:pt x="8201" y="19050"/>
                  </a:lnTo>
                  <a:lnTo>
                    <a:pt x="17334" y="19050"/>
                  </a:lnTo>
                  <a:lnTo>
                    <a:pt x="25893" y="10849"/>
                  </a:lnTo>
                  <a:lnTo>
                    <a:pt x="31905" y="9917"/>
                  </a:lnTo>
                  <a:lnTo>
                    <a:pt x="33529" y="8729"/>
                  </a:lnTo>
                  <a:lnTo>
                    <a:pt x="35333" y="4585"/>
                  </a:lnTo>
                  <a:lnTo>
                    <a:pt x="36872" y="3056"/>
                  </a:lnTo>
                  <a:lnTo>
                    <a:pt x="41405" y="1358"/>
                  </a:lnTo>
                  <a:lnTo>
                    <a:pt x="74759" y="0"/>
                  </a:lnTo>
                  <a:lnTo>
                    <a:pt x="74875" y="14465"/>
                  </a:lnTo>
                  <a:lnTo>
                    <a:pt x="73817" y="15994"/>
                  </a:lnTo>
                  <a:lnTo>
                    <a:pt x="72053" y="17013"/>
                  </a:lnTo>
                  <a:lnTo>
                    <a:pt x="69819" y="17692"/>
                  </a:lnTo>
                  <a:lnTo>
                    <a:pt x="68330" y="19202"/>
                  </a:lnTo>
                  <a:lnTo>
                    <a:pt x="65743" y="27132"/>
                  </a:lnTo>
                  <a:lnTo>
                    <a:pt x="65352" y="73032"/>
                  </a:lnTo>
                  <a:lnTo>
                    <a:pt x="65351" y="119854"/>
                  </a:lnTo>
                  <a:lnTo>
                    <a:pt x="65351" y="132012"/>
                  </a:lnTo>
                  <a:lnTo>
                    <a:pt x="66409" y="132458"/>
                  </a:lnTo>
                  <a:lnTo>
                    <a:pt x="7487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909"/>
            <p:cNvSpPr/>
            <p:nvPr>
              <p:custDataLst>
                <p:tags r:id="rId146"/>
              </p:custDataLst>
            </p:nvPr>
          </p:nvSpPr>
          <p:spPr>
            <a:xfrm>
              <a:off x="276225" y="5410200"/>
              <a:ext cx="57151" cy="46302"/>
            </a:xfrm>
            <a:custGeom>
              <a:avLst/>
              <a:gdLst/>
              <a:ahLst/>
              <a:cxnLst/>
              <a:rect l="0" t="0" r="0" b="0"/>
              <a:pathLst>
                <a:path w="57151" h="46302">
                  <a:moveTo>
                    <a:pt x="9525" y="38100"/>
                  </a:moveTo>
                  <a:lnTo>
                    <a:pt x="9525" y="38100"/>
                  </a:lnTo>
                  <a:lnTo>
                    <a:pt x="1324" y="38100"/>
                  </a:lnTo>
                  <a:lnTo>
                    <a:pt x="883" y="39158"/>
                  </a:lnTo>
                  <a:lnTo>
                    <a:pt x="116" y="46301"/>
                  </a:lnTo>
                  <a:lnTo>
                    <a:pt x="0" y="33053"/>
                  </a:lnTo>
                  <a:lnTo>
                    <a:pt x="1058" y="31560"/>
                  </a:lnTo>
                  <a:lnTo>
                    <a:pt x="2822" y="30566"/>
                  </a:lnTo>
                  <a:lnTo>
                    <a:pt x="8201" y="28968"/>
                  </a:lnTo>
                  <a:lnTo>
                    <a:pt x="8937" y="25927"/>
                  </a:lnTo>
                  <a:lnTo>
                    <a:pt x="9133" y="23635"/>
                  </a:lnTo>
                  <a:lnTo>
                    <a:pt x="12173" y="18266"/>
                  </a:lnTo>
                  <a:lnTo>
                    <a:pt x="14465" y="15352"/>
                  </a:lnTo>
                  <a:lnTo>
                    <a:pt x="19835" y="12114"/>
                  </a:lnTo>
                  <a:lnTo>
                    <a:pt x="31905" y="10037"/>
                  </a:lnTo>
                  <a:lnTo>
                    <a:pt x="41321" y="9677"/>
                  </a:lnTo>
                  <a:lnTo>
                    <a:pt x="47645" y="677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910"/>
            <p:cNvSpPr/>
            <p:nvPr>
              <p:custDataLst>
                <p:tags r:id="rId147"/>
              </p:custDataLst>
            </p:nvPr>
          </p:nvSpPr>
          <p:spPr>
            <a:xfrm>
              <a:off x="420470" y="5372101"/>
              <a:ext cx="65271" cy="85295"/>
            </a:xfrm>
            <a:custGeom>
              <a:avLst/>
              <a:gdLst/>
              <a:ahLst/>
              <a:cxnLst/>
              <a:rect l="0" t="0" r="0" b="0"/>
              <a:pathLst>
                <a:path w="65271" h="85295">
                  <a:moveTo>
                    <a:pt x="55780" y="9524"/>
                  </a:moveTo>
                  <a:lnTo>
                    <a:pt x="55780" y="9524"/>
                  </a:lnTo>
                  <a:lnTo>
                    <a:pt x="50724" y="9524"/>
                  </a:lnTo>
                  <a:lnTo>
                    <a:pt x="49234" y="10582"/>
                  </a:lnTo>
                  <a:lnTo>
                    <a:pt x="48241" y="12346"/>
                  </a:lnTo>
                  <a:lnTo>
                    <a:pt x="47579" y="14580"/>
                  </a:lnTo>
                  <a:lnTo>
                    <a:pt x="46079" y="16069"/>
                  </a:lnTo>
                  <a:lnTo>
                    <a:pt x="38170" y="18657"/>
                  </a:lnTo>
                  <a:lnTo>
                    <a:pt x="28655" y="19015"/>
                  </a:lnTo>
                  <a:lnTo>
                    <a:pt x="28172" y="20085"/>
                  </a:lnTo>
                  <a:lnTo>
                    <a:pt x="27635" y="24095"/>
                  </a:lnTo>
                  <a:lnTo>
                    <a:pt x="26433" y="25588"/>
                  </a:lnTo>
                  <a:lnTo>
                    <a:pt x="22276" y="27247"/>
                  </a:lnTo>
                  <a:lnTo>
                    <a:pt x="20744" y="28748"/>
                  </a:lnTo>
                  <a:lnTo>
                    <a:pt x="18083" y="36658"/>
                  </a:lnTo>
                  <a:lnTo>
                    <a:pt x="17681" y="61775"/>
                  </a:lnTo>
                  <a:lnTo>
                    <a:pt x="18739" y="63408"/>
                  </a:lnTo>
                  <a:lnTo>
                    <a:pt x="20503" y="64497"/>
                  </a:lnTo>
                  <a:lnTo>
                    <a:pt x="22737" y="65223"/>
                  </a:lnTo>
                  <a:lnTo>
                    <a:pt x="24226" y="66765"/>
                  </a:lnTo>
                  <a:lnTo>
                    <a:pt x="26813" y="74748"/>
                  </a:lnTo>
                  <a:lnTo>
                    <a:pt x="27171" y="84273"/>
                  </a:lnTo>
                  <a:lnTo>
                    <a:pt x="28240" y="84757"/>
                  </a:lnTo>
                  <a:lnTo>
                    <a:pt x="32251" y="85294"/>
                  </a:lnTo>
                  <a:lnTo>
                    <a:pt x="33744" y="84380"/>
                  </a:lnTo>
                  <a:lnTo>
                    <a:pt x="34740" y="82711"/>
                  </a:lnTo>
                  <a:lnTo>
                    <a:pt x="35403" y="80540"/>
                  </a:lnTo>
                  <a:lnTo>
                    <a:pt x="36904" y="79093"/>
                  </a:lnTo>
                  <a:lnTo>
                    <a:pt x="41393" y="77485"/>
                  </a:lnTo>
                  <a:lnTo>
                    <a:pt x="43014" y="75998"/>
                  </a:lnTo>
                  <a:lnTo>
                    <a:pt x="44815" y="71523"/>
                  </a:lnTo>
                  <a:lnTo>
                    <a:pt x="46353" y="69907"/>
                  </a:lnTo>
                  <a:lnTo>
                    <a:pt x="50885" y="68111"/>
                  </a:lnTo>
                  <a:lnTo>
                    <a:pt x="52516" y="66574"/>
                  </a:lnTo>
                  <a:lnTo>
                    <a:pt x="54330" y="62043"/>
                  </a:lnTo>
                  <a:lnTo>
                    <a:pt x="55653" y="49377"/>
                  </a:lnTo>
                  <a:lnTo>
                    <a:pt x="62301" y="40366"/>
                  </a:lnTo>
                  <a:lnTo>
                    <a:pt x="64415" y="31480"/>
                  </a:lnTo>
                  <a:lnTo>
                    <a:pt x="65270" y="14540"/>
                  </a:lnTo>
                  <a:lnTo>
                    <a:pt x="62467" y="8931"/>
                  </a:lnTo>
                  <a:lnTo>
                    <a:pt x="56171" y="521"/>
                  </a:lnTo>
                  <a:lnTo>
                    <a:pt x="28957" y="0"/>
                  </a:lnTo>
                  <a:lnTo>
                    <a:pt x="19947" y="6546"/>
                  </a:lnTo>
                  <a:lnTo>
                    <a:pt x="14101" y="8200"/>
                  </a:lnTo>
                  <a:lnTo>
                    <a:pt x="12119" y="9700"/>
                  </a:lnTo>
                  <a:lnTo>
                    <a:pt x="1712" y="26369"/>
                  </a:lnTo>
                  <a:lnTo>
                    <a:pt x="0" y="32180"/>
                  </a:lnTo>
                  <a:lnTo>
                    <a:pt x="602" y="34154"/>
                  </a:lnTo>
                  <a:lnTo>
                    <a:pt x="2061" y="35469"/>
                  </a:lnTo>
                  <a:lnTo>
                    <a:pt x="8155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911"/>
            <p:cNvSpPr/>
            <p:nvPr>
              <p:custDataLst>
                <p:tags r:id="rId148"/>
              </p:custDataLst>
            </p:nvPr>
          </p:nvSpPr>
          <p:spPr>
            <a:xfrm>
              <a:off x="393941" y="5391150"/>
              <a:ext cx="15635" cy="95203"/>
            </a:xfrm>
            <a:custGeom>
              <a:avLst/>
              <a:gdLst/>
              <a:ahLst/>
              <a:cxnLst/>
              <a:rect l="0" t="0" r="0" b="0"/>
              <a:pathLst>
                <a:path w="15635" h="95203">
                  <a:moveTo>
                    <a:pt x="15634" y="0"/>
                  </a:moveTo>
                  <a:lnTo>
                    <a:pt x="15634" y="0"/>
                  </a:lnTo>
                  <a:lnTo>
                    <a:pt x="6110" y="0"/>
                  </a:lnTo>
                  <a:lnTo>
                    <a:pt x="6109" y="44460"/>
                  </a:lnTo>
                  <a:lnTo>
                    <a:pt x="6109" y="60327"/>
                  </a:lnTo>
                  <a:lnTo>
                    <a:pt x="3287" y="66675"/>
                  </a:lnTo>
                  <a:lnTo>
                    <a:pt x="1053" y="69850"/>
                  </a:lnTo>
                  <a:lnTo>
                    <a:pt x="621" y="73025"/>
                  </a:lnTo>
                  <a:lnTo>
                    <a:pt x="2964" y="79375"/>
                  </a:lnTo>
                  <a:lnTo>
                    <a:pt x="2954" y="82550"/>
                  </a:lnTo>
                  <a:lnTo>
                    <a:pt x="121" y="88900"/>
                  </a:lnTo>
                  <a:lnTo>
                    <a:pt x="0" y="91017"/>
                  </a:lnTo>
                  <a:lnTo>
                    <a:pt x="978" y="92428"/>
                  </a:lnTo>
                  <a:lnTo>
                    <a:pt x="5809" y="95085"/>
                  </a:lnTo>
                  <a:lnTo>
                    <a:pt x="11076" y="95202"/>
                  </a:lnTo>
                  <a:lnTo>
                    <a:pt x="12596" y="94159"/>
                  </a:lnTo>
                  <a:lnTo>
                    <a:pt x="13608" y="92406"/>
                  </a:lnTo>
                  <a:lnTo>
                    <a:pt x="1563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912"/>
            <p:cNvSpPr/>
            <p:nvPr>
              <p:custDataLst>
                <p:tags r:id="rId149"/>
              </p:custDataLst>
            </p:nvPr>
          </p:nvSpPr>
          <p:spPr>
            <a:xfrm>
              <a:off x="342910" y="5334000"/>
              <a:ext cx="47616" cy="114291"/>
            </a:xfrm>
            <a:custGeom>
              <a:avLst/>
              <a:gdLst/>
              <a:ahLst/>
              <a:cxnLst/>
              <a:rect l="0" t="0" r="0" b="0"/>
              <a:pathLst>
                <a:path w="47616" h="114291">
                  <a:moveTo>
                    <a:pt x="28565" y="0"/>
                  </a:moveTo>
                  <a:lnTo>
                    <a:pt x="28565" y="0"/>
                  </a:lnTo>
                  <a:lnTo>
                    <a:pt x="28565" y="33203"/>
                  </a:lnTo>
                  <a:lnTo>
                    <a:pt x="25743" y="38746"/>
                  </a:lnTo>
                  <a:lnTo>
                    <a:pt x="22019" y="44737"/>
                  </a:lnTo>
                  <a:lnTo>
                    <a:pt x="19628" y="57206"/>
                  </a:lnTo>
                  <a:lnTo>
                    <a:pt x="19156" y="69861"/>
                  </a:lnTo>
                  <a:lnTo>
                    <a:pt x="16270" y="76205"/>
                  </a:lnTo>
                  <a:lnTo>
                    <a:pt x="12517" y="82552"/>
                  </a:lnTo>
                  <a:lnTo>
                    <a:pt x="9910" y="93369"/>
                  </a:lnTo>
                  <a:lnTo>
                    <a:pt x="9632" y="99749"/>
                  </a:lnTo>
                  <a:lnTo>
                    <a:pt x="8535" y="101425"/>
                  </a:lnTo>
                  <a:lnTo>
                    <a:pt x="6745" y="102541"/>
                  </a:lnTo>
                  <a:lnTo>
                    <a:pt x="1324" y="104334"/>
                  </a:lnTo>
                  <a:lnTo>
                    <a:pt x="583" y="107401"/>
                  </a:lnTo>
                  <a:lnTo>
                    <a:pt x="0" y="114180"/>
                  </a:lnTo>
                  <a:lnTo>
                    <a:pt x="8192" y="114290"/>
                  </a:lnTo>
                  <a:lnTo>
                    <a:pt x="8633" y="113235"/>
                  </a:lnTo>
                  <a:lnTo>
                    <a:pt x="9123" y="109240"/>
                  </a:lnTo>
                  <a:lnTo>
                    <a:pt x="10312" y="107752"/>
                  </a:lnTo>
                  <a:lnTo>
                    <a:pt x="18638" y="104891"/>
                  </a:lnTo>
                  <a:lnTo>
                    <a:pt x="23977" y="104809"/>
                  </a:lnTo>
                  <a:lnTo>
                    <a:pt x="25506" y="103739"/>
                  </a:lnTo>
                  <a:lnTo>
                    <a:pt x="26526" y="101968"/>
                  </a:lnTo>
                  <a:lnTo>
                    <a:pt x="27206" y="99729"/>
                  </a:lnTo>
                  <a:lnTo>
                    <a:pt x="28717" y="98236"/>
                  </a:lnTo>
                  <a:lnTo>
                    <a:pt x="38053" y="95260"/>
                  </a:lnTo>
                  <a:lnTo>
                    <a:pt x="47222" y="95250"/>
                  </a:lnTo>
                  <a:lnTo>
                    <a:pt x="4761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SMARTInkShape-Group249"/>
          <p:cNvGrpSpPr/>
          <p:nvPr/>
        </p:nvGrpSpPr>
        <p:grpSpPr>
          <a:xfrm>
            <a:off x="276225" y="3362325"/>
            <a:ext cx="200023" cy="171451"/>
            <a:chOff x="276225" y="3362325"/>
            <a:chExt cx="200023" cy="171451"/>
          </a:xfrm>
        </p:grpSpPr>
        <p:sp>
          <p:nvSpPr>
            <p:cNvPr id="174" name="SMARTInkShape-913"/>
            <p:cNvSpPr/>
            <p:nvPr>
              <p:custDataLst>
                <p:tags r:id="rId141"/>
              </p:custDataLst>
            </p:nvPr>
          </p:nvSpPr>
          <p:spPr>
            <a:xfrm>
              <a:off x="410937" y="3362732"/>
              <a:ext cx="65311" cy="113856"/>
            </a:xfrm>
            <a:custGeom>
              <a:avLst/>
              <a:gdLst/>
              <a:ahLst/>
              <a:cxnLst/>
              <a:rect l="0" t="0" r="0" b="0"/>
              <a:pathLst>
                <a:path w="65311" h="113856">
                  <a:moveTo>
                    <a:pt x="27213" y="37693"/>
                  </a:moveTo>
                  <a:lnTo>
                    <a:pt x="27213" y="37693"/>
                  </a:lnTo>
                  <a:lnTo>
                    <a:pt x="27213" y="42750"/>
                  </a:lnTo>
                  <a:lnTo>
                    <a:pt x="26155" y="44239"/>
                  </a:lnTo>
                  <a:lnTo>
                    <a:pt x="24391" y="45232"/>
                  </a:lnTo>
                  <a:lnTo>
                    <a:pt x="19012" y="46825"/>
                  </a:lnTo>
                  <a:lnTo>
                    <a:pt x="18276" y="49866"/>
                  </a:lnTo>
                  <a:lnTo>
                    <a:pt x="17688" y="96881"/>
                  </a:lnTo>
                  <a:lnTo>
                    <a:pt x="17688" y="113855"/>
                  </a:lnTo>
                  <a:lnTo>
                    <a:pt x="50801" y="80780"/>
                  </a:lnTo>
                  <a:lnTo>
                    <a:pt x="53571" y="75187"/>
                  </a:lnTo>
                  <a:lnTo>
                    <a:pt x="54310" y="72214"/>
                  </a:lnTo>
                  <a:lnTo>
                    <a:pt x="63132" y="56690"/>
                  </a:lnTo>
                  <a:lnTo>
                    <a:pt x="65296" y="18643"/>
                  </a:lnTo>
                  <a:lnTo>
                    <a:pt x="65310" y="11000"/>
                  </a:lnTo>
                  <a:lnTo>
                    <a:pt x="64252" y="10373"/>
                  </a:lnTo>
                  <a:lnTo>
                    <a:pt x="60256" y="9676"/>
                  </a:lnTo>
                  <a:lnTo>
                    <a:pt x="58766" y="8432"/>
                  </a:lnTo>
                  <a:lnTo>
                    <a:pt x="57112" y="4227"/>
                  </a:lnTo>
                  <a:lnTo>
                    <a:pt x="55612" y="2682"/>
                  </a:lnTo>
                  <a:lnTo>
                    <a:pt x="47703" y="0"/>
                  </a:lnTo>
                  <a:lnTo>
                    <a:pt x="36091" y="7186"/>
                  </a:lnTo>
                  <a:lnTo>
                    <a:pt x="33132" y="7829"/>
                  </a:lnTo>
                  <a:lnTo>
                    <a:pt x="31159" y="9318"/>
                  </a:lnTo>
                  <a:lnTo>
                    <a:pt x="27324" y="15409"/>
                  </a:lnTo>
                  <a:lnTo>
                    <a:pt x="22676" y="17205"/>
                  </a:lnTo>
                  <a:lnTo>
                    <a:pt x="21013" y="18743"/>
                  </a:lnTo>
                  <a:lnTo>
                    <a:pt x="10344" y="37885"/>
                  </a:lnTo>
                  <a:lnTo>
                    <a:pt x="7392" y="53593"/>
                  </a:lnTo>
                  <a:lnTo>
                    <a:pt x="681" y="66273"/>
                  </a:lnTo>
                  <a:lnTo>
                    <a:pt x="0" y="69446"/>
                  </a:lnTo>
                  <a:lnTo>
                    <a:pt x="604" y="72620"/>
                  </a:lnTo>
                  <a:lnTo>
                    <a:pt x="8163" y="853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914"/>
            <p:cNvSpPr/>
            <p:nvPr>
              <p:custDataLst>
                <p:tags r:id="rId142"/>
              </p:custDataLst>
            </p:nvPr>
          </p:nvSpPr>
          <p:spPr>
            <a:xfrm>
              <a:off x="342911" y="3362325"/>
              <a:ext cx="76152" cy="133351"/>
            </a:xfrm>
            <a:custGeom>
              <a:avLst/>
              <a:gdLst/>
              <a:ahLst/>
              <a:cxnLst/>
              <a:rect l="0" t="0" r="0" b="0"/>
              <a:pathLst>
                <a:path w="76152" h="133351">
                  <a:moveTo>
                    <a:pt x="28564" y="28575"/>
                  </a:moveTo>
                  <a:lnTo>
                    <a:pt x="28564" y="28575"/>
                  </a:lnTo>
                  <a:lnTo>
                    <a:pt x="28564" y="9927"/>
                  </a:lnTo>
                  <a:lnTo>
                    <a:pt x="36765" y="9560"/>
                  </a:lnTo>
                  <a:lnTo>
                    <a:pt x="37206" y="8490"/>
                  </a:lnTo>
                  <a:lnTo>
                    <a:pt x="38089" y="0"/>
                  </a:lnTo>
                  <a:lnTo>
                    <a:pt x="19466" y="0"/>
                  </a:lnTo>
                  <a:lnTo>
                    <a:pt x="10876" y="8201"/>
                  </a:lnTo>
                  <a:lnTo>
                    <a:pt x="1433" y="9408"/>
                  </a:lnTo>
                  <a:lnTo>
                    <a:pt x="951" y="10506"/>
                  </a:lnTo>
                  <a:lnTo>
                    <a:pt x="0" y="23989"/>
                  </a:lnTo>
                  <a:lnTo>
                    <a:pt x="1055" y="25518"/>
                  </a:lnTo>
                  <a:lnTo>
                    <a:pt x="2816" y="26537"/>
                  </a:lnTo>
                  <a:lnTo>
                    <a:pt x="5049" y="27217"/>
                  </a:lnTo>
                  <a:lnTo>
                    <a:pt x="6537" y="28728"/>
                  </a:lnTo>
                  <a:lnTo>
                    <a:pt x="8191" y="33229"/>
                  </a:lnTo>
                  <a:lnTo>
                    <a:pt x="9690" y="34853"/>
                  </a:lnTo>
                  <a:lnTo>
                    <a:pt x="26813" y="46174"/>
                  </a:lnTo>
                  <a:lnTo>
                    <a:pt x="42708" y="61777"/>
                  </a:lnTo>
                  <a:lnTo>
                    <a:pt x="45433" y="67320"/>
                  </a:lnTo>
                  <a:lnTo>
                    <a:pt x="47183" y="74446"/>
                  </a:lnTo>
                  <a:lnTo>
                    <a:pt x="54075" y="83458"/>
                  </a:lnTo>
                  <a:lnTo>
                    <a:pt x="56231" y="92344"/>
                  </a:lnTo>
                  <a:lnTo>
                    <a:pt x="57019" y="102929"/>
                  </a:lnTo>
                  <a:lnTo>
                    <a:pt x="48928" y="112814"/>
                  </a:lnTo>
                  <a:lnTo>
                    <a:pt x="48003" y="118916"/>
                  </a:lnTo>
                  <a:lnTo>
                    <a:pt x="47729" y="127427"/>
                  </a:lnTo>
                  <a:lnTo>
                    <a:pt x="46633" y="129401"/>
                  </a:lnTo>
                  <a:lnTo>
                    <a:pt x="44843" y="130718"/>
                  </a:lnTo>
                  <a:lnTo>
                    <a:pt x="38484" y="133196"/>
                  </a:lnTo>
                  <a:lnTo>
                    <a:pt x="28574" y="133350"/>
                  </a:lnTo>
                  <a:lnTo>
                    <a:pt x="20364" y="125149"/>
                  </a:lnTo>
                  <a:lnTo>
                    <a:pt x="20981" y="124708"/>
                  </a:lnTo>
                  <a:lnTo>
                    <a:pt x="24488" y="124218"/>
                  </a:lnTo>
                  <a:lnTo>
                    <a:pt x="25847" y="123028"/>
                  </a:lnTo>
                  <a:lnTo>
                    <a:pt x="28206" y="115658"/>
                  </a:lnTo>
                  <a:lnTo>
                    <a:pt x="28458" y="109646"/>
                  </a:lnTo>
                  <a:lnTo>
                    <a:pt x="31339" y="104118"/>
                  </a:lnTo>
                  <a:lnTo>
                    <a:pt x="35089" y="98133"/>
                  </a:lnTo>
                  <a:lnTo>
                    <a:pt x="36756" y="91945"/>
                  </a:lnTo>
                  <a:lnTo>
                    <a:pt x="38258" y="89872"/>
                  </a:lnTo>
                  <a:lnTo>
                    <a:pt x="40319" y="88490"/>
                  </a:lnTo>
                  <a:lnTo>
                    <a:pt x="42750" y="87568"/>
                  </a:lnTo>
                  <a:lnTo>
                    <a:pt x="44372" y="84837"/>
                  </a:lnTo>
                  <a:lnTo>
                    <a:pt x="47712" y="71939"/>
                  </a:lnTo>
                  <a:lnTo>
                    <a:pt x="54963" y="57562"/>
                  </a:lnTo>
                  <a:lnTo>
                    <a:pt x="55689" y="54250"/>
                  </a:lnTo>
                  <a:lnTo>
                    <a:pt x="75221" y="19248"/>
                  </a:lnTo>
                  <a:lnTo>
                    <a:pt x="76151" y="4910"/>
                  </a:lnTo>
                  <a:lnTo>
                    <a:pt x="75105" y="3273"/>
                  </a:lnTo>
                  <a:lnTo>
                    <a:pt x="73350" y="2182"/>
                  </a:lnTo>
                  <a:lnTo>
                    <a:pt x="66486" y="288"/>
                  </a:lnTo>
                  <a:lnTo>
                    <a:pt x="52509" y="11"/>
                  </a:lnTo>
                  <a:lnTo>
                    <a:pt x="46967" y="2827"/>
                  </a:lnTo>
                  <a:lnTo>
                    <a:pt x="21252" y="25312"/>
                  </a:lnTo>
                  <a:lnTo>
                    <a:pt x="15436" y="27124"/>
                  </a:lnTo>
                  <a:lnTo>
                    <a:pt x="13462" y="28666"/>
                  </a:lnTo>
                  <a:lnTo>
                    <a:pt x="11269" y="33202"/>
                  </a:lnTo>
                  <a:lnTo>
                    <a:pt x="9560" y="61294"/>
                  </a:lnTo>
                  <a:lnTo>
                    <a:pt x="10603" y="63088"/>
                  </a:lnTo>
                  <a:lnTo>
                    <a:pt x="12356" y="64284"/>
                  </a:lnTo>
                  <a:lnTo>
                    <a:pt x="17127" y="66670"/>
                  </a:lnTo>
                  <a:lnTo>
                    <a:pt x="2856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915"/>
            <p:cNvSpPr/>
            <p:nvPr>
              <p:custDataLst>
                <p:tags r:id="rId143"/>
              </p:custDataLst>
            </p:nvPr>
          </p:nvSpPr>
          <p:spPr>
            <a:xfrm>
              <a:off x="276225" y="3419475"/>
              <a:ext cx="95251" cy="76201"/>
            </a:xfrm>
            <a:custGeom>
              <a:avLst/>
              <a:gdLst/>
              <a:ahLst/>
              <a:cxnLst/>
              <a:rect l="0" t="0" r="0" b="0"/>
              <a:pathLst>
                <a:path w="95251" h="76201">
                  <a:moveTo>
                    <a:pt x="38100" y="76200"/>
                  </a:moveTo>
                  <a:lnTo>
                    <a:pt x="38100" y="76200"/>
                  </a:lnTo>
                  <a:lnTo>
                    <a:pt x="20766" y="58867"/>
                  </a:lnTo>
                  <a:lnTo>
                    <a:pt x="16991" y="57913"/>
                  </a:lnTo>
                  <a:lnTo>
                    <a:pt x="14502" y="57658"/>
                  </a:lnTo>
                  <a:lnTo>
                    <a:pt x="12843" y="56431"/>
                  </a:lnTo>
                  <a:lnTo>
                    <a:pt x="9962" y="48994"/>
                  </a:lnTo>
                  <a:lnTo>
                    <a:pt x="6897" y="48233"/>
                  </a:lnTo>
                  <a:lnTo>
                    <a:pt x="4598" y="48030"/>
                  </a:lnTo>
                  <a:lnTo>
                    <a:pt x="3065" y="46837"/>
                  </a:lnTo>
                  <a:lnTo>
                    <a:pt x="7" y="38124"/>
                  </a:lnTo>
                  <a:lnTo>
                    <a:pt x="3" y="38110"/>
                  </a:lnTo>
                  <a:lnTo>
                    <a:pt x="0" y="46302"/>
                  </a:lnTo>
                  <a:lnTo>
                    <a:pt x="1059" y="46743"/>
                  </a:lnTo>
                  <a:lnTo>
                    <a:pt x="31799" y="47615"/>
                  </a:lnTo>
                  <a:lnTo>
                    <a:pt x="38122" y="44798"/>
                  </a:lnTo>
                  <a:lnTo>
                    <a:pt x="53978" y="32436"/>
                  </a:lnTo>
                  <a:lnTo>
                    <a:pt x="66676" y="26516"/>
                  </a:lnTo>
                  <a:lnTo>
                    <a:pt x="69850" y="24027"/>
                  </a:lnTo>
                  <a:lnTo>
                    <a:pt x="73378" y="18440"/>
                  </a:lnTo>
                  <a:lnTo>
                    <a:pt x="74319" y="15468"/>
                  </a:lnTo>
                  <a:lnTo>
                    <a:pt x="76004" y="13487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916"/>
            <p:cNvSpPr/>
            <p:nvPr>
              <p:custDataLst>
                <p:tags r:id="rId144"/>
              </p:custDataLst>
            </p:nvPr>
          </p:nvSpPr>
          <p:spPr>
            <a:xfrm>
              <a:off x="285751" y="3381375"/>
              <a:ext cx="47622" cy="152401"/>
            </a:xfrm>
            <a:custGeom>
              <a:avLst/>
              <a:gdLst/>
              <a:ahLst/>
              <a:cxnLst/>
              <a:rect l="0" t="0" r="0" b="0"/>
              <a:pathLst>
                <a:path w="47622" h="152401">
                  <a:moveTo>
                    <a:pt x="19049" y="19050"/>
                  </a:moveTo>
                  <a:lnTo>
                    <a:pt x="19049" y="19050"/>
                  </a:lnTo>
                  <a:lnTo>
                    <a:pt x="19049" y="13993"/>
                  </a:lnTo>
                  <a:lnTo>
                    <a:pt x="17991" y="12504"/>
                  </a:lnTo>
                  <a:lnTo>
                    <a:pt x="16227" y="11511"/>
                  </a:lnTo>
                  <a:lnTo>
                    <a:pt x="9527" y="9525"/>
                  </a:lnTo>
                  <a:lnTo>
                    <a:pt x="0" y="9525"/>
                  </a:lnTo>
                  <a:lnTo>
                    <a:pt x="14188" y="9525"/>
                  </a:lnTo>
                  <a:lnTo>
                    <a:pt x="15809" y="8467"/>
                  </a:lnTo>
                  <a:lnTo>
                    <a:pt x="16889" y="6703"/>
                  </a:lnTo>
                  <a:lnTo>
                    <a:pt x="17609" y="4468"/>
                  </a:lnTo>
                  <a:lnTo>
                    <a:pt x="19147" y="2979"/>
                  </a:lnTo>
                  <a:lnTo>
                    <a:pt x="27124" y="393"/>
                  </a:lnTo>
                  <a:lnTo>
                    <a:pt x="47221" y="0"/>
                  </a:lnTo>
                  <a:lnTo>
                    <a:pt x="47621" y="17610"/>
                  </a:lnTo>
                  <a:lnTo>
                    <a:pt x="39423" y="27124"/>
                  </a:lnTo>
                  <a:lnTo>
                    <a:pt x="37302" y="35893"/>
                  </a:lnTo>
                  <a:lnTo>
                    <a:pt x="31630" y="44736"/>
                  </a:lnTo>
                  <a:lnTo>
                    <a:pt x="28421" y="54060"/>
                  </a:lnTo>
                  <a:lnTo>
                    <a:pt x="22296" y="63525"/>
                  </a:lnTo>
                  <a:lnTo>
                    <a:pt x="20011" y="73032"/>
                  </a:lnTo>
                  <a:lnTo>
                    <a:pt x="19477" y="79378"/>
                  </a:lnTo>
                  <a:lnTo>
                    <a:pt x="16417" y="85727"/>
                  </a:lnTo>
                  <a:lnTo>
                    <a:pt x="12587" y="92076"/>
                  </a:lnTo>
                  <a:lnTo>
                    <a:pt x="10129" y="104775"/>
                  </a:lnTo>
                  <a:lnTo>
                    <a:pt x="9527" y="140993"/>
                  </a:lnTo>
                  <a:lnTo>
                    <a:pt x="1904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5" name="SMARTInkShape-Group250"/>
          <p:cNvGrpSpPr/>
          <p:nvPr/>
        </p:nvGrpSpPr>
        <p:grpSpPr>
          <a:xfrm>
            <a:off x="7458466" y="5924550"/>
            <a:ext cx="542133" cy="218549"/>
            <a:chOff x="7458466" y="5924550"/>
            <a:chExt cx="542133" cy="218549"/>
          </a:xfrm>
        </p:grpSpPr>
        <p:sp>
          <p:nvSpPr>
            <p:cNvPr id="179" name="SMARTInkShape-917"/>
            <p:cNvSpPr/>
            <p:nvPr>
              <p:custDataLst>
                <p:tags r:id="rId135"/>
              </p:custDataLst>
            </p:nvPr>
          </p:nvSpPr>
          <p:spPr>
            <a:xfrm>
              <a:off x="7458466" y="5924550"/>
              <a:ext cx="56760" cy="85726"/>
            </a:xfrm>
            <a:custGeom>
              <a:avLst/>
              <a:gdLst/>
              <a:ahLst/>
              <a:cxnLst/>
              <a:rect l="0" t="0" r="0" b="0"/>
              <a:pathLst>
                <a:path w="56760" h="85726">
                  <a:moveTo>
                    <a:pt x="9134" y="38100"/>
                  </a:moveTo>
                  <a:lnTo>
                    <a:pt x="9134" y="38100"/>
                  </a:lnTo>
                  <a:lnTo>
                    <a:pt x="9134" y="28691"/>
                  </a:lnTo>
                  <a:lnTo>
                    <a:pt x="4078" y="28609"/>
                  </a:lnTo>
                  <a:lnTo>
                    <a:pt x="2587" y="27539"/>
                  </a:lnTo>
                  <a:lnTo>
                    <a:pt x="0" y="20377"/>
                  </a:lnTo>
                  <a:lnTo>
                    <a:pt x="928" y="19935"/>
                  </a:lnTo>
                  <a:lnTo>
                    <a:pt x="9134" y="19050"/>
                  </a:lnTo>
                  <a:lnTo>
                    <a:pt x="9134" y="9559"/>
                  </a:lnTo>
                  <a:lnTo>
                    <a:pt x="17335" y="9528"/>
                  </a:lnTo>
                  <a:lnTo>
                    <a:pt x="17777" y="8469"/>
                  </a:lnTo>
                  <a:lnTo>
                    <a:pt x="18544" y="1324"/>
                  </a:lnTo>
                  <a:lnTo>
                    <a:pt x="21430" y="588"/>
                  </a:lnTo>
                  <a:lnTo>
                    <a:pt x="37314" y="0"/>
                  </a:lnTo>
                  <a:lnTo>
                    <a:pt x="37709" y="17716"/>
                  </a:lnTo>
                  <a:lnTo>
                    <a:pt x="36651" y="18161"/>
                  </a:lnTo>
                  <a:lnTo>
                    <a:pt x="32653" y="18655"/>
                  </a:lnTo>
                  <a:lnTo>
                    <a:pt x="31162" y="19845"/>
                  </a:lnTo>
                  <a:lnTo>
                    <a:pt x="29508" y="23989"/>
                  </a:lnTo>
                  <a:lnTo>
                    <a:pt x="28008" y="25518"/>
                  </a:lnTo>
                  <a:lnTo>
                    <a:pt x="20099" y="28173"/>
                  </a:lnTo>
                  <a:lnTo>
                    <a:pt x="19298" y="31218"/>
                  </a:lnTo>
                  <a:lnTo>
                    <a:pt x="18785" y="36742"/>
                  </a:lnTo>
                  <a:lnTo>
                    <a:pt x="10470" y="46182"/>
                  </a:lnTo>
                  <a:lnTo>
                    <a:pt x="8339" y="54944"/>
                  </a:lnTo>
                  <a:lnTo>
                    <a:pt x="968" y="64921"/>
                  </a:lnTo>
                  <a:lnTo>
                    <a:pt x="1573" y="66564"/>
                  </a:lnTo>
                  <a:lnTo>
                    <a:pt x="8777" y="75762"/>
                  </a:lnTo>
                  <a:lnTo>
                    <a:pt x="9029" y="81126"/>
                  </a:lnTo>
                  <a:lnTo>
                    <a:pt x="10122" y="82660"/>
                  </a:lnTo>
                  <a:lnTo>
                    <a:pt x="11910" y="83681"/>
                  </a:lnTo>
                  <a:lnTo>
                    <a:pt x="18828" y="85456"/>
                  </a:lnTo>
                  <a:lnTo>
                    <a:pt x="56759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918"/>
            <p:cNvSpPr/>
            <p:nvPr>
              <p:custDataLst>
                <p:tags r:id="rId136"/>
              </p:custDataLst>
            </p:nvPr>
          </p:nvSpPr>
          <p:spPr>
            <a:xfrm>
              <a:off x="7496294" y="5924980"/>
              <a:ext cx="114144" cy="104346"/>
            </a:xfrm>
            <a:custGeom>
              <a:avLst/>
              <a:gdLst/>
              <a:ahLst/>
              <a:cxnLst/>
              <a:rect l="0" t="0" r="0" b="0"/>
              <a:pathLst>
                <a:path w="114144" h="104346">
                  <a:moveTo>
                    <a:pt x="76081" y="56720"/>
                  </a:moveTo>
                  <a:lnTo>
                    <a:pt x="76081" y="56720"/>
                  </a:lnTo>
                  <a:lnTo>
                    <a:pt x="76081" y="48519"/>
                  </a:lnTo>
                  <a:lnTo>
                    <a:pt x="75023" y="48078"/>
                  </a:lnTo>
                  <a:lnTo>
                    <a:pt x="67880" y="47311"/>
                  </a:lnTo>
                  <a:lnTo>
                    <a:pt x="67144" y="44424"/>
                  </a:lnTo>
                  <a:lnTo>
                    <a:pt x="66947" y="42172"/>
                  </a:lnTo>
                  <a:lnTo>
                    <a:pt x="65758" y="40671"/>
                  </a:lnTo>
                  <a:lnTo>
                    <a:pt x="58390" y="38065"/>
                  </a:lnTo>
                  <a:lnTo>
                    <a:pt x="39431" y="37673"/>
                  </a:lnTo>
                  <a:lnTo>
                    <a:pt x="29907" y="45871"/>
                  </a:lnTo>
                  <a:lnTo>
                    <a:pt x="28886" y="51860"/>
                  </a:lnTo>
                  <a:lnTo>
                    <a:pt x="27685" y="53480"/>
                  </a:lnTo>
                  <a:lnTo>
                    <a:pt x="16714" y="59352"/>
                  </a:lnTo>
                  <a:lnTo>
                    <a:pt x="10849" y="64883"/>
                  </a:lnTo>
                  <a:lnTo>
                    <a:pt x="9834" y="70898"/>
                  </a:lnTo>
                  <a:lnTo>
                    <a:pt x="8632" y="72522"/>
                  </a:lnTo>
                  <a:lnTo>
                    <a:pt x="486" y="75580"/>
                  </a:lnTo>
                  <a:lnTo>
                    <a:pt x="284" y="75643"/>
                  </a:lnTo>
                  <a:lnTo>
                    <a:pt x="0" y="80789"/>
                  </a:lnTo>
                  <a:lnTo>
                    <a:pt x="1018" y="82291"/>
                  </a:lnTo>
                  <a:lnTo>
                    <a:pt x="2756" y="83292"/>
                  </a:lnTo>
                  <a:lnTo>
                    <a:pt x="9588" y="85031"/>
                  </a:lnTo>
                  <a:lnTo>
                    <a:pt x="22549" y="85261"/>
                  </a:lnTo>
                  <a:lnTo>
                    <a:pt x="28652" y="82458"/>
                  </a:lnTo>
                  <a:lnTo>
                    <a:pt x="34894" y="78742"/>
                  </a:lnTo>
                  <a:lnTo>
                    <a:pt x="45415" y="76651"/>
                  </a:lnTo>
                  <a:lnTo>
                    <a:pt x="68411" y="75886"/>
                  </a:lnTo>
                  <a:lnTo>
                    <a:pt x="75494" y="72999"/>
                  </a:lnTo>
                  <a:lnTo>
                    <a:pt x="109270" y="42576"/>
                  </a:lnTo>
                  <a:lnTo>
                    <a:pt x="111998" y="37028"/>
                  </a:lnTo>
                  <a:lnTo>
                    <a:pt x="114143" y="20098"/>
                  </a:lnTo>
                  <a:lnTo>
                    <a:pt x="96570" y="1021"/>
                  </a:lnTo>
                  <a:lnTo>
                    <a:pt x="90501" y="0"/>
                  </a:lnTo>
                  <a:lnTo>
                    <a:pt x="88869" y="914"/>
                  </a:lnTo>
                  <a:lnTo>
                    <a:pt x="87782" y="2583"/>
                  </a:lnTo>
                  <a:lnTo>
                    <a:pt x="87056" y="4754"/>
                  </a:lnTo>
                  <a:lnTo>
                    <a:pt x="85514" y="6201"/>
                  </a:lnTo>
                  <a:lnTo>
                    <a:pt x="80979" y="7809"/>
                  </a:lnTo>
                  <a:lnTo>
                    <a:pt x="79346" y="9296"/>
                  </a:lnTo>
                  <a:lnTo>
                    <a:pt x="77532" y="13771"/>
                  </a:lnTo>
                  <a:lnTo>
                    <a:pt x="75990" y="15387"/>
                  </a:lnTo>
                  <a:lnTo>
                    <a:pt x="71454" y="17183"/>
                  </a:lnTo>
                  <a:lnTo>
                    <a:pt x="69821" y="18720"/>
                  </a:lnTo>
                  <a:lnTo>
                    <a:pt x="59208" y="37862"/>
                  </a:lnTo>
                  <a:lnTo>
                    <a:pt x="58482" y="40973"/>
                  </a:lnTo>
                  <a:lnTo>
                    <a:pt x="52404" y="50408"/>
                  </a:lnTo>
                  <a:lnTo>
                    <a:pt x="43901" y="59906"/>
                  </a:lnTo>
                  <a:lnTo>
                    <a:pt x="40613" y="69072"/>
                  </a:lnTo>
                  <a:lnTo>
                    <a:pt x="38501" y="87147"/>
                  </a:lnTo>
                  <a:lnTo>
                    <a:pt x="41034" y="94232"/>
                  </a:lnTo>
                  <a:lnTo>
                    <a:pt x="47506" y="1043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919"/>
            <p:cNvSpPr/>
            <p:nvPr>
              <p:custDataLst>
                <p:tags r:id="rId137"/>
              </p:custDataLst>
            </p:nvPr>
          </p:nvSpPr>
          <p:spPr>
            <a:xfrm>
              <a:off x="7553325" y="5953128"/>
              <a:ext cx="123826" cy="189971"/>
            </a:xfrm>
            <a:custGeom>
              <a:avLst/>
              <a:gdLst/>
              <a:ahLst/>
              <a:cxnLst/>
              <a:rect l="0" t="0" r="0" b="0"/>
              <a:pathLst>
                <a:path w="123826" h="189971">
                  <a:moveTo>
                    <a:pt x="123825" y="19047"/>
                  </a:moveTo>
                  <a:lnTo>
                    <a:pt x="123825" y="19047"/>
                  </a:lnTo>
                  <a:lnTo>
                    <a:pt x="123825" y="1437"/>
                  </a:lnTo>
                  <a:lnTo>
                    <a:pt x="122767" y="957"/>
                  </a:lnTo>
                  <a:lnTo>
                    <a:pt x="106134" y="0"/>
                  </a:lnTo>
                  <a:lnTo>
                    <a:pt x="100121" y="5054"/>
                  </a:lnTo>
                  <a:lnTo>
                    <a:pt x="97415" y="10359"/>
                  </a:lnTo>
                  <a:lnTo>
                    <a:pt x="96693" y="13255"/>
                  </a:lnTo>
                  <a:lnTo>
                    <a:pt x="87901" y="28645"/>
                  </a:lnTo>
                  <a:lnTo>
                    <a:pt x="75554" y="57990"/>
                  </a:lnTo>
                  <a:lnTo>
                    <a:pt x="47607" y="105383"/>
                  </a:lnTo>
                  <a:lnTo>
                    <a:pt x="25399" y="149258"/>
                  </a:lnTo>
                  <a:lnTo>
                    <a:pt x="19246" y="165966"/>
                  </a:lnTo>
                  <a:lnTo>
                    <a:pt x="17065" y="167793"/>
                  </a:lnTo>
                  <a:lnTo>
                    <a:pt x="8937" y="173186"/>
                  </a:lnTo>
                  <a:lnTo>
                    <a:pt x="5958" y="175782"/>
                  </a:lnTo>
                  <a:lnTo>
                    <a:pt x="2648" y="181488"/>
                  </a:lnTo>
                  <a:lnTo>
                    <a:pt x="155" y="189970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920"/>
            <p:cNvSpPr/>
            <p:nvPr>
              <p:custDataLst>
                <p:tags r:id="rId138"/>
              </p:custDataLst>
            </p:nvPr>
          </p:nvSpPr>
          <p:spPr>
            <a:xfrm>
              <a:off x="7658494" y="5943600"/>
              <a:ext cx="104251" cy="66676"/>
            </a:xfrm>
            <a:custGeom>
              <a:avLst/>
              <a:gdLst/>
              <a:ahLst/>
              <a:cxnLst/>
              <a:rect l="0" t="0" r="0" b="0"/>
              <a:pathLst>
                <a:path w="104251" h="66676">
                  <a:moveTo>
                    <a:pt x="9131" y="47625"/>
                  </a:moveTo>
                  <a:lnTo>
                    <a:pt x="9131" y="47625"/>
                  </a:lnTo>
                  <a:lnTo>
                    <a:pt x="9131" y="42569"/>
                  </a:lnTo>
                  <a:lnTo>
                    <a:pt x="11953" y="37264"/>
                  </a:lnTo>
                  <a:lnTo>
                    <a:pt x="15678" y="31378"/>
                  </a:lnTo>
                  <a:lnTo>
                    <a:pt x="18541" y="19593"/>
                  </a:lnTo>
                  <a:lnTo>
                    <a:pt x="18622" y="14154"/>
                  </a:lnTo>
                  <a:lnTo>
                    <a:pt x="17575" y="12612"/>
                  </a:lnTo>
                  <a:lnTo>
                    <a:pt x="15819" y="11583"/>
                  </a:lnTo>
                  <a:lnTo>
                    <a:pt x="9165" y="9536"/>
                  </a:lnTo>
                  <a:lnTo>
                    <a:pt x="0" y="9525"/>
                  </a:lnTo>
                  <a:lnTo>
                    <a:pt x="31488" y="9525"/>
                  </a:lnTo>
                  <a:lnTo>
                    <a:pt x="37765" y="6703"/>
                  </a:lnTo>
                  <a:lnTo>
                    <a:pt x="44082" y="2980"/>
                  </a:lnTo>
                  <a:lnTo>
                    <a:pt x="56761" y="588"/>
                  </a:lnTo>
                  <a:lnTo>
                    <a:pt x="104250" y="0"/>
                  </a:lnTo>
                  <a:lnTo>
                    <a:pt x="96168" y="0"/>
                  </a:lnTo>
                  <a:lnTo>
                    <a:pt x="86770" y="8201"/>
                  </a:lnTo>
                  <a:lnTo>
                    <a:pt x="78011" y="10321"/>
                  </a:lnTo>
                  <a:lnTo>
                    <a:pt x="72200" y="14465"/>
                  </a:lnTo>
                  <a:lnTo>
                    <a:pt x="68911" y="19834"/>
                  </a:lnTo>
                  <a:lnTo>
                    <a:pt x="66392" y="25748"/>
                  </a:lnTo>
                  <a:lnTo>
                    <a:pt x="60081" y="35028"/>
                  </a:lnTo>
                  <a:lnTo>
                    <a:pt x="57741" y="44481"/>
                  </a:lnTo>
                  <a:lnTo>
                    <a:pt x="56885" y="60329"/>
                  </a:lnTo>
                  <a:lnTo>
                    <a:pt x="57901" y="62444"/>
                  </a:lnTo>
                  <a:lnTo>
                    <a:pt x="59636" y="63855"/>
                  </a:lnTo>
                  <a:lnTo>
                    <a:pt x="66281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921"/>
            <p:cNvSpPr/>
            <p:nvPr>
              <p:custDataLst>
                <p:tags r:id="rId139"/>
              </p:custDataLst>
            </p:nvPr>
          </p:nvSpPr>
          <p:spPr>
            <a:xfrm>
              <a:off x="7781935" y="5991225"/>
              <a:ext cx="76153" cy="38101"/>
            </a:xfrm>
            <a:custGeom>
              <a:avLst/>
              <a:gdLst/>
              <a:ahLst/>
              <a:cxnLst/>
              <a:rect l="0" t="0" r="0" b="0"/>
              <a:pathLst>
                <a:path w="76153" h="38101">
                  <a:moveTo>
                    <a:pt x="9515" y="9525"/>
                  </a:moveTo>
                  <a:lnTo>
                    <a:pt x="9515" y="9525"/>
                  </a:lnTo>
                  <a:lnTo>
                    <a:pt x="18649" y="9525"/>
                  </a:lnTo>
                  <a:lnTo>
                    <a:pt x="19040" y="10"/>
                  </a:lnTo>
                  <a:lnTo>
                    <a:pt x="10839" y="0"/>
                  </a:lnTo>
                  <a:lnTo>
                    <a:pt x="10397" y="1059"/>
                  </a:lnTo>
                  <a:lnTo>
                    <a:pt x="9630" y="8201"/>
                  </a:lnTo>
                  <a:lnTo>
                    <a:pt x="6744" y="8937"/>
                  </a:lnTo>
                  <a:lnTo>
                    <a:pt x="4493" y="9132"/>
                  </a:lnTo>
                  <a:lnTo>
                    <a:pt x="2992" y="10321"/>
                  </a:lnTo>
                  <a:lnTo>
                    <a:pt x="385" y="17692"/>
                  </a:lnTo>
                  <a:lnTo>
                    <a:pt x="0" y="33204"/>
                  </a:lnTo>
                  <a:lnTo>
                    <a:pt x="1056" y="34835"/>
                  </a:lnTo>
                  <a:lnTo>
                    <a:pt x="2817" y="35924"/>
                  </a:lnTo>
                  <a:lnTo>
                    <a:pt x="9691" y="37813"/>
                  </a:lnTo>
                  <a:lnTo>
                    <a:pt x="23669" y="38089"/>
                  </a:lnTo>
                  <a:lnTo>
                    <a:pt x="29212" y="35273"/>
                  </a:lnTo>
                  <a:lnTo>
                    <a:pt x="45348" y="22290"/>
                  </a:lnTo>
                  <a:lnTo>
                    <a:pt x="51193" y="20490"/>
                  </a:lnTo>
                  <a:lnTo>
                    <a:pt x="53175" y="18952"/>
                  </a:lnTo>
                  <a:lnTo>
                    <a:pt x="55377" y="14420"/>
                  </a:lnTo>
                  <a:lnTo>
                    <a:pt x="57023" y="12788"/>
                  </a:lnTo>
                  <a:lnTo>
                    <a:pt x="61675" y="10976"/>
                  </a:lnTo>
                  <a:lnTo>
                    <a:pt x="63337" y="9434"/>
                  </a:lnTo>
                  <a:lnTo>
                    <a:pt x="65187" y="4897"/>
                  </a:lnTo>
                  <a:lnTo>
                    <a:pt x="66738" y="3265"/>
                  </a:lnTo>
                  <a:lnTo>
                    <a:pt x="76152" y="11"/>
                  </a:lnTo>
                  <a:lnTo>
                    <a:pt x="67985" y="0"/>
                  </a:lnTo>
                  <a:lnTo>
                    <a:pt x="67545" y="1059"/>
                  </a:lnTo>
                  <a:lnTo>
                    <a:pt x="67056" y="5056"/>
                  </a:lnTo>
                  <a:lnTo>
                    <a:pt x="65867" y="6545"/>
                  </a:lnTo>
                  <a:lnTo>
                    <a:pt x="61725" y="8201"/>
                  </a:lnTo>
                  <a:lnTo>
                    <a:pt x="60196" y="9701"/>
                  </a:lnTo>
                  <a:lnTo>
                    <a:pt x="54922" y="19712"/>
                  </a:lnTo>
                  <a:lnTo>
                    <a:pt x="49058" y="26824"/>
                  </a:lnTo>
                  <a:lnTo>
                    <a:pt x="47741" y="36623"/>
                  </a:lnTo>
                  <a:lnTo>
                    <a:pt x="48758" y="37115"/>
                  </a:lnTo>
                  <a:lnTo>
                    <a:pt x="6666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922"/>
            <p:cNvSpPr/>
            <p:nvPr>
              <p:custDataLst>
                <p:tags r:id="rId140"/>
              </p:custDataLst>
            </p:nvPr>
          </p:nvSpPr>
          <p:spPr>
            <a:xfrm>
              <a:off x="7915324" y="5953125"/>
              <a:ext cx="85275" cy="152390"/>
            </a:xfrm>
            <a:custGeom>
              <a:avLst/>
              <a:gdLst/>
              <a:ahLst/>
              <a:cxnLst/>
              <a:rect l="0" t="0" r="0" b="0"/>
              <a:pathLst>
                <a:path w="85275" h="152390">
                  <a:moveTo>
                    <a:pt x="28526" y="38100"/>
                  </a:moveTo>
                  <a:lnTo>
                    <a:pt x="28526" y="38100"/>
                  </a:lnTo>
                  <a:lnTo>
                    <a:pt x="28526" y="33044"/>
                  </a:lnTo>
                  <a:lnTo>
                    <a:pt x="29584" y="31555"/>
                  </a:lnTo>
                  <a:lnTo>
                    <a:pt x="31348" y="30561"/>
                  </a:lnTo>
                  <a:lnTo>
                    <a:pt x="33582" y="29899"/>
                  </a:lnTo>
                  <a:lnTo>
                    <a:pt x="35073" y="28399"/>
                  </a:lnTo>
                  <a:lnTo>
                    <a:pt x="36727" y="23911"/>
                  </a:lnTo>
                  <a:lnTo>
                    <a:pt x="36111" y="22290"/>
                  </a:lnTo>
                  <a:lnTo>
                    <a:pt x="34640" y="21210"/>
                  </a:lnTo>
                  <a:lnTo>
                    <a:pt x="32602" y="20490"/>
                  </a:lnTo>
                  <a:lnTo>
                    <a:pt x="31243" y="18952"/>
                  </a:lnTo>
                  <a:lnTo>
                    <a:pt x="29734" y="14420"/>
                  </a:lnTo>
                  <a:lnTo>
                    <a:pt x="28883" y="5919"/>
                  </a:lnTo>
                  <a:lnTo>
                    <a:pt x="27707" y="3945"/>
                  </a:lnTo>
                  <a:lnTo>
                    <a:pt x="25863" y="2630"/>
                  </a:lnTo>
                  <a:lnTo>
                    <a:pt x="20356" y="520"/>
                  </a:lnTo>
                  <a:lnTo>
                    <a:pt x="346" y="0"/>
                  </a:lnTo>
                  <a:lnTo>
                    <a:pt x="8187" y="8201"/>
                  </a:lnTo>
                  <a:lnTo>
                    <a:pt x="16825" y="10321"/>
                  </a:lnTo>
                  <a:lnTo>
                    <a:pt x="25647" y="15994"/>
                  </a:lnTo>
                  <a:lnTo>
                    <a:pt x="36208" y="18648"/>
                  </a:lnTo>
                  <a:lnTo>
                    <a:pt x="76139" y="19050"/>
                  </a:lnTo>
                  <a:lnTo>
                    <a:pt x="67949" y="19050"/>
                  </a:lnTo>
                  <a:lnTo>
                    <a:pt x="58541" y="27251"/>
                  </a:lnTo>
                  <a:lnTo>
                    <a:pt x="52472" y="28182"/>
                  </a:lnTo>
                  <a:lnTo>
                    <a:pt x="50839" y="29371"/>
                  </a:lnTo>
                  <a:lnTo>
                    <a:pt x="49752" y="31223"/>
                  </a:lnTo>
                  <a:lnTo>
                    <a:pt x="47863" y="38252"/>
                  </a:lnTo>
                  <a:lnTo>
                    <a:pt x="47577" y="52644"/>
                  </a:lnTo>
                  <a:lnTo>
                    <a:pt x="48634" y="54146"/>
                  </a:lnTo>
                  <a:lnTo>
                    <a:pt x="50398" y="55147"/>
                  </a:lnTo>
                  <a:lnTo>
                    <a:pt x="57277" y="56886"/>
                  </a:lnTo>
                  <a:lnTo>
                    <a:pt x="65186" y="57116"/>
                  </a:lnTo>
                  <a:lnTo>
                    <a:pt x="65666" y="58186"/>
                  </a:lnTo>
                  <a:lnTo>
                    <a:pt x="66199" y="62196"/>
                  </a:lnTo>
                  <a:lnTo>
                    <a:pt x="67400" y="63689"/>
                  </a:lnTo>
                  <a:lnTo>
                    <a:pt x="75748" y="66559"/>
                  </a:lnTo>
                  <a:lnTo>
                    <a:pt x="84317" y="74866"/>
                  </a:lnTo>
                  <a:lnTo>
                    <a:pt x="85274" y="80861"/>
                  </a:lnTo>
                  <a:lnTo>
                    <a:pt x="84350" y="82483"/>
                  </a:lnTo>
                  <a:lnTo>
                    <a:pt x="82675" y="83563"/>
                  </a:lnTo>
                  <a:lnTo>
                    <a:pt x="80500" y="84284"/>
                  </a:lnTo>
                  <a:lnTo>
                    <a:pt x="79050" y="85823"/>
                  </a:lnTo>
                  <a:lnTo>
                    <a:pt x="73901" y="95897"/>
                  </a:lnTo>
                  <a:lnTo>
                    <a:pt x="69859" y="101887"/>
                  </a:lnTo>
                  <a:lnTo>
                    <a:pt x="68063" y="108078"/>
                  </a:lnTo>
                  <a:lnTo>
                    <a:pt x="66526" y="110152"/>
                  </a:lnTo>
                  <a:lnTo>
                    <a:pt x="64442" y="111535"/>
                  </a:lnTo>
                  <a:lnTo>
                    <a:pt x="59306" y="114129"/>
                  </a:lnTo>
                  <a:lnTo>
                    <a:pt x="41142" y="129380"/>
                  </a:lnTo>
                  <a:lnTo>
                    <a:pt x="28508" y="135388"/>
                  </a:lnTo>
                  <a:lnTo>
                    <a:pt x="22169" y="139547"/>
                  </a:lnTo>
                  <a:lnTo>
                    <a:pt x="12649" y="142948"/>
                  </a:lnTo>
                  <a:lnTo>
                    <a:pt x="0" y="152363"/>
                  </a:lnTo>
                  <a:lnTo>
                    <a:pt x="5022" y="152389"/>
                  </a:lnTo>
                  <a:lnTo>
                    <a:pt x="10319" y="149573"/>
                  </a:lnTo>
                  <a:lnTo>
                    <a:pt x="19001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9" name="SMARTInkShape-Group251"/>
          <p:cNvGrpSpPr/>
          <p:nvPr/>
        </p:nvGrpSpPr>
        <p:grpSpPr>
          <a:xfrm>
            <a:off x="8269189" y="5848361"/>
            <a:ext cx="446069" cy="152390"/>
            <a:chOff x="8269189" y="5848361"/>
            <a:chExt cx="446069" cy="152390"/>
          </a:xfrm>
        </p:grpSpPr>
        <p:sp>
          <p:nvSpPr>
            <p:cNvPr id="186" name="SMARTInkShape-923"/>
            <p:cNvSpPr/>
            <p:nvPr>
              <p:custDataLst>
                <p:tags r:id="rId132"/>
              </p:custDataLst>
            </p:nvPr>
          </p:nvSpPr>
          <p:spPr>
            <a:xfrm>
              <a:off x="8269189" y="5848361"/>
              <a:ext cx="122302" cy="132934"/>
            </a:xfrm>
            <a:custGeom>
              <a:avLst/>
              <a:gdLst/>
              <a:ahLst/>
              <a:cxnLst/>
              <a:rect l="0" t="0" r="0" b="0"/>
              <a:pathLst>
                <a:path w="122302" h="132934">
                  <a:moveTo>
                    <a:pt x="93761" y="28564"/>
                  </a:moveTo>
                  <a:lnTo>
                    <a:pt x="93761" y="28564"/>
                  </a:lnTo>
                  <a:lnTo>
                    <a:pt x="93761" y="23508"/>
                  </a:lnTo>
                  <a:lnTo>
                    <a:pt x="94819" y="22019"/>
                  </a:lnTo>
                  <a:lnTo>
                    <a:pt x="96584" y="21025"/>
                  </a:lnTo>
                  <a:lnTo>
                    <a:pt x="102895" y="19155"/>
                  </a:lnTo>
                  <a:lnTo>
                    <a:pt x="112409" y="9909"/>
                  </a:lnTo>
                  <a:lnTo>
                    <a:pt x="112776" y="1347"/>
                  </a:lnTo>
                  <a:lnTo>
                    <a:pt x="113846" y="895"/>
                  </a:lnTo>
                  <a:lnTo>
                    <a:pt x="122220" y="0"/>
                  </a:lnTo>
                  <a:lnTo>
                    <a:pt x="122301" y="5049"/>
                  </a:lnTo>
                  <a:lnTo>
                    <a:pt x="121255" y="6537"/>
                  </a:lnTo>
                  <a:lnTo>
                    <a:pt x="119499" y="7530"/>
                  </a:lnTo>
                  <a:lnTo>
                    <a:pt x="117270" y="8191"/>
                  </a:lnTo>
                  <a:lnTo>
                    <a:pt x="115784" y="9690"/>
                  </a:lnTo>
                  <a:lnTo>
                    <a:pt x="114133" y="14179"/>
                  </a:lnTo>
                  <a:lnTo>
                    <a:pt x="112634" y="15799"/>
                  </a:lnTo>
                  <a:lnTo>
                    <a:pt x="108146" y="17599"/>
                  </a:lnTo>
                  <a:lnTo>
                    <a:pt x="102623" y="24043"/>
                  </a:lnTo>
                  <a:lnTo>
                    <a:pt x="90455" y="40371"/>
                  </a:lnTo>
                  <a:lnTo>
                    <a:pt x="84178" y="44395"/>
                  </a:lnTo>
                  <a:lnTo>
                    <a:pt x="81022" y="45468"/>
                  </a:lnTo>
                  <a:lnTo>
                    <a:pt x="33551" y="88805"/>
                  </a:lnTo>
                  <a:lnTo>
                    <a:pt x="12277" y="111109"/>
                  </a:lnTo>
                  <a:lnTo>
                    <a:pt x="9920" y="117462"/>
                  </a:lnTo>
                  <a:lnTo>
                    <a:pt x="8235" y="119580"/>
                  </a:lnTo>
                  <a:lnTo>
                    <a:pt x="0" y="123256"/>
                  </a:lnTo>
                  <a:lnTo>
                    <a:pt x="562" y="124500"/>
                  </a:lnTo>
                  <a:lnTo>
                    <a:pt x="6843" y="131966"/>
                  </a:lnTo>
                  <a:lnTo>
                    <a:pt x="12738" y="132933"/>
                  </a:lnTo>
                  <a:lnTo>
                    <a:pt x="14346" y="132009"/>
                  </a:lnTo>
                  <a:lnTo>
                    <a:pt x="15417" y="130336"/>
                  </a:lnTo>
                  <a:lnTo>
                    <a:pt x="17561" y="1238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924"/>
            <p:cNvSpPr/>
            <p:nvPr>
              <p:custDataLst>
                <p:tags r:id="rId133"/>
              </p:custDataLst>
            </p:nvPr>
          </p:nvSpPr>
          <p:spPr>
            <a:xfrm>
              <a:off x="8429629" y="5895975"/>
              <a:ext cx="57147" cy="57151"/>
            </a:xfrm>
            <a:custGeom>
              <a:avLst/>
              <a:gdLst/>
              <a:ahLst/>
              <a:cxnLst/>
              <a:rect l="0" t="0" r="0" b="0"/>
              <a:pathLst>
                <a:path w="57147" h="57151">
                  <a:moveTo>
                    <a:pt x="38096" y="19050"/>
                  </a:moveTo>
                  <a:lnTo>
                    <a:pt x="38096" y="19050"/>
                  </a:lnTo>
                  <a:lnTo>
                    <a:pt x="38096" y="10849"/>
                  </a:lnTo>
                  <a:lnTo>
                    <a:pt x="39154" y="10408"/>
                  </a:lnTo>
                  <a:lnTo>
                    <a:pt x="55820" y="9525"/>
                  </a:lnTo>
                  <a:lnTo>
                    <a:pt x="56262" y="8467"/>
                  </a:lnTo>
                  <a:lnTo>
                    <a:pt x="57146" y="3"/>
                  </a:lnTo>
                  <a:lnTo>
                    <a:pt x="48012" y="0"/>
                  </a:lnTo>
                  <a:lnTo>
                    <a:pt x="30014" y="17610"/>
                  </a:lnTo>
                  <a:lnTo>
                    <a:pt x="21251" y="19824"/>
                  </a:lnTo>
                  <a:lnTo>
                    <a:pt x="4984" y="33228"/>
                  </a:lnTo>
                  <a:lnTo>
                    <a:pt x="2214" y="38757"/>
                  </a:lnTo>
                  <a:lnTo>
                    <a:pt x="34" y="47472"/>
                  </a:lnTo>
                  <a:lnTo>
                    <a:pt x="0" y="55812"/>
                  </a:lnTo>
                  <a:lnTo>
                    <a:pt x="1056" y="56258"/>
                  </a:lnTo>
                  <a:lnTo>
                    <a:pt x="28571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925"/>
            <p:cNvSpPr/>
            <p:nvPr>
              <p:custDataLst>
                <p:tags r:id="rId134"/>
              </p:custDataLst>
            </p:nvPr>
          </p:nvSpPr>
          <p:spPr>
            <a:xfrm>
              <a:off x="8496301" y="5896370"/>
              <a:ext cx="218957" cy="104381"/>
            </a:xfrm>
            <a:custGeom>
              <a:avLst/>
              <a:gdLst/>
              <a:ahLst/>
              <a:cxnLst/>
              <a:rect l="0" t="0" r="0" b="0"/>
              <a:pathLst>
                <a:path w="218957" h="104381">
                  <a:moveTo>
                    <a:pt x="28574" y="37705"/>
                  </a:moveTo>
                  <a:lnTo>
                    <a:pt x="28574" y="37705"/>
                  </a:lnTo>
                  <a:lnTo>
                    <a:pt x="9926" y="37705"/>
                  </a:lnTo>
                  <a:lnTo>
                    <a:pt x="9644" y="42761"/>
                  </a:lnTo>
                  <a:lnTo>
                    <a:pt x="8545" y="44250"/>
                  </a:lnTo>
                  <a:lnTo>
                    <a:pt x="1334" y="46837"/>
                  </a:lnTo>
                  <a:lnTo>
                    <a:pt x="592" y="49878"/>
                  </a:lnTo>
                  <a:lnTo>
                    <a:pt x="0" y="64946"/>
                  </a:lnTo>
                  <a:lnTo>
                    <a:pt x="1057" y="65391"/>
                  </a:lnTo>
                  <a:lnTo>
                    <a:pt x="26742" y="66270"/>
                  </a:lnTo>
                  <a:lnTo>
                    <a:pt x="49871" y="58078"/>
                  </a:lnTo>
                  <a:lnTo>
                    <a:pt x="69862" y="55958"/>
                  </a:lnTo>
                  <a:lnTo>
                    <a:pt x="81612" y="49228"/>
                  </a:lnTo>
                  <a:lnTo>
                    <a:pt x="91797" y="41590"/>
                  </a:lnTo>
                  <a:lnTo>
                    <a:pt x="104719" y="35650"/>
                  </a:lnTo>
                  <a:lnTo>
                    <a:pt x="111100" y="31500"/>
                  </a:lnTo>
                  <a:lnTo>
                    <a:pt x="120642" y="28106"/>
                  </a:lnTo>
                  <a:lnTo>
                    <a:pt x="141502" y="10492"/>
                  </a:lnTo>
                  <a:lnTo>
                    <a:pt x="140901" y="10037"/>
                  </a:lnTo>
                  <a:lnTo>
                    <a:pt x="134553" y="9250"/>
                  </a:lnTo>
                  <a:lnTo>
                    <a:pt x="133884" y="6361"/>
                  </a:lnTo>
                  <a:lnTo>
                    <a:pt x="133455" y="939"/>
                  </a:lnTo>
                  <a:lnTo>
                    <a:pt x="130572" y="198"/>
                  </a:lnTo>
                  <a:lnTo>
                    <a:pt x="128324" y="0"/>
                  </a:lnTo>
                  <a:lnTo>
                    <a:pt x="126824" y="927"/>
                  </a:lnTo>
                  <a:lnTo>
                    <a:pt x="125824" y="2602"/>
                  </a:lnTo>
                  <a:lnTo>
                    <a:pt x="125158" y="4778"/>
                  </a:lnTo>
                  <a:lnTo>
                    <a:pt x="123656" y="6229"/>
                  </a:lnTo>
                  <a:lnTo>
                    <a:pt x="114201" y="9934"/>
                  </a:lnTo>
                  <a:lnTo>
                    <a:pt x="96700" y="26737"/>
                  </a:lnTo>
                  <a:lnTo>
                    <a:pt x="95377" y="36254"/>
                  </a:lnTo>
                  <a:lnTo>
                    <a:pt x="95287" y="42331"/>
                  </a:lnTo>
                  <a:lnTo>
                    <a:pt x="96333" y="43964"/>
                  </a:lnTo>
                  <a:lnTo>
                    <a:pt x="98088" y="45053"/>
                  </a:lnTo>
                  <a:lnTo>
                    <a:pt x="105616" y="46585"/>
                  </a:lnTo>
                  <a:lnTo>
                    <a:pt x="112584" y="47103"/>
                  </a:lnTo>
                  <a:lnTo>
                    <a:pt x="121564" y="53751"/>
                  </a:lnTo>
                  <a:lnTo>
                    <a:pt x="130445" y="55865"/>
                  </a:lnTo>
                  <a:lnTo>
                    <a:pt x="146084" y="56638"/>
                  </a:lnTo>
                  <a:lnTo>
                    <a:pt x="152414" y="53881"/>
                  </a:lnTo>
                  <a:lnTo>
                    <a:pt x="160046" y="48543"/>
                  </a:lnTo>
                  <a:lnTo>
                    <a:pt x="169157" y="47490"/>
                  </a:lnTo>
                  <a:lnTo>
                    <a:pt x="193708" y="47240"/>
                  </a:lnTo>
                  <a:lnTo>
                    <a:pt x="195813" y="46179"/>
                  </a:lnTo>
                  <a:lnTo>
                    <a:pt x="197217" y="44413"/>
                  </a:lnTo>
                  <a:lnTo>
                    <a:pt x="198154" y="42177"/>
                  </a:lnTo>
                  <a:lnTo>
                    <a:pt x="199835" y="40686"/>
                  </a:lnTo>
                  <a:lnTo>
                    <a:pt x="209418" y="37739"/>
                  </a:lnTo>
                  <a:lnTo>
                    <a:pt x="218956" y="28296"/>
                  </a:lnTo>
                  <a:lnTo>
                    <a:pt x="210863" y="28190"/>
                  </a:lnTo>
                  <a:lnTo>
                    <a:pt x="210426" y="29245"/>
                  </a:lnTo>
                  <a:lnTo>
                    <a:pt x="209939" y="33240"/>
                  </a:lnTo>
                  <a:lnTo>
                    <a:pt x="208750" y="34728"/>
                  </a:lnTo>
                  <a:lnTo>
                    <a:pt x="196325" y="42370"/>
                  </a:lnTo>
                  <a:lnTo>
                    <a:pt x="193088" y="47892"/>
                  </a:lnTo>
                  <a:lnTo>
                    <a:pt x="190591" y="53873"/>
                  </a:lnTo>
                  <a:lnTo>
                    <a:pt x="173211" y="73935"/>
                  </a:lnTo>
                  <a:lnTo>
                    <a:pt x="172231" y="77796"/>
                  </a:lnTo>
                  <a:lnTo>
                    <a:pt x="171449" y="1043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3" name="SMARTInkShape-Group252"/>
          <p:cNvGrpSpPr/>
          <p:nvPr/>
        </p:nvGrpSpPr>
        <p:grpSpPr>
          <a:xfrm>
            <a:off x="8220113" y="6049699"/>
            <a:ext cx="590513" cy="122382"/>
            <a:chOff x="8220113" y="6049699"/>
            <a:chExt cx="590513" cy="122382"/>
          </a:xfrm>
        </p:grpSpPr>
        <p:sp>
          <p:nvSpPr>
            <p:cNvPr id="190" name="SMARTInkShape-926"/>
            <p:cNvSpPr/>
            <p:nvPr>
              <p:custDataLst>
                <p:tags r:id="rId129"/>
              </p:custDataLst>
            </p:nvPr>
          </p:nvSpPr>
          <p:spPr>
            <a:xfrm>
              <a:off x="8220113" y="6049699"/>
              <a:ext cx="104726" cy="112977"/>
            </a:xfrm>
            <a:custGeom>
              <a:avLst/>
              <a:gdLst/>
              <a:ahLst/>
              <a:cxnLst/>
              <a:rect l="0" t="0" r="0" b="0"/>
              <a:pathLst>
                <a:path w="104726" h="112977">
                  <a:moveTo>
                    <a:pt x="66637" y="17726"/>
                  </a:moveTo>
                  <a:lnTo>
                    <a:pt x="66637" y="17726"/>
                  </a:lnTo>
                  <a:lnTo>
                    <a:pt x="57113" y="17726"/>
                  </a:lnTo>
                  <a:lnTo>
                    <a:pt x="57112" y="8201"/>
                  </a:lnTo>
                  <a:lnTo>
                    <a:pt x="66246" y="8201"/>
                  </a:lnTo>
                  <a:lnTo>
                    <a:pt x="66521" y="3145"/>
                  </a:lnTo>
                  <a:lnTo>
                    <a:pt x="67618" y="1656"/>
                  </a:lnTo>
                  <a:lnTo>
                    <a:pt x="71659" y="0"/>
                  </a:lnTo>
                  <a:lnTo>
                    <a:pt x="73160" y="617"/>
                  </a:lnTo>
                  <a:lnTo>
                    <a:pt x="74160" y="2087"/>
                  </a:lnTo>
                  <a:lnTo>
                    <a:pt x="74827" y="4125"/>
                  </a:lnTo>
                  <a:lnTo>
                    <a:pt x="76330" y="5484"/>
                  </a:lnTo>
                  <a:lnTo>
                    <a:pt x="84245" y="7843"/>
                  </a:lnTo>
                  <a:lnTo>
                    <a:pt x="93762" y="8169"/>
                  </a:lnTo>
                  <a:lnTo>
                    <a:pt x="103286" y="16399"/>
                  </a:lnTo>
                  <a:lnTo>
                    <a:pt x="104546" y="25091"/>
                  </a:lnTo>
                  <a:lnTo>
                    <a:pt x="104725" y="32181"/>
                  </a:lnTo>
                  <a:lnTo>
                    <a:pt x="103671" y="33713"/>
                  </a:lnTo>
                  <a:lnTo>
                    <a:pt x="101910" y="34734"/>
                  </a:lnTo>
                  <a:lnTo>
                    <a:pt x="99678" y="35414"/>
                  </a:lnTo>
                  <a:lnTo>
                    <a:pt x="98189" y="36926"/>
                  </a:lnTo>
                  <a:lnTo>
                    <a:pt x="96535" y="41429"/>
                  </a:lnTo>
                  <a:lnTo>
                    <a:pt x="95035" y="43053"/>
                  </a:lnTo>
                  <a:lnTo>
                    <a:pt x="90547" y="44857"/>
                  </a:lnTo>
                  <a:lnTo>
                    <a:pt x="79043" y="47074"/>
                  </a:lnTo>
                  <a:lnTo>
                    <a:pt x="68480" y="54464"/>
                  </a:lnTo>
                  <a:lnTo>
                    <a:pt x="59396" y="56615"/>
                  </a:lnTo>
                  <a:lnTo>
                    <a:pt x="50498" y="62292"/>
                  </a:lnTo>
                  <a:lnTo>
                    <a:pt x="41159" y="65503"/>
                  </a:lnTo>
                  <a:lnTo>
                    <a:pt x="31690" y="71629"/>
                  </a:lnTo>
                  <a:lnTo>
                    <a:pt x="20890" y="74448"/>
                  </a:lnTo>
                  <a:lnTo>
                    <a:pt x="10976" y="83039"/>
                  </a:lnTo>
                  <a:lnTo>
                    <a:pt x="394" y="84365"/>
                  </a:lnTo>
                  <a:lnTo>
                    <a:pt x="0" y="92599"/>
                  </a:lnTo>
                  <a:lnTo>
                    <a:pt x="1046" y="93041"/>
                  </a:lnTo>
                  <a:lnTo>
                    <a:pt x="8167" y="93810"/>
                  </a:lnTo>
                  <a:lnTo>
                    <a:pt x="17573" y="102117"/>
                  </a:lnTo>
                  <a:lnTo>
                    <a:pt x="23642" y="103056"/>
                  </a:lnTo>
                  <a:lnTo>
                    <a:pt x="25273" y="104246"/>
                  </a:lnTo>
                  <a:lnTo>
                    <a:pt x="26361" y="106097"/>
                  </a:lnTo>
                  <a:lnTo>
                    <a:pt x="27087" y="108390"/>
                  </a:lnTo>
                  <a:lnTo>
                    <a:pt x="28629" y="109919"/>
                  </a:lnTo>
                  <a:lnTo>
                    <a:pt x="33164" y="111618"/>
                  </a:lnTo>
                  <a:lnTo>
                    <a:pt x="66637" y="1129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927"/>
            <p:cNvSpPr/>
            <p:nvPr>
              <p:custDataLst>
                <p:tags r:id="rId130"/>
              </p:custDataLst>
            </p:nvPr>
          </p:nvSpPr>
          <p:spPr>
            <a:xfrm>
              <a:off x="8334385" y="6058028"/>
              <a:ext cx="104754" cy="95006"/>
            </a:xfrm>
            <a:custGeom>
              <a:avLst/>
              <a:gdLst/>
              <a:ahLst/>
              <a:cxnLst/>
              <a:rect l="0" t="0" r="0" b="0"/>
              <a:pathLst>
                <a:path w="104754" h="95006">
                  <a:moveTo>
                    <a:pt x="19040" y="57022"/>
                  </a:moveTo>
                  <a:lnTo>
                    <a:pt x="19040" y="57022"/>
                  </a:lnTo>
                  <a:lnTo>
                    <a:pt x="19040" y="51966"/>
                  </a:lnTo>
                  <a:lnTo>
                    <a:pt x="20098" y="50477"/>
                  </a:lnTo>
                  <a:lnTo>
                    <a:pt x="21863" y="49483"/>
                  </a:lnTo>
                  <a:lnTo>
                    <a:pt x="27242" y="47890"/>
                  </a:lnTo>
                  <a:lnTo>
                    <a:pt x="20248" y="47531"/>
                  </a:lnTo>
                  <a:lnTo>
                    <a:pt x="28556" y="47497"/>
                  </a:lnTo>
                  <a:lnTo>
                    <a:pt x="23506" y="47497"/>
                  </a:lnTo>
                  <a:lnTo>
                    <a:pt x="22017" y="48555"/>
                  </a:lnTo>
                  <a:lnTo>
                    <a:pt x="21025" y="50319"/>
                  </a:lnTo>
                  <a:lnTo>
                    <a:pt x="20363" y="52553"/>
                  </a:lnTo>
                  <a:lnTo>
                    <a:pt x="10956" y="64830"/>
                  </a:lnTo>
                  <a:lnTo>
                    <a:pt x="9942" y="71094"/>
                  </a:lnTo>
                  <a:lnTo>
                    <a:pt x="8742" y="72753"/>
                  </a:lnTo>
                  <a:lnTo>
                    <a:pt x="6883" y="73860"/>
                  </a:lnTo>
                  <a:lnTo>
                    <a:pt x="4585" y="74598"/>
                  </a:lnTo>
                  <a:lnTo>
                    <a:pt x="3053" y="76148"/>
                  </a:lnTo>
                  <a:lnTo>
                    <a:pt x="25" y="85470"/>
                  </a:lnTo>
                  <a:lnTo>
                    <a:pt x="0" y="90616"/>
                  </a:lnTo>
                  <a:lnTo>
                    <a:pt x="1056" y="92118"/>
                  </a:lnTo>
                  <a:lnTo>
                    <a:pt x="2817" y="93119"/>
                  </a:lnTo>
                  <a:lnTo>
                    <a:pt x="17324" y="95005"/>
                  </a:lnTo>
                  <a:lnTo>
                    <a:pt x="40348" y="86910"/>
                  </a:lnTo>
                  <a:lnTo>
                    <a:pt x="53783" y="84799"/>
                  </a:lnTo>
                  <a:lnTo>
                    <a:pt x="66630" y="78109"/>
                  </a:lnTo>
                  <a:lnTo>
                    <a:pt x="69818" y="77430"/>
                  </a:lnTo>
                  <a:lnTo>
                    <a:pt x="83831" y="67990"/>
                  </a:lnTo>
                  <a:lnTo>
                    <a:pt x="90213" y="61918"/>
                  </a:lnTo>
                  <a:lnTo>
                    <a:pt x="93005" y="56376"/>
                  </a:lnTo>
                  <a:lnTo>
                    <a:pt x="93751" y="53416"/>
                  </a:lnTo>
                  <a:lnTo>
                    <a:pt x="95305" y="51443"/>
                  </a:lnTo>
                  <a:lnTo>
                    <a:pt x="99854" y="49251"/>
                  </a:lnTo>
                  <a:lnTo>
                    <a:pt x="101492" y="47608"/>
                  </a:lnTo>
                  <a:lnTo>
                    <a:pt x="103310" y="42961"/>
                  </a:lnTo>
                  <a:lnTo>
                    <a:pt x="104753" y="14413"/>
                  </a:lnTo>
                  <a:lnTo>
                    <a:pt x="103699" y="12741"/>
                  </a:lnTo>
                  <a:lnTo>
                    <a:pt x="101938" y="11626"/>
                  </a:lnTo>
                  <a:lnTo>
                    <a:pt x="99706" y="10883"/>
                  </a:lnTo>
                  <a:lnTo>
                    <a:pt x="98217" y="9330"/>
                  </a:lnTo>
                  <a:lnTo>
                    <a:pt x="96563" y="4780"/>
                  </a:lnTo>
                  <a:lnTo>
                    <a:pt x="95063" y="3145"/>
                  </a:lnTo>
                  <a:lnTo>
                    <a:pt x="87156" y="303"/>
                  </a:lnTo>
                  <a:lnTo>
                    <a:pt x="76028" y="0"/>
                  </a:lnTo>
                  <a:lnTo>
                    <a:pt x="68004" y="2751"/>
                  </a:lnTo>
                  <a:lnTo>
                    <a:pt x="60911" y="6444"/>
                  </a:lnTo>
                  <a:lnTo>
                    <a:pt x="54229" y="8084"/>
                  </a:lnTo>
                  <a:lnTo>
                    <a:pt x="52025" y="9580"/>
                  </a:lnTo>
                  <a:lnTo>
                    <a:pt x="50554" y="11637"/>
                  </a:lnTo>
                  <a:lnTo>
                    <a:pt x="47862" y="16742"/>
                  </a:lnTo>
                  <a:lnTo>
                    <a:pt x="32542" y="34884"/>
                  </a:lnTo>
                  <a:lnTo>
                    <a:pt x="30332" y="41186"/>
                  </a:lnTo>
                  <a:lnTo>
                    <a:pt x="28685" y="43289"/>
                  </a:lnTo>
                  <a:lnTo>
                    <a:pt x="22368" y="47309"/>
                  </a:lnTo>
                  <a:lnTo>
                    <a:pt x="20519" y="51999"/>
                  </a:lnTo>
                  <a:lnTo>
                    <a:pt x="19078" y="79281"/>
                  </a:lnTo>
                  <a:lnTo>
                    <a:pt x="20124" y="81387"/>
                  </a:lnTo>
                  <a:lnTo>
                    <a:pt x="21879" y="82790"/>
                  </a:lnTo>
                  <a:lnTo>
                    <a:pt x="28565" y="855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928"/>
            <p:cNvSpPr/>
            <p:nvPr>
              <p:custDataLst>
                <p:tags r:id="rId131"/>
              </p:custDataLst>
            </p:nvPr>
          </p:nvSpPr>
          <p:spPr>
            <a:xfrm>
              <a:off x="8496304" y="6100039"/>
              <a:ext cx="314322" cy="72042"/>
            </a:xfrm>
            <a:custGeom>
              <a:avLst/>
              <a:gdLst/>
              <a:ahLst/>
              <a:cxnLst/>
              <a:rect l="0" t="0" r="0" b="0"/>
              <a:pathLst>
                <a:path w="314322" h="72042">
                  <a:moveTo>
                    <a:pt x="19046" y="34061"/>
                  </a:moveTo>
                  <a:lnTo>
                    <a:pt x="19046" y="34061"/>
                  </a:lnTo>
                  <a:lnTo>
                    <a:pt x="112" y="34061"/>
                  </a:lnTo>
                  <a:lnTo>
                    <a:pt x="0" y="43193"/>
                  </a:lnTo>
                  <a:lnTo>
                    <a:pt x="23676" y="43586"/>
                  </a:lnTo>
                  <a:lnTo>
                    <a:pt x="29217" y="40764"/>
                  </a:lnTo>
                  <a:lnTo>
                    <a:pt x="35209" y="37041"/>
                  </a:lnTo>
                  <a:lnTo>
                    <a:pt x="47678" y="34649"/>
                  </a:lnTo>
                  <a:lnTo>
                    <a:pt x="60333" y="34177"/>
                  </a:lnTo>
                  <a:lnTo>
                    <a:pt x="62444" y="33080"/>
                  </a:lnTo>
                  <a:lnTo>
                    <a:pt x="63853" y="31290"/>
                  </a:lnTo>
                  <a:lnTo>
                    <a:pt x="64793" y="29038"/>
                  </a:lnTo>
                  <a:lnTo>
                    <a:pt x="66476" y="27537"/>
                  </a:lnTo>
                  <a:lnTo>
                    <a:pt x="71171" y="25870"/>
                  </a:lnTo>
                  <a:lnTo>
                    <a:pt x="72847" y="24367"/>
                  </a:lnTo>
                  <a:lnTo>
                    <a:pt x="76065" y="15438"/>
                  </a:lnTo>
                  <a:lnTo>
                    <a:pt x="76196" y="5486"/>
                  </a:lnTo>
                  <a:lnTo>
                    <a:pt x="71140" y="5486"/>
                  </a:lnTo>
                  <a:lnTo>
                    <a:pt x="69650" y="6544"/>
                  </a:lnTo>
                  <a:lnTo>
                    <a:pt x="68657" y="8308"/>
                  </a:lnTo>
                  <a:lnTo>
                    <a:pt x="67994" y="10542"/>
                  </a:lnTo>
                  <a:lnTo>
                    <a:pt x="66494" y="12031"/>
                  </a:lnTo>
                  <a:lnTo>
                    <a:pt x="58587" y="14618"/>
                  </a:lnTo>
                  <a:lnTo>
                    <a:pt x="57785" y="17659"/>
                  </a:lnTo>
                  <a:lnTo>
                    <a:pt x="57184" y="29190"/>
                  </a:lnTo>
                  <a:lnTo>
                    <a:pt x="58230" y="30814"/>
                  </a:lnTo>
                  <a:lnTo>
                    <a:pt x="59985" y="31896"/>
                  </a:lnTo>
                  <a:lnTo>
                    <a:pt x="66849" y="33776"/>
                  </a:lnTo>
                  <a:lnTo>
                    <a:pt x="114314" y="34061"/>
                  </a:lnTo>
                  <a:lnTo>
                    <a:pt x="121943" y="34061"/>
                  </a:lnTo>
                  <a:lnTo>
                    <a:pt x="131054" y="27516"/>
                  </a:lnTo>
                  <a:lnTo>
                    <a:pt x="139959" y="25419"/>
                  </a:lnTo>
                  <a:lnTo>
                    <a:pt x="146163" y="24929"/>
                  </a:lnTo>
                  <a:lnTo>
                    <a:pt x="152447" y="21888"/>
                  </a:lnTo>
                  <a:lnTo>
                    <a:pt x="160051" y="16369"/>
                  </a:lnTo>
                  <a:lnTo>
                    <a:pt x="166423" y="15413"/>
                  </a:lnTo>
                  <a:lnTo>
                    <a:pt x="168097" y="14221"/>
                  </a:lnTo>
                  <a:lnTo>
                    <a:pt x="169214" y="12368"/>
                  </a:lnTo>
                  <a:lnTo>
                    <a:pt x="171442" y="5497"/>
                  </a:lnTo>
                  <a:lnTo>
                    <a:pt x="171445" y="433"/>
                  </a:lnTo>
                  <a:lnTo>
                    <a:pt x="170388" y="0"/>
                  </a:lnTo>
                  <a:lnTo>
                    <a:pt x="162312" y="5210"/>
                  </a:lnTo>
                  <a:lnTo>
                    <a:pt x="144314" y="23094"/>
                  </a:lnTo>
                  <a:lnTo>
                    <a:pt x="143299" y="29165"/>
                  </a:lnTo>
                  <a:lnTo>
                    <a:pt x="142909" y="41833"/>
                  </a:lnTo>
                  <a:lnTo>
                    <a:pt x="156131" y="56690"/>
                  </a:lnTo>
                  <a:lnTo>
                    <a:pt x="162170" y="59993"/>
                  </a:lnTo>
                  <a:lnTo>
                    <a:pt x="206932" y="70792"/>
                  </a:lnTo>
                  <a:lnTo>
                    <a:pt x="249577" y="72041"/>
                  </a:lnTo>
                  <a:lnTo>
                    <a:pt x="296765" y="63949"/>
                  </a:lnTo>
                  <a:lnTo>
                    <a:pt x="314321" y="626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0" name="SMARTInkShape-Group253"/>
          <p:cNvGrpSpPr/>
          <p:nvPr/>
        </p:nvGrpSpPr>
        <p:grpSpPr>
          <a:xfrm>
            <a:off x="7373723" y="6219836"/>
            <a:ext cx="474878" cy="238115"/>
            <a:chOff x="7373723" y="6219836"/>
            <a:chExt cx="474878" cy="238115"/>
          </a:xfrm>
        </p:grpSpPr>
        <p:sp>
          <p:nvSpPr>
            <p:cNvPr id="194" name="SMARTInkShape-929"/>
            <p:cNvSpPr/>
            <p:nvPr>
              <p:custDataLst>
                <p:tags r:id="rId123"/>
              </p:custDataLst>
            </p:nvPr>
          </p:nvSpPr>
          <p:spPr>
            <a:xfrm>
              <a:off x="7373723" y="6219836"/>
              <a:ext cx="141384" cy="180524"/>
            </a:xfrm>
            <a:custGeom>
              <a:avLst/>
              <a:gdLst/>
              <a:ahLst/>
              <a:cxnLst/>
              <a:rect l="0" t="0" r="0" b="0"/>
              <a:pathLst>
                <a:path w="141384" h="180524">
                  <a:moveTo>
                    <a:pt x="36727" y="114289"/>
                  </a:moveTo>
                  <a:lnTo>
                    <a:pt x="36727" y="114289"/>
                  </a:lnTo>
                  <a:lnTo>
                    <a:pt x="36727" y="90609"/>
                  </a:lnTo>
                  <a:lnTo>
                    <a:pt x="37785" y="88977"/>
                  </a:lnTo>
                  <a:lnTo>
                    <a:pt x="39549" y="87889"/>
                  </a:lnTo>
                  <a:lnTo>
                    <a:pt x="41783" y="87165"/>
                  </a:lnTo>
                  <a:lnTo>
                    <a:pt x="43274" y="85623"/>
                  </a:lnTo>
                  <a:lnTo>
                    <a:pt x="46218" y="76316"/>
                  </a:lnTo>
                  <a:lnTo>
                    <a:pt x="55383" y="67059"/>
                  </a:lnTo>
                  <a:lnTo>
                    <a:pt x="69000" y="66698"/>
                  </a:lnTo>
                  <a:lnTo>
                    <a:pt x="70943" y="65628"/>
                  </a:lnTo>
                  <a:lnTo>
                    <a:pt x="72238" y="63857"/>
                  </a:lnTo>
                  <a:lnTo>
                    <a:pt x="73101" y="61618"/>
                  </a:lnTo>
                  <a:lnTo>
                    <a:pt x="74735" y="60125"/>
                  </a:lnTo>
                  <a:lnTo>
                    <a:pt x="79372" y="58466"/>
                  </a:lnTo>
                  <a:lnTo>
                    <a:pt x="90972" y="56343"/>
                  </a:lnTo>
                  <a:lnTo>
                    <a:pt x="105404" y="45396"/>
                  </a:lnTo>
                  <a:lnTo>
                    <a:pt x="107912" y="42960"/>
                  </a:lnTo>
                  <a:lnTo>
                    <a:pt x="113520" y="40254"/>
                  </a:lnTo>
                  <a:lnTo>
                    <a:pt x="120688" y="38517"/>
                  </a:lnTo>
                  <a:lnTo>
                    <a:pt x="130499" y="29926"/>
                  </a:lnTo>
                  <a:lnTo>
                    <a:pt x="131320" y="26347"/>
                  </a:lnTo>
                  <a:lnTo>
                    <a:pt x="131539" y="23911"/>
                  </a:lnTo>
                  <a:lnTo>
                    <a:pt x="134604" y="18382"/>
                  </a:lnTo>
                  <a:lnTo>
                    <a:pt x="141099" y="10033"/>
                  </a:lnTo>
                  <a:lnTo>
                    <a:pt x="141383" y="4611"/>
                  </a:lnTo>
                  <a:lnTo>
                    <a:pt x="140365" y="3070"/>
                  </a:lnTo>
                  <a:lnTo>
                    <a:pt x="138627" y="2043"/>
                  </a:lnTo>
                  <a:lnTo>
                    <a:pt x="132367" y="109"/>
                  </a:lnTo>
                  <a:lnTo>
                    <a:pt x="118754" y="0"/>
                  </a:lnTo>
                  <a:lnTo>
                    <a:pt x="116811" y="1054"/>
                  </a:lnTo>
                  <a:lnTo>
                    <a:pt x="115516" y="2816"/>
                  </a:lnTo>
                  <a:lnTo>
                    <a:pt x="114653" y="5049"/>
                  </a:lnTo>
                  <a:lnTo>
                    <a:pt x="113019" y="6537"/>
                  </a:lnTo>
                  <a:lnTo>
                    <a:pt x="102794" y="11748"/>
                  </a:lnTo>
                  <a:lnTo>
                    <a:pt x="90582" y="22655"/>
                  </a:lnTo>
                  <a:lnTo>
                    <a:pt x="71989" y="45687"/>
                  </a:lnTo>
                  <a:lnTo>
                    <a:pt x="61924" y="54166"/>
                  </a:lnTo>
                  <a:lnTo>
                    <a:pt x="24062" y="98288"/>
                  </a:lnTo>
                  <a:lnTo>
                    <a:pt x="12393" y="117635"/>
                  </a:lnTo>
                  <a:lnTo>
                    <a:pt x="8990" y="132746"/>
                  </a:lnTo>
                  <a:lnTo>
                    <a:pt x="8711" y="136119"/>
                  </a:lnTo>
                  <a:lnTo>
                    <a:pt x="5579" y="142688"/>
                  </a:lnTo>
                  <a:lnTo>
                    <a:pt x="1716" y="149135"/>
                  </a:lnTo>
                  <a:lnTo>
                    <a:pt x="0" y="155530"/>
                  </a:lnTo>
                  <a:lnTo>
                    <a:pt x="600" y="158716"/>
                  </a:lnTo>
                  <a:lnTo>
                    <a:pt x="7349" y="171241"/>
                  </a:lnTo>
                  <a:lnTo>
                    <a:pt x="7795" y="175937"/>
                  </a:lnTo>
                  <a:lnTo>
                    <a:pt x="8972" y="177612"/>
                  </a:lnTo>
                  <a:lnTo>
                    <a:pt x="10815" y="178730"/>
                  </a:lnTo>
                  <a:lnTo>
                    <a:pt x="18465" y="180302"/>
                  </a:lnTo>
                  <a:lnTo>
                    <a:pt x="21378" y="180523"/>
                  </a:lnTo>
                  <a:lnTo>
                    <a:pt x="27435" y="177946"/>
                  </a:lnTo>
                  <a:lnTo>
                    <a:pt x="53669" y="156505"/>
                  </a:lnTo>
                  <a:lnTo>
                    <a:pt x="72843" y="150380"/>
                  </a:lnTo>
                  <a:lnTo>
                    <a:pt x="76679" y="147875"/>
                  </a:lnTo>
                  <a:lnTo>
                    <a:pt x="80941" y="142269"/>
                  </a:lnTo>
                  <a:lnTo>
                    <a:pt x="83895" y="136249"/>
                  </a:lnTo>
                  <a:lnTo>
                    <a:pt x="90449" y="126911"/>
                  </a:lnTo>
                  <a:lnTo>
                    <a:pt x="92861" y="117441"/>
                  </a:lnTo>
                  <a:lnTo>
                    <a:pt x="93865" y="96727"/>
                  </a:lnTo>
                  <a:lnTo>
                    <a:pt x="92811" y="96231"/>
                  </a:lnTo>
                  <a:lnTo>
                    <a:pt x="88818" y="95680"/>
                  </a:lnTo>
                  <a:lnTo>
                    <a:pt x="87329" y="94475"/>
                  </a:lnTo>
                  <a:lnTo>
                    <a:pt x="85675" y="90313"/>
                  </a:lnTo>
                  <a:lnTo>
                    <a:pt x="84176" y="89839"/>
                  </a:lnTo>
                  <a:lnTo>
                    <a:pt x="79687" y="92133"/>
                  </a:lnTo>
                  <a:lnTo>
                    <a:pt x="78068" y="92110"/>
                  </a:lnTo>
                  <a:lnTo>
                    <a:pt x="76987" y="91036"/>
                  </a:lnTo>
                  <a:lnTo>
                    <a:pt x="76267" y="89263"/>
                  </a:lnTo>
                  <a:lnTo>
                    <a:pt x="74729" y="89138"/>
                  </a:lnTo>
                  <a:lnTo>
                    <a:pt x="64655" y="93721"/>
                  </a:lnTo>
                  <a:lnTo>
                    <a:pt x="61696" y="94226"/>
                  </a:lnTo>
                  <a:lnTo>
                    <a:pt x="59722" y="95622"/>
                  </a:lnTo>
                  <a:lnTo>
                    <a:pt x="58407" y="97611"/>
                  </a:lnTo>
                  <a:lnTo>
                    <a:pt x="57530" y="99995"/>
                  </a:lnTo>
                  <a:lnTo>
                    <a:pt x="55888" y="101585"/>
                  </a:lnTo>
                  <a:lnTo>
                    <a:pt x="45647" y="106959"/>
                  </a:lnTo>
                  <a:lnTo>
                    <a:pt x="42674" y="109402"/>
                  </a:lnTo>
                  <a:lnTo>
                    <a:pt x="39371" y="114940"/>
                  </a:lnTo>
                  <a:lnTo>
                    <a:pt x="36882" y="131495"/>
                  </a:lnTo>
                  <a:lnTo>
                    <a:pt x="36773" y="137849"/>
                  </a:lnTo>
                  <a:lnTo>
                    <a:pt x="39569" y="143457"/>
                  </a:lnTo>
                  <a:lnTo>
                    <a:pt x="41797" y="146435"/>
                  </a:lnTo>
                  <a:lnTo>
                    <a:pt x="47095" y="149743"/>
                  </a:lnTo>
                  <a:lnTo>
                    <a:pt x="55777" y="1523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930"/>
            <p:cNvSpPr/>
            <p:nvPr>
              <p:custDataLst>
                <p:tags r:id="rId124"/>
              </p:custDataLst>
            </p:nvPr>
          </p:nvSpPr>
          <p:spPr>
            <a:xfrm>
              <a:off x="7496605" y="6305553"/>
              <a:ext cx="56711" cy="76198"/>
            </a:xfrm>
            <a:custGeom>
              <a:avLst/>
              <a:gdLst/>
              <a:ahLst/>
              <a:cxnLst/>
              <a:rect l="0" t="0" r="0" b="0"/>
              <a:pathLst>
                <a:path w="56711" h="76198">
                  <a:moveTo>
                    <a:pt x="28145" y="47622"/>
                  </a:moveTo>
                  <a:lnTo>
                    <a:pt x="28145" y="47622"/>
                  </a:lnTo>
                  <a:lnTo>
                    <a:pt x="19011" y="47622"/>
                  </a:lnTo>
                  <a:lnTo>
                    <a:pt x="9095" y="38097"/>
                  </a:lnTo>
                  <a:lnTo>
                    <a:pt x="23285" y="38097"/>
                  </a:lnTo>
                  <a:lnTo>
                    <a:pt x="24904" y="37039"/>
                  </a:lnTo>
                  <a:lnTo>
                    <a:pt x="25985" y="35275"/>
                  </a:lnTo>
                  <a:lnTo>
                    <a:pt x="26705" y="33041"/>
                  </a:lnTo>
                  <a:lnTo>
                    <a:pt x="28243" y="31552"/>
                  </a:lnTo>
                  <a:lnTo>
                    <a:pt x="32774" y="29896"/>
                  </a:lnTo>
                  <a:lnTo>
                    <a:pt x="41276" y="28965"/>
                  </a:lnTo>
                  <a:lnTo>
                    <a:pt x="43250" y="27776"/>
                  </a:lnTo>
                  <a:lnTo>
                    <a:pt x="44565" y="25924"/>
                  </a:lnTo>
                  <a:lnTo>
                    <a:pt x="46675" y="20405"/>
                  </a:lnTo>
                  <a:lnTo>
                    <a:pt x="49786" y="19651"/>
                  </a:lnTo>
                  <a:lnTo>
                    <a:pt x="52098" y="19449"/>
                  </a:lnTo>
                  <a:lnTo>
                    <a:pt x="53639" y="18257"/>
                  </a:lnTo>
                  <a:lnTo>
                    <a:pt x="56600" y="9924"/>
                  </a:lnTo>
                  <a:lnTo>
                    <a:pt x="56710" y="1355"/>
                  </a:lnTo>
                  <a:lnTo>
                    <a:pt x="55654" y="903"/>
                  </a:lnTo>
                  <a:lnTo>
                    <a:pt x="33041" y="0"/>
                  </a:lnTo>
                  <a:lnTo>
                    <a:pt x="31408" y="1057"/>
                  </a:lnTo>
                  <a:lnTo>
                    <a:pt x="30321" y="2820"/>
                  </a:lnTo>
                  <a:lnTo>
                    <a:pt x="29595" y="5054"/>
                  </a:lnTo>
                  <a:lnTo>
                    <a:pt x="18529" y="18962"/>
                  </a:lnTo>
                  <a:lnTo>
                    <a:pt x="13993" y="23595"/>
                  </a:lnTo>
                  <a:lnTo>
                    <a:pt x="11272" y="29182"/>
                  </a:lnTo>
                  <a:lnTo>
                    <a:pt x="10546" y="32154"/>
                  </a:lnTo>
                  <a:lnTo>
                    <a:pt x="2835" y="45585"/>
                  </a:lnTo>
                  <a:lnTo>
                    <a:pt x="0" y="63477"/>
                  </a:lnTo>
                  <a:lnTo>
                    <a:pt x="2584" y="68075"/>
                  </a:lnTo>
                  <a:lnTo>
                    <a:pt x="4754" y="70782"/>
                  </a:lnTo>
                  <a:lnTo>
                    <a:pt x="9988" y="73790"/>
                  </a:lnTo>
                  <a:lnTo>
                    <a:pt x="18620" y="76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931"/>
            <p:cNvSpPr/>
            <p:nvPr>
              <p:custDataLst>
                <p:tags r:id="rId125"/>
              </p:custDataLst>
            </p:nvPr>
          </p:nvSpPr>
          <p:spPr>
            <a:xfrm>
              <a:off x="7562850" y="6315075"/>
              <a:ext cx="85726" cy="142876"/>
            </a:xfrm>
            <a:custGeom>
              <a:avLst/>
              <a:gdLst/>
              <a:ahLst/>
              <a:cxnLst/>
              <a:rect l="0" t="0" r="0" b="0"/>
              <a:pathLst>
                <a:path w="85726" h="142876">
                  <a:moveTo>
                    <a:pt x="85725" y="0"/>
                  </a:moveTo>
                  <a:lnTo>
                    <a:pt x="85725" y="0"/>
                  </a:lnTo>
                  <a:lnTo>
                    <a:pt x="77524" y="8201"/>
                  </a:lnTo>
                  <a:lnTo>
                    <a:pt x="68857" y="10321"/>
                  </a:lnTo>
                  <a:lnTo>
                    <a:pt x="58901" y="17692"/>
                  </a:lnTo>
                  <a:lnTo>
                    <a:pt x="31670" y="61404"/>
                  </a:lnTo>
                  <a:lnTo>
                    <a:pt x="6951" y="106693"/>
                  </a:lnTo>
                  <a:lnTo>
                    <a:pt x="4633" y="109229"/>
                  </a:lnTo>
                  <a:lnTo>
                    <a:pt x="2059" y="117690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932"/>
            <p:cNvSpPr/>
            <p:nvPr>
              <p:custDataLst>
                <p:tags r:id="rId126"/>
              </p:custDataLst>
            </p:nvPr>
          </p:nvSpPr>
          <p:spPr>
            <a:xfrm>
              <a:off x="7610479" y="6315075"/>
              <a:ext cx="94844" cy="66676"/>
            </a:xfrm>
            <a:custGeom>
              <a:avLst/>
              <a:gdLst/>
              <a:ahLst/>
              <a:cxnLst/>
              <a:rect l="0" t="0" r="0" b="0"/>
              <a:pathLst>
                <a:path w="94844" h="66676">
                  <a:moveTo>
                    <a:pt x="19046" y="38100"/>
                  </a:moveTo>
                  <a:lnTo>
                    <a:pt x="19046" y="38100"/>
                  </a:lnTo>
                  <a:lnTo>
                    <a:pt x="13990" y="33044"/>
                  </a:lnTo>
                  <a:lnTo>
                    <a:pt x="11506" y="27739"/>
                  </a:lnTo>
                  <a:lnTo>
                    <a:pt x="9555" y="10999"/>
                  </a:lnTo>
                  <a:lnTo>
                    <a:pt x="0" y="3"/>
                  </a:lnTo>
                  <a:lnTo>
                    <a:pt x="8197" y="8201"/>
                  </a:lnTo>
                  <a:lnTo>
                    <a:pt x="14186" y="9133"/>
                  </a:lnTo>
                  <a:lnTo>
                    <a:pt x="50808" y="9522"/>
                  </a:lnTo>
                  <a:lnTo>
                    <a:pt x="52920" y="8465"/>
                  </a:lnTo>
                  <a:lnTo>
                    <a:pt x="54328" y="6702"/>
                  </a:lnTo>
                  <a:lnTo>
                    <a:pt x="55268" y="4468"/>
                  </a:lnTo>
                  <a:lnTo>
                    <a:pt x="56952" y="2978"/>
                  </a:lnTo>
                  <a:lnTo>
                    <a:pt x="61646" y="1324"/>
                  </a:lnTo>
                  <a:lnTo>
                    <a:pt x="94843" y="0"/>
                  </a:lnTo>
                  <a:lnTo>
                    <a:pt x="90070" y="0"/>
                  </a:lnTo>
                  <a:lnTo>
                    <a:pt x="88620" y="1058"/>
                  </a:lnTo>
                  <a:lnTo>
                    <a:pt x="84917" y="9701"/>
                  </a:lnTo>
                  <a:lnTo>
                    <a:pt x="77553" y="17610"/>
                  </a:lnTo>
                  <a:lnTo>
                    <a:pt x="75406" y="26370"/>
                  </a:lnTo>
                  <a:lnTo>
                    <a:pt x="59736" y="47682"/>
                  </a:lnTo>
                  <a:lnTo>
                    <a:pt x="57146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933"/>
            <p:cNvSpPr/>
            <p:nvPr>
              <p:custDataLst>
                <p:tags r:id="rId127"/>
              </p:custDataLst>
            </p:nvPr>
          </p:nvSpPr>
          <p:spPr>
            <a:xfrm>
              <a:off x="7772803" y="6343650"/>
              <a:ext cx="47223" cy="57151"/>
            </a:xfrm>
            <a:custGeom>
              <a:avLst/>
              <a:gdLst/>
              <a:ahLst/>
              <a:cxnLst/>
              <a:rect l="0" t="0" r="0" b="0"/>
              <a:pathLst>
                <a:path w="47223" h="57151">
                  <a:moveTo>
                    <a:pt x="47222" y="9525"/>
                  </a:moveTo>
                  <a:lnTo>
                    <a:pt x="47222" y="9525"/>
                  </a:lnTo>
                  <a:lnTo>
                    <a:pt x="47222" y="1324"/>
                  </a:lnTo>
                  <a:lnTo>
                    <a:pt x="46164" y="883"/>
                  </a:lnTo>
                  <a:lnTo>
                    <a:pt x="23242" y="0"/>
                  </a:lnTo>
                  <a:lnTo>
                    <a:pt x="21710" y="1059"/>
                  </a:lnTo>
                  <a:lnTo>
                    <a:pt x="20690" y="2822"/>
                  </a:lnTo>
                  <a:lnTo>
                    <a:pt x="20009" y="5056"/>
                  </a:lnTo>
                  <a:lnTo>
                    <a:pt x="10565" y="17333"/>
                  </a:lnTo>
                  <a:lnTo>
                    <a:pt x="8348" y="26315"/>
                  </a:lnTo>
                  <a:lnTo>
                    <a:pt x="2660" y="35196"/>
                  </a:lnTo>
                  <a:lnTo>
                    <a:pt x="202" y="47679"/>
                  </a:lnTo>
                  <a:lnTo>
                    <a:pt x="0" y="50836"/>
                  </a:lnTo>
                  <a:lnTo>
                    <a:pt x="923" y="52941"/>
                  </a:lnTo>
                  <a:lnTo>
                    <a:pt x="2598" y="54343"/>
                  </a:lnTo>
                  <a:lnTo>
                    <a:pt x="7834" y="56596"/>
                  </a:lnTo>
                  <a:lnTo>
                    <a:pt x="18647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934"/>
            <p:cNvSpPr/>
            <p:nvPr>
              <p:custDataLst>
                <p:tags r:id="rId128"/>
              </p:custDataLst>
            </p:nvPr>
          </p:nvSpPr>
          <p:spPr>
            <a:xfrm>
              <a:off x="7781926" y="6315075"/>
              <a:ext cx="66675" cy="19051"/>
            </a:xfrm>
            <a:custGeom>
              <a:avLst/>
              <a:gdLst/>
              <a:ahLst/>
              <a:cxnLst/>
              <a:rect l="0" t="0" r="0" b="0"/>
              <a:pathLst>
                <a:path w="66675" h="19051">
                  <a:moveTo>
                    <a:pt x="19049" y="19050"/>
                  </a:moveTo>
                  <a:lnTo>
                    <a:pt x="19049" y="19050"/>
                  </a:lnTo>
                  <a:lnTo>
                    <a:pt x="19049" y="13994"/>
                  </a:lnTo>
                  <a:lnTo>
                    <a:pt x="17991" y="12505"/>
                  </a:lnTo>
                  <a:lnTo>
                    <a:pt x="16227" y="11511"/>
                  </a:lnTo>
                  <a:lnTo>
                    <a:pt x="13993" y="10849"/>
                  </a:lnTo>
                  <a:lnTo>
                    <a:pt x="12502" y="9349"/>
                  </a:lnTo>
                  <a:lnTo>
                    <a:pt x="10848" y="4861"/>
                  </a:lnTo>
                  <a:lnTo>
                    <a:pt x="9348" y="3240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19245" y="0"/>
                  </a:lnTo>
                  <a:lnTo>
                    <a:pt x="22355" y="1058"/>
                  </a:lnTo>
                  <a:lnTo>
                    <a:pt x="24428" y="2822"/>
                  </a:lnTo>
                  <a:lnTo>
                    <a:pt x="25810" y="5056"/>
                  </a:lnTo>
                  <a:lnTo>
                    <a:pt x="32990" y="7539"/>
                  </a:lnTo>
                  <a:lnTo>
                    <a:pt x="42178" y="9701"/>
                  </a:lnTo>
                  <a:lnTo>
                    <a:pt x="56700" y="16890"/>
                  </a:lnTo>
                  <a:lnTo>
                    <a:pt x="6667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5" name="SMARTInkShape-Group257"/>
          <p:cNvGrpSpPr/>
          <p:nvPr/>
        </p:nvGrpSpPr>
        <p:grpSpPr>
          <a:xfrm>
            <a:off x="8145330" y="6229743"/>
            <a:ext cx="103097" cy="113805"/>
            <a:chOff x="8145330" y="6229743"/>
            <a:chExt cx="103097" cy="113805"/>
          </a:xfrm>
        </p:grpSpPr>
        <p:sp>
          <p:nvSpPr>
            <p:cNvPr id="201" name="SMARTInkShape-935"/>
            <p:cNvSpPr/>
            <p:nvPr>
              <p:custDataLst>
                <p:tags r:id="rId119"/>
              </p:custDataLst>
            </p:nvPr>
          </p:nvSpPr>
          <p:spPr>
            <a:xfrm>
              <a:off x="8201025" y="6257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936"/>
            <p:cNvSpPr/>
            <p:nvPr>
              <p:custDataLst>
                <p:tags r:id="rId120"/>
              </p:custDataLst>
            </p:nvPr>
          </p:nvSpPr>
          <p:spPr>
            <a:xfrm>
              <a:off x="8145330" y="6343359"/>
              <a:ext cx="1179" cy="189"/>
            </a:xfrm>
            <a:custGeom>
              <a:avLst/>
              <a:gdLst/>
              <a:ahLst/>
              <a:cxnLst/>
              <a:rect l="0" t="0" r="0" b="0"/>
              <a:pathLst>
                <a:path w="1179" h="189">
                  <a:moveTo>
                    <a:pt x="1178" y="0"/>
                  </a:moveTo>
                  <a:lnTo>
                    <a:pt x="1178" y="0"/>
                  </a:lnTo>
                  <a:lnTo>
                    <a:pt x="0" y="163"/>
                  </a:lnTo>
                  <a:lnTo>
                    <a:pt x="1108" y="1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937"/>
            <p:cNvSpPr/>
            <p:nvPr>
              <p:custDataLst>
                <p:tags r:id="rId121"/>
              </p:custDataLst>
            </p:nvPr>
          </p:nvSpPr>
          <p:spPr>
            <a:xfrm>
              <a:off x="8238648" y="6229743"/>
              <a:ext cx="9779" cy="10702"/>
            </a:xfrm>
            <a:custGeom>
              <a:avLst/>
              <a:gdLst/>
              <a:ahLst/>
              <a:cxnLst/>
              <a:rect l="0" t="0" r="0" b="0"/>
              <a:pathLst>
                <a:path w="9779" h="10702">
                  <a:moveTo>
                    <a:pt x="0" y="10701"/>
                  </a:moveTo>
                  <a:lnTo>
                    <a:pt x="0" y="10701"/>
                  </a:lnTo>
                  <a:lnTo>
                    <a:pt x="473" y="9142"/>
                  </a:lnTo>
                  <a:lnTo>
                    <a:pt x="9611" y="0"/>
                  </a:lnTo>
                  <a:lnTo>
                    <a:pt x="9778" y="60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938"/>
            <p:cNvSpPr/>
            <p:nvPr>
              <p:custDataLst>
                <p:tags r:id="rId122"/>
              </p:custDataLst>
            </p:nvPr>
          </p:nvSpPr>
          <p:spPr>
            <a:xfrm>
              <a:off x="8210550" y="62579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7" name="SMARTInkShape-Group258"/>
          <p:cNvGrpSpPr/>
          <p:nvPr/>
        </p:nvGrpSpPr>
        <p:grpSpPr>
          <a:xfrm>
            <a:off x="7905750" y="4533934"/>
            <a:ext cx="1095376" cy="523831"/>
            <a:chOff x="7905750" y="4533934"/>
            <a:chExt cx="1095376" cy="523831"/>
          </a:xfrm>
        </p:grpSpPr>
        <p:sp>
          <p:nvSpPr>
            <p:cNvPr id="206" name="SMARTInkShape-939"/>
            <p:cNvSpPr/>
            <p:nvPr>
              <p:custDataLst>
                <p:tags r:id="rId98"/>
              </p:custDataLst>
            </p:nvPr>
          </p:nvSpPr>
          <p:spPr>
            <a:xfrm>
              <a:off x="8953500" y="50101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9525" y="17723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SMARTInkShape-940"/>
            <p:cNvSpPr/>
            <p:nvPr>
              <p:custDataLst>
                <p:tags r:id="rId99"/>
              </p:custDataLst>
            </p:nvPr>
          </p:nvSpPr>
          <p:spPr>
            <a:xfrm>
              <a:off x="8915409" y="4857753"/>
              <a:ext cx="85714" cy="152398"/>
            </a:xfrm>
            <a:custGeom>
              <a:avLst/>
              <a:gdLst/>
              <a:ahLst/>
              <a:cxnLst/>
              <a:rect l="0" t="0" r="0" b="0"/>
              <a:pathLst>
                <a:path w="85714" h="152398">
                  <a:moveTo>
                    <a:pt x="9516" y="85722"/>
                  </a:moveTo>
                  <a:lnTo>
                    <a:pt x="9516" y="85722"/>
                  </a:lnTo>
                  <a:lnTo>
                    <a:pt x="9516" y="44433"/>
                  </a:lnTo>
                  <a:lnTo>
                    <a:pt x="6692" y="38091"/>
                  </a:lnTo>
                  <a:lnTo>
                    <a:pt x="2970" y="31744"/>
                  </a:lnTo>
                  <a:lnTo>
                    <a:pt x="382" y="20928"/>
                  </a:lnTo>
                  <a:lnTo>
                    <a:pt x="0" y="4907"/>
                  </a:lnTo>
                  <a:lnTo>
                    <a:pt x="1055" y="3270"/>
                  </a:lnTo>
                  <a:lnTo>
                    <a:pt x="2818" y="2179"/>
                  </a:lnTo>
                  <a:lnTo>
                    <a:pt x="9125" y="125"/>
                  </a:lnTo>
                  <a:lnTo>
                    <a:pt x="18639" y="0"/>
                  </a:lnTo>
                  <a:lnTo>
                    <a:pt x="26566" y="6544"/>
                  </a:lnTo>
                  <a:lnTo>
                    <a:pt x="32264" y="8198"/>
                  </a:lnTo>
                  <a:lnTo>
                    <a:pt x="34206" y="9698"/>
                  </a:lnTo>
                  <a:lnTo>
                    <a:pt x="36365" y="14186"/>
                  </a:lnTo>
                  <a:lnTo>
                    <a:pt x="37999" y="15807"/>
                  </a:lnTo>
                  <a:lnTo>
                    <a:pt x="42636" y="17607"/>
                  </a:lnTo>
                  <a:lnTo>
                    <a:pt x="44295" y="19145"/>
                  </a:lnTo>
                  <a:lnTo>
                    <a:pt x="46140" y="23677"/>
                  </a:lnTo>
                  <a:lnTo>
                    <a:pt x="47690" y="25309"/>
                  </a:lnTo>
                  <a:lnTo>
                    <a:pt x="52234" y="27121"/>
                  </a:lnTo>
                  <a:lnTo>
                    <a:pt x="53870" y="28663"/>
                  </a:lnTo>
                  <a:lnTo>
                    <a:pt x="55688" y="33199"/>
                  </a:lnTo>
                  <a:lnTo>
                    <a:pt x="57231" y="34832"/>
                  </a:lnTo>
                  <a:lnTo>
                    <a:pt x="61766" y="36646"/>
                  </a:lnTo>
                  <a:lnTo>
                    <a:pt x="70271" y="37667"/>
                  </a:lnTo>
                  <a:lnTo>
                    <a:pt x="72245" y="38869"/>
                  </a:lnTo>
                  <a:lnTo>
                    <a:pt x="73559" y="40728"/>
                  </a:lnTo>
                  <a:lnTo>
                    <a:pt x="74436" y="43027"/>
                  </a:lnTo>
                  <a:lnTo>
                    <a:pt x="76079" y="44558"/>
                  </a:lnTo>
                  <a:lnTo>
                    <a:pt x="85279" y="47502"/>
                  </a:lnTo>
                  <a:lnTo>
                    <a:pt x="85713" y="65231"/>
                  </a:lnTo>
                  <a:lnTo>
                    <a:pt x="72459" y="79803"/>
                  </a:lnTo>
                  <a:lnTo>
                    <a:pt x="66420" y="83092"/>
                  </a:lnTo>
                  <a:lnTo>
                    <a:pt x="60207" y="85612"/>
                  </a:lnTo>
                  <a:lnTo>
                    <a:pt x="44426" y="98825"/>
                  </a:lnTo>
                  <a:lnTo>
                    <a:pt x="40907" y="104951"/>
                  </a:lnTo>
                  <a:lnTo>
                    <a:pt x="39969" y="108066"/>
                  </a:lnTo>
                  <a:lnTo>
                    <a:pt x="38284" y="110144"/>
                  </a:lnTo>
                  <a:lnTo>
                    <a:pt x="24998" y="118807"/>
                  </a:lnTo>
                  <a:lnTo>
                    <a:pt x="21689" y="124415"/>
                  </a:lnTo>
                  <a:lnTo>
                    <a:pt x="20806" y="127393"/>
                  </a:lnTo>
                  <a:lnTo>
                    <a:pt x="19160" y="129377"/>
                  </a:lnTo>
                  <a:lnTo>
                    <a:pt x="9953" y="133192"/>
                  </a:lnTo>
                  <a:lnTo>
                    <a:pt x="9554" y="141534"/>
                  </a:lnTo>
                  <a:lnTo>
                    <a:pt x="10599" y="141980"/>
                  </a:lnTo>
                  <a:lnTo>
                    <a:pt x="17721" y="142755"/>
                  </a:lnTo>
                  <a:lnTo>
                    <a:pt x="18454" y="145642"/>
                  </a:lnTo>
                  <a:lnTo>
                    <a:pt x="19041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941"/>
            <p:cNvSpPr/>
            <p:nvPr>
              <p:custDataLst>
                <p:tags r:id="rId100"/>
              </p:custDataLst>
            </p:nvPr>
          </p:nvSpPr>
          <p:spPr>
            <a:xfrm>
              <a:off x="8801143" y="4886329"/>
              <a:ext cx="152355" cy="171436"/>
            </a:xfrm>
            <a:custGeom>
              <a:avLst/>
              <a:gdLst/>
              <a:ahLst/>
              <a:cxnLst/>
              <a:rect l="0" t="0" r="0" b="0"/>
              <a:pathLst>
                <a:path w="152355" h="171436">
                  <a:moveTo>
                    <a:pt x="133307" y="47621"/>
                  </a:moveTo>
                  <a:lnTo>
                    <a:pt x="133307" y="47621"/>
                  </a:lnTo>
                  <a:lnTo>
                    <a:pt x="138364" y="42565"/>
                  </a:lnTo>
                  <a:lnTo>
                    <a:pt x="140845" y="37260"/>
                  </a:lnTo>
                  <a:lnTo>
                    <a:pt x="142441" y="25231"/>
                  </a:lnTo>
                  <a:lnTo>
                    <a:pt x="143630" y="23169"/>
                  </a:lnTo>
                  <a:lnTo>
                    <a:pt x="145480" y="21795"/>
                  </a:lnTo>
                  <a:lnTo>
                    <a:pt x="147772" y="20878"/>
                  </a:lnTo>
                  <a:lnTo>
                    <a:pt x="149300" y="19209"/>
                  </a:lnTo>
                  <a:lnTo>
                    <a:pt x="150998" y="14533"/>
                  </a:lnTo>
                  <a:lnTo>
                    <a:pt x="152354" y="42"/>
                  </a:lnTo>
                  <a:lnTo>
                    <a:pt x="144155" y="0"/>
                  </a:lnTo>
                  <a:lnTo>
                    <a:pt x="129691" y="13254"/>
                  </a:lnTo>
                  <a:lnTo>
                    <a:pt x="101545" y="55475"/>
                  </a:lnTo>
                  <a:lnTo>
                    <a:pt x="59680" y="102007"/>
                  </a:lnTo>
                  <a:lnTo>
                    <a:pt x="27922" y="131117"/>
                  </a:lnTo>
                  <a:lnTo>
                    <a:pt x="17678" y="138705"/>
                  </a:lnTo>
                  <a:lnTo>
                    <a:pt x="1601" y="160001"/>
                  </a:lnTo>
                  <a:lnTo>
                    <a:pt x="0" y="171004"/>
                  </a:lnTo>
                  <a:lnTo>
                    <a:pt x="22349" y="171435"/>
                  </a:lnTo>
                  <a:lnTo>
                    <a:pt x="28606" y="168619"/>
                  </a:lnTo>
                  <a:lnTo>
                    <a:pt x="38057" y="1619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942"/>
            <p:cNvSpPr/>
            <p:nvPr>
              <p:custDataLst>
                <p:tags r:id="rId101"/>
              </p:custDataLst>
            </p:nvPr>
          </p:nvSpPr>
          <p:spPr>
            <a:xfrm>
              <a:off x="8810625" y="4867275"/>
              <a:ext cx="47626" cy="142876"/>
            </a:xfrm>
            <a:custGeom>
              <a:avLst/>
              <a:gdLst/>
              <a:ahLst/>
              <a:cxnLst/>
              <a:rect l="0" t="0" r="0" b="0"/>
              <a:pathLst>
                <a:path w="47626" h="142876">
                  <a:moveTo>
                    <a:pt x="9525" y="19050"/>
                  </a:moveTo>
                  <a:lnTo>
                    <a:pt x="9525" y="19050"/>
                  </a:lnTo>
                  <a:lnTo>
                    <a:pt x="1323" y="19050"/>
                  </a:lnTo>
                  <a:lnTo>
                    <a:pt x="883" y="17992"/>
                  </a:lnTo>
                  <a:lnTo>
                    <a:pt x="0" y="11"/>
                  </a:lnTo>
                  <a:lnTo>
                    <a:pt x="47497" y="0"/>
                  </a:lnTo>
                  <a:lnTo>
                    <a:pt x="47625" y="23680"/>
                  </a:lnTo>
                  <a:lnTo>
                    <a:pt x="46567" y="25312"/>
                  </a:lnTo>
                  <a:lnTo>
                    <a:pt x="44801" y="26400"/>
                  </a:lnTo>
                  <a:lnTo>
                    <a:pt x="42568" y="27124"/>
                  </a:lnTo>
                  <a:lnTo>
                    <a:pt x="41079" y="28666"/>
                  </a:lnTo>
                  <a:lnTo>
                    <a:pt x="35865" y="38745"/>
                  </a:lnTo>
                  <a:lnTo>
                    <a:pt x="13671" y="63525"/>
                  </a:lnTo>
                  <a:lnTo>
                    <a:pt x="7520" y="76205"/>
                  </a:lnTo>
                  <a:lnTo>
                    <a:pt x="3342" y="82552"/>
                  </a:lnTo>
                  <a:lnTo>
                    <a:pt x="990" y="92075"/>
                  </a:lnTo>
                  <a:lnTo>
                    <a:pt x="3" y="127117"/>
                  </a:lnTo>
                  <a:lnTo>
                    <a:pt x="1060" y="129194"/>
                  </a:lnTo>
                  <a:lnTo>
                    <a:pt x="2824" y="130580"/>
                  </a:lnTo>
                  <a:lnTo>
                    <a:pt x="5058" y="131503"/>
                  </a:lnTo>
                  <a:lnTo>
                    <a:pt x="6546" y="133178"/>
                  </a:lnTo>
                  <a:lnTo>
                    <a:pt x="8202" y="137859"/>
                  </a:lnTo>
                  <a:lnTo>
                    <a:pt x="9702" y="139531"/>
                  </a:lnTo>
                  <a:lnTo>
                    <a:pt x="14191" y="141389"/>
                  </a:lnTo>
                  <a:lnTo>
                    <a:pt x="2857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943"/>
            <p:cNvSpPr/>
            <p:nvPr>
              <p:custDataLst>
                <p:tags r:id="rId102"/>
              </p:custDataLst>
            </p:nvPr>
          </p:nvSpPr>
          <p:spPr>
            <a:xfrm>
              <a:off x="8572510" y="4876800"/>
              <a:ext cx="142866" cy="57151"/>
            </a:xfrm>
            <a:custGeom>
              <a:avLst/>
              <a:gdLst/>
              <a:ahLst/>
              <a:cxnLst/>
              <a:rect l="0" t="0" r="0" b="0"/>
              <a:pathLst>
                <a:path w="142866" h="57151">
                  <a:moveTo>
                    <a:pt x="19040" y="38100"/>
                  </a:moveTo>
                  <a:lnTo>
                    <a:pt x="19040" y="38100"/>
                  </a:lnTo>
                  <a:lnTo>
                    <a:pt x="1316" y="38100"/>
                  </a:lnTo>
                  <a:lnTo>
                    <a:pt x="874" y="39158"/>
                  </a:lnTo>
                  <a:lnTo>
                    <a:pt x="0" y="47509"/>
                  </a:lnTo>
                  <a:lnTo>
                    <a:pt x="26814" y="47625"/>
                  </a:lnTo>
                  <a:lnTo>
                    <a:pt x="35824" y="41080"/>
                  </a:lnTo>
                  <a:lnTo>
                    <a:pt x="45853" y="38492"/>
                  </a:lnTo>
                  <a:lnTo>
                    <a:pt x="65212" y="20493"/>
                  </a:lnTo>
                  <a:lnTo>
                    <a:pt x="66235" y="14421"/>
                  </a:lnTo>
                  <a:lnTo>
                    <a:pt x="67437" y="12790"/>
                  </a:lnTo>
                  <a:lnTo>
                    <a:pt x="71594" y="10976"/>
                  </a:lnTo>
                  <a:lnTo>
                    <a:pt x="74828" y="9955"/>
                  </a:lnTo>
                  <a:lnTo>
                    <a:pt x="75585" y="6894"/>
                  </a:lnTo>
                  <a:lnTo>
                    <a:pt x="76189" y="10"/>
                  </a:lnTo>
                  <a:lnTo>
                    <a:pt x="61725" y="0"/>
                  </a:lnTo>
                  <a:lnTo>
                    <a:pt x="60196" y="1058"/>
                  </a:lnTo>
                  <a:lnTo>
                    <a:pt x="59178" y="2822"/>
                  </a:lnTo>
                  <a:lnTo>
                    <a:pt x="57409" y="9701"/>
                  </a:lnTo>
                  <a:lnTo>
                    <a:pt x="57260" y="14189"/>
                  </a:lnTo>
                  <a:lnTo>
                    <a:pt x="56161" y="15810"/>
                  </a:lnTo>
                  <a:lnTo>
                    <a:pt x="54370" y="16890"/>
                  </a:lnTo>
                  <a:lnTo>
                    <a:pt x="52118" y="17609"/>
                  </a:lnTo>
                  <a:lnTo>
                    <a:pt x="51675" y="19148"/>
                  </a:lnTo>
                  <a:lnTo>
                    <a:pt x="56521" y="28666"/>
                  </a:lnTo>
                  <a:lnTo>
                    <a:pt x="56866" y="33202"/>
                  </a:lnTo>
                  <a:lnTo>
                    <a:pt x="58014" y="34835"/>
                  </a:lnTo>
                  <a:lnTo>
                    <a:pt x="59840" y="35923"/>
                  </a:lnTo>
                  <a:lnTo>
                    <a:pt x="67465" y="37455"/>
                  </a:lnTo>
                  <a:lnTo>
                    <a:pt x="99775" y="38100"/>
                  </a:lnTo>
                  <a:lnTo>
                    <a:pt x="101437" y="37041"/>
                  </a:lnTo>
                  <a:lnTo>
                    <a:pt x="102547" y="35277"/>
                  </a:lnTo>
                  <a:lnTo>
                    <a:pt x="103286" y="33043"/>
                  </a:lnTo>
                  <a:lnTo>
                    <a:pt x="104837" y="31554"/>
                  </a:lnTo>
                  <a:lnTo>
                    <a:pt x="114162" y="28609"/>
                  </a:lnTo>
                  <a:lnTo>
                    <a:pt x="114290" y="19060"/>
                  </a:lnTo>
                  <a:lnTo>
                    <a:pt x="114290" y="41798"/>
                  </a:lnTo>
                  <a:lnTo>
                    <a:pt x="115348" y="43740"/>
                  </a:lnTo>
                  <a:lnTo>
                    <a:pt x="117114" y="45035"/>
                  </a:lnTo>
                  <a:lnTo>
                    <a:pt x="119347" y="45898"/>
                  </a:lnTo>
                  <a:lnTo>
                    <a:pt x="120836" y="47532"/>
                  </a:lnTo>
                  <a:lnTo>
                    <a:pt x="122492" y="52169"/>
                  </a:lnTo>
                  <a:lnTo>
                    <a:pt x="123992" y="53830"/>
                  </a:lnTo>
                  <a:lnTo>
                    <a:pt x="128481" y="55675"/>
                  </a:lnTo>
                  <a:lnTo>
                    <a:pt x="14286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944"/>
            <p:cNvSpPr/>
            <p:nvPr>
              <p:custDataLst>
                <p:tags r:id="rId103"/>
              </p:custDataLst>
            </p:nvPr>
          </p:nvSpPr>
          <p:spPr>
            <a:xfrm>
              <a:off x="8867815" y="4638678"/>
              <a:ext cx="76046" cy="81583"/>
            </a:xfrm>
            <a:custGeom>
              <a:avLst/>
              <a:gdLst/>
              <a:ahLst/>
              <a:cxnLst/>
              <a:rect l="0" t="0" r="0" b="0"/>
              <a:pathLst>
                <a:path w="76046" h="81583">
                  <a:moveTo>
                    <a:pt x="66635" y="19047"/>
                  </a:moveTo>
                  <a:lnTo>
                    <a:pt x="66635" y="19047"/>
                  </a:lnTo>
                  <a:lnTo>
                    <a:pt x="74837" y="10846"/>
                  </a:lnTo>
                  <a:lnTo>
                    <a:pt x="76045" y="1437"/>
                  </a:lnTo>
                  <a:lnTo>
                    <a:pt x="75024" y="957"/>
                  </a:lnTo>
                  <a:lnTo>
                    <a:pt x="58468" y="0"/>
                  </a:lnTo>
                  <a:lnTo>
                    <a:pt x="15798" y="41311"/>
                  </a:lnTo>
                  <a:lnTo>
                    <a:pt x="12290" y="47639"/>
                  </a:lnTo>
                  <a:lnTo>
                    <a:pt x="11355" y="50808"/>
                  </a:lnTo>
                  <a:lnTo>
                    <a:pt x="9673" y="52921"/>
                  </a:lnTo>
                  <a:lnTo>
                    <a:pt x="3308" y="56953"/>
                  </a:lnTo>
                  <a:lnTo>
                    <a:pt x="1448" y="61647"/>
                  </a:lnTo>
                  <a:lnTo>
                    <a:pt x="0" y="75674"/>
                  </a:lnTo>
                  <a:lnTo>
                    <a:pt x="5029" y="81099"/>
                  </a:lnTo>
                  <a:lnTo>
                    <a:pt x="7572" y="81582"/>
                  </a:lnTo>
                  <a:lnTo>
                    <a:pt x="10326" y="80845"/>
                  </a:lnTo>
                  <a:lnTo>
                    <a:pt x="19010" y="76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945"/>
            <p:cNvSpPr/>
            <p:nvPr>
              <p:custDataLst>
                <p:tags r:id="rId104"/>
              </p:custDataLst>
            </p:nvPr>
          </p:nvSpPr>
          <p:spPr>
            <a:xfrm>
              <a:off x="8776935" y="4610100"/>
              <a:ext cx="99971" cy="95251"/>
            </a:xfrm>
            <a:custGeom>
              <a:avLst/>
              <a:gdLst/>
              <a:ahLst/>
              <a:cxnLst/>
              <a:rect l="0" t="0" r="0" b="0"/>
              <a:pathLst>
                <a:path w="99971" h="95251">
                  <a:moveTo>
                    <a:pt x="71790" y="28575"/>
                  </a:moveTo>
                  <a:lnTo>
                    <a:pt x="71790" y="28575"/>
                  </a:lnTo>
                  <a:lnTo>
                    <a:pt x="71790" y="14110"/>
                  </a:lnTo>
                  <a:lnTo>
                    <a:pt x="70732" y="12582"/>
                  </a:lnTo>
                  <a:lnTo>
                    <a:pt x="68966" y="11562"/>
                  </a:lnTo>
                  <a:lnTo>
                    <a:pt x="66733" y="10883"/>
                  </a:lnTo>
                  <a:lnTo>
                    <a:pt x="65244" y="9373"/>
                  </a:lnTo>
                  <a:lnTo>
                    <a:pt x="62656" y="1443"/>
                  </a:lnTo>
                  <a:lnTo>
                    <a:pt x="63585" y="962"/>
                  </a:lnTo>
                  <a:lnTo>
                    <a:pt x="99970" y="0"/>
                  </a:lnTo>
                  <a:lnTo>
                    <a:pt x="92130" y="0"/>
                  </a:lnTo>
                  <a:lnTo>
                    <a:pt x="83491" y="6546"/>
                  </a:lnTo>
                  <a:lnTo>
                    <a:pt x="74670" y="9701"/>
                  </a:lnTo>
                  <a:lnTo>
                    <a:pt x="65352" y="15810"/>
                  </a:lnTo>
                  <a:lnTo>
                    <a:pt x="55890" y="19148"/>
                  </a:lnTo>
                  <a:lnTo>
                    <a:pt x="11465" y="60336"/>
                  </a:lnTo>
                  <a:lnTo>
                    <a:pt x="7939" y="66680"/>
                  </a:lnTo>
                  <a:lnTo>
                    <a:pt x="6996" y="69853"/>
                  </a:lnTo>
                  <a:lnTo>
                    <a:pt x="5311" y="71969"/>
                  </a:lnTo>
                  <a:lnTo>
                    <a:pt x="616" y="74319"/>
                  </a:lnTo>
                  <a:lnTo>
                    <a:pt x="0" y="76004"/>
                  </a:lnTo>
                  <a:lnTo>
                    <a:pt x="646" y="78186"/>
                  </a:lnTo>
                  <a:lnTo>
                    <a:pt x="7545" y="87886"/>
                  </a:lnTo>
                  <a:lnTo>
                    <a:pt x="9911" y="90340"/>
                  </a:lnTo>
                  <a:lnTo>
                    <a:pt x="15362" y="93068"/>
                  </a:lnTo>
                  <a:lnTo>
                    <a:pt x="36576" y="95058"/>
                  </a:lnTo>
                  <a:lnTo>
                    <a:pt x="5274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946"/>
            <p:cNvSpPr/>
            <p:nvPr>
              <p:custDataLst>
                <p:tags r:id="rId105"/>
              </p:custDataLst>
            </p:nvPr>
          </p:nvSpPr>
          <p:spPr>
            <a:xfrm>
              <a:off x="8724900" y="4658117"/>
              <a:ext cx="38101" cy="9134"/>
            </a:xfrm>
            <a:custGeom>
              <a:avLst/>
              <a:gdLst/>
              <a:ahLst/>
              <a:cxnLst/>
              <a:rect l="0" t="0" r="0" b="0"/>
              <a:pathLst>
                <a:path w="38101" h="9134">
                  <a:moveTo>
                    <a:pt x="0" y="9133"/>
                  </a:moveTo>
                  <a:lnTo>
                    <a:pt x="0" y="9133"/>
                  </a:lnTo>
                  <a:lnTo>
                    <a:pt x="0" y="932"/>
                  </a:lnTo>
                  <a:lnTo>
                    <a:pt x="1058" y="491"/>
                  </a:lnTo>
                  <a:lnTo>
                    <a:pt x="5057" y="0"/>
                  </a:lnTo>
                  <a:lnTo>
                    <a:pt x="6546" y="928"/>
                  </a:lnTo>
                  <a:lnTo>
                    <a:pt x="7538" y="2605"/>
                  </a:lnTo>
                  <a:lnTo>
                    <a:pt x="8202" y="4781"/>
                  </a:lnTo>
                  <a:lnTo>
                    <a:pt x="9702" y="5174"/>
                  </a:lnTo>
                  <a:lnTo>
                    <a:pt x="14191" y="2787"/>
                  </a:lnTo>
                  <a:lnTo>
                    <a:pt x="16867" y="2786"/>
                  </a:lnTo>
                  <a:lnTo>
                    <a:pt x="28466" y="8437"/>
                  </a:lnTo>
                  <a:lnTo>
                    <a:pt x="38100" y="91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947"/>
            <p:cNvSpPr/>
            <p:nvPr>
              <p:custDataLst>
                <p:tags r:id="rId106"/>
              </p:custDataLst>
            </p:nvPr>
          </p:nvSpPr>
          <p:spPr>
            <a:xfrm>
              <a:off x="8667870" y="4581536"/>
              <a:ext cx="57031" cy="76190"/>
            </a:xfrm>
            <a:custGeom>
              <a:avLst/>
              <a:gdLst/>
              <a:ahLst/>
              <a:cxnLst/>
              <a:rect l="0" t="0" r="0" b="0"/>
              <a:pathLst>
                <a:path w="57031" h="76190">
                  <a:moveTo>
                    <a:pt x="9405" y="76189"/>
                  </a:moveTo>
                  <a:lnTo>
                    <a:pt x="9405" y="76189"/>
                  </a:lnTo>
                  <a:lnTo>
                    <a:pt x="14462" y="71132"/>
                  </a:lnTo>
                  <a:lnTo>
                    <a:pt x="16943" y="65828"/>
                  </a:lnTo>
                  <a:lnTo>
                    <a:pt x="18895" y="34900"/>
                  </a:lnTo>
                  <a:lnTo>
                    <a:pt x="16093" y="28558"/>
                  </a:lnTo>
                  <a:lnTo>
                    <a:pt x="12378" y="22211"/>
                  </a:lnTo>
                  <a:lnTo>
                    <a:pt x="9796" y="11395"/>
                  </a:lnTo>
                  <a:lnTo>
                    <a:pt x="0" y="120"/>
                  </a:lnTo>
                  <a:lnTo>
                    <a:pt x="8093" y="0"/>
                  </a:lnTo>
                  <a:lnTo>
                    <a:pt x="28651" y="16465"/>
                  </a:lnTo>
                  <a:lnTo>
                    <a:pt x="34892" y="18954"/>
                  </a:lnTo>
                  <a:lnTo>
                    <a:pt x="41195" y="23587"/>
                  </a:lnTo>
                  <a:lnTo>
                    <a:pt x="44700" y="29174"/>
                  </a:lnTo>
                  <a:lnTo>
                    <a:pt x="47317" y="35185"/>
                  </a:lnTo>
                  <a:lnTo>
                    <a:pt x="57030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948"/>
            <p:cNvSpPr/>
            <p:nvPr>
              <p:custDataLst>
                <p:tags r:id="rId107"/>
              </p:custDataLst>
            </p:nvPr>
          </p:nvSpPr>
          <p:spPr>
            <a:xfrm>
              <a:off x="8153400" y="4839092"/>
              <a:ext cx="114301" cy="161534"/>
            </a:xfrm>
            <a:custGeom>
              <a:avLst/>
              <a:gdLst/>
              <a:ahLst/>
              <a:cxnLst/>
              <a:rect l="0" t="0" r="0" b="0"/>
              <a:pathLst>
                <a:path w="114301" h="161534">
                  <a:moveTo>
                    <a:pt x="114300" y="9133"/>
                  </a:moveTo>
                  <a:lnTo>
                    <a:pt x="114300" y="9133"/>
                  </a:lnTo>
                  <a:lnTo>
                    <a:pt x="100110" y="9133"/>
                  </a:lnTo>
                  <a:lnTo>
                    <a:pt x="98491" y="8075"/>
                  </a:lnTo>
                  <a:lnTo>
                    <a:pt x="97410" y="6311"/>
                  </a:lnTo>
                  <a:lnTo>
                    <a:pt x="96691" y="4076"/>
                  </a:lnTo>
                  <a:lnTo>
                    <a:pt x="95152" y="2587"/>
                  </a:lnTo>
                  <a:lnTo>
                    <a:pt x="87175" y="0"/>
                  </a:lnTo>
                  <a:lnTo>
                    <a:pt x="86692" y="928"/>
                  </a:lnTo>
                  <a:lnTo>
                    <a:pt x="86154" y="4781"/>
                  </a:lnTo>
                  <a:lnTo>
                    <a:pt x="84953" y="6232"/>
                  </a:lnTo>
                  <a:lnTo>
                    <a:pt x="76050" y="9936"/>
                  </a:lnTo>
                  <a:lnTo>
                    <a:pt x="71547" y="14076"/>
                  </a:lnTo>
                  <a:lnTo>
                    <a:pt x="68840" y="19444"/>
                  </a:lnTo>
                  <a:lnTo>
                    <a:pt x="68118" y="22357"/>
                  </a:lnTo>
                  <a:lnTo>
                    <a:pt x="62047" y="31513"/>
                  </a:lnTo>
                  <a:lnTo>
                    <a:pt x="42249" y="53592"/>
                  </a:lnTo>
                  <a:lnTo>
                    <a:pt x="23958" y="97641"/>
                  </a:lnTo>
                  <a:lnTo>
                    <a:pt x="13474" y="117201"/>
                  </a:lnTo>
                  <a:lnTo>
                    <a:pt x="9637" y="128878"/>
                  </a:lnTo>
                  <a:lnTo>
                    <a:pt x="3325" y="139040"/>
                  </a:lnTo>
                  <a:lnTo>
                    <a:pt x="438" y="150091"/>
                  </a:lnTo>
                  <a:lnTo>
                    <a:pt x="0" y="1615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949"/>
            <p:cNvSpPr/>
            <p:nvPr>
              <p:custDataLst>
                <p:tags r:id="rId108"/>
              </p:custDataLst>
            </p:nvPr>
          </p:nvSpPr>
          <p:spPr>
            <a:xfrm>
              <a:off x="8067685" y="4800610"/>
              <a:ext cx="123816" cy="114288"/>
            </a:xfrm>
            <a:custGeom>
              <a:avLst/>
              <a:gdLst/>
              <a:ahLst/>
              <a:cxnLst/>
              <a:rect l="0" t="0" r="0" b="0"/>
              <a:pathLst>
                <a:path w="123816" h="114288">
                  <a:moveTo>
                    <a:pt x="28565" y="57140"/>
                  </a:moveTo>
                  <a:lnTo>
                    <a:pt x="28565" y="57140"/>
                  </a:lnTo>
                  <a:lnTo>
                    <a:pt x="20364" y="57140"/>
                  </a:lnTo>
                  <a:lnTo>
                    <a:pt x="19922" y="56082"/>
                  </a:lnTo>
                  <a:lnTo>
                    <a:pt x="19074" y="48007"/>
                  </a:lnTo>
                  <a:lnTo>
                    <a:pt x="24106" y="47732"/>
                  </a:lnTo>
                  <a:lnTo>
                    <a:pt x="25592" y="46634"/>
                  </a:lnTo>
                  <a:lnTo>
                    <a:pt x="28174" y="39424"/>
                  </a:lnTo>
                  <a:lnTo>
                    <a:pt x="31213" y="38683"/>
                  </a:lnTo>
                  <a:lnTo>
                    <a:pt x="33505" y="38485"/>
                  </a:lnTo>
                  <a:lnTo>
                    <a:pt x="35034" y="37295"/>
                  </a:lnTo>
                  <a:lnTo>
                    <a:pt x="36731" y="33151"/>
                  </a:lnTo>
                  <a:lnTo>
                    <a:pt x="38243" y="31622"/>
                  </a:lnTo>
                  <a:lnTo>
                    <a:pt x="46172" y="28968"/>
                  </a:lnTo>
                  <a:lnTo>
                    <a:pt x="55690" y="28601"/>
                  </a:lnTo>
                  <a:lnTo>
                    <a:pt x="56173" y="27531"/>
                  </a:lnTo>
                  <a:lnTo>
                    <a:pt x="57013" y="20367"/>
                  </a:lnTo>
                  <a:lnTo>
                    <a:pt x="59906" y="19629"/>
                  </a:lnTo>
                  <a:lnTo>
                    <a:pt x="66664" y="19040"/>
                  </a:lnTo>
                  <a:lnTo>
                    <a:pt x="66665" y="10839"/>
                  </a:lnTo>
                  <a:lnTo>
                    <a:pt x="67723" y="10398"/>
                  </a:lnTo>
                  <a:lnTo>
                    <a:pt x="76156" y="9518"/>
                  </a:lnTo>
                  <a:lnTo>
                    <a:pt x="85705" y="0"/>
                  </a:lnTo>
                  <a:lnTo>
                    <a:pt x="85714" y="8192"/>
                  </a:lnTo>
                  <a:lnTo>
                    <a:pt x="84657" y="8633"/>
                  </a:lnTo>
                  <a:lnTo>
                    <a:pt x="80659" y="9123"/>
                  </a:lnTo>
                  <a:lnTo>
                    <a:pt x="79168" y="10312"/>
                  </a:lnTo>
                  <a:lnTo>
                    <a:pt x="75392" y="19192"/>
                  </a:lnTo>
                  <a:lnTo>
                    <a:pt x="69721" y="26376"/>
                  </a:lnTo>
                  <a:lnTo>
                    <a:pt x="68024" y="32178"/>
                  </a:lnTo>
                  <a:lnTo>
                    <a:pt x="66512" y="34149"/>
                  </a:lnTo>
                  <a:lnTo>
                    <a:pt x="62011" y="36339"/>
                  </a:lnTo>
                  <a:lnTo>
                    <a:pt x="60387" y="37980"/>
                  </a:lnTo>
                  <a:lnTo>
                    <a:pt x="49791" y="57319"/>
                  </a:lnTo>
                  <a:lnTo>
                    <a:pt x="49065" y="60434"/>
                  </a:lnTo>
                  <a:lnTo>
                    <a:pt x="42988" y="69876"/>
                  </a:lnTo>
                  <a:lnTo>
                    <a:pt x="37444" y="73384"/>
                  </a:lnTo>
                  <a:lnTo>
                    <a:pt x="34485" y="74319"/>
                  </a:lnTo>
                  <a:lnTo>
                    <a:pt x="32512" y="76001"/>
                  </a:lnTo>
                  <a:lnTo>
                    <a:pt x="30319" y="80692"/>
                  </a:lnTo>
                  <a:lnTo>
                    <a:pt x="29085" y="89283"/>
                  </a:lnTo>
                  <a:lnTo>
                    <a:pt x="27853" y="91269"/>
                  </a:lnTo>
                  <a:lnTo>
                    <a:pt x="25974" y="92592"/>
                  </a:lnTo>
                  <a:lnTo>
                    <a:pt x="23662" y="93475"/>
                  </a:lnTo>
                  <a:lnTo>
                    <a:pt x="22121" y="95121"/>
                  </a:lnTo>
                  <a:lnTo>
                    <a:pt x="20410" y="99773"/>
                  </a:lnTo>
                  <a:lnTo>
                    <a:pt x="18895" y="101437"/>
                  </a:lnTo>
                  <a:lnTo>
                    <a:pt x="9943" y="104635"/>
                  </a:lnTo>
                  <a:lnTo>
                    <a:pt x="0" y="114280"/>
                  </a:lnTo>
                  <a:lnTo>
                    <a:pt x="5049" y="114287"/>
                  </a:lnTo>
                  <a:lnTo>
                    <a:pt x="6538" y="113230"/>
                  </a:lnTo>
                  <a:lnTo>
                    <a:pt x="7531" y="111467"/>
                  </a:lnTo>
                  <a:lnTo>
                    <a:pt x="8192" y="109233"/>
                  </a:lnTo>
                  <a:lnTo>
                    <a:pt x="9691" y="107743"/>
                  </a:lnTo>
                  <a:lnTo>
                    <a:pt x="14180" y="106089"/>
                  </a:lnTo>
                  <a:lnTo>
                    <a:pt x="54045" y="103709"/>
                  </a:lnTo>
                  <a:lnTo>
                    <a:pt x="66681" y="97226"/>
                  </a:lnTo>
                  <a:lnTo>
                    <a:pt x="114252" y="95240"/>
                  </a:lnTo>
                  <a:lnTo>
                    <a:pt x="123815" y="857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950"/>
            <p:cNvSpPr/>
            <p:nvPr>
              <p:custDataLst>
                <p:tags r:id="rId109"/>
              </p:custDataLst>
            </p:nvPr>
          </p:nvSpPr>
          <p:spPr>
            <a:xfrm>
              <a:off x="7972425" y="4762500"/>
              <a:ext cx="885826" cy="28576"/>
            </a:xfrm>
            <a:custGeom>
              <a:avLst/>
              <a:gdLst/>
              <a:ahLst/>
              <a:cxnLst/>
              <a:rect l="0" t="0" r="0" b="0"/>
              <a:pathLst>
                <a:path w="885826" h="28576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14190" y="19050"/>
                  </a:lnTo>
                  <a:lnTo>
                    <a:pt x="15809" y="20108"/>
                  </a:lnTo>
                  <a:lnTo>
                    <a:pt x="16890" y="21872"/>
                  </a:lnTo>
                  <a:lnTo>
                    <a:pt x="17610" y="24107"/>
                  </a:lnTo>
                  <a:lnTo>
                    <a:pt x="19148" y="25596"/>
                  </a:lnTo>
                  <a:lnTo>
                    <a:pt x="23679" y="27251"/>
                  </a:lnTo>
                  <a:lnTo>
                    <a:pt x="68536" y="28565"/>
                  </a:lnTo>
                  <a:lnTo>
                    <a:pt x="115725" y="28575"/>
                  </a:lnTo>
                  <a:lnTo>
                    <a:pt x="162105" y="28575"/>
                  </a:lnTo>
                  <a:lnTo>
                    <a:pt x="200244" y="27517"/>
                  </a:lnTo>
                  <a:lnTo>
                    <a:pt x="247586" y="19933"/>
                  </a:lnTo>
                  <a:lnTo>
                    <a:pt x="292262" y="19167"/>
                  </a:lnTo>
                  <a:lnTo>
                    <a:pt x="332780" y="19073"/>
                  </a:lnTo>
                  <a:lnTo>
                    <a:pt x="371358" y="19055"/>
                  </a:lnTo>
                  <a:lnTo>
                    <a:pt x="397194" y="16229"/>
                  </a:lnTo>
                  <a:lnTo>
                    <a:pt x="429942" y="10849"/>
                  </a:lnTo>
                  <a:lnTo>
                    <a:pt x="476423" y="9700"/>
                  </a:lnTo>
                  <a:lnTo>
                    <a:pt x="502054" y="6755"/>
                  </a:lnTo>
                  <a:lnTo>
                    <a:pt x="529679" y="1334"/>
                  </a:lnTo>
                  <a:lnTo>
                    <a:pt x="576477" y="117"/>
                  </a:lnTo>
                  <a:lnTo>
                    <a:pt x="619781" y="16"/>
                  </a:lnTo>
                  <a:lnTo>
                    <a:pt x="660290" y="2"/>
                  </a:lnTo>
                  <a:lnTo>
                    <a:pt x="705253" y="0"/>
                  </a:lnTo>
                  <a:lnTo>
                    <a:pt x="752528" y="0"/>
                  </a:lnTo>
                  <a:lnTo>
                    <a:pt x="778244" y="2822"/>
                  </a:lnTo>
                  <a:lnTo>
                    <a:pt x="810952" y="8201"/>
                  </a:lnTo>
                  <a:lnTo>
                    <a:pt x="853634" y="9408"/>
                  </a:lnTo>
                  <a:lnTo>
                    <a:pt x="8858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951"/>
            <p:cNvSpPr/>
            <p:nvPr>
              <p:custDataLst>
                <p:tags r:id="rId110"/>
              </p:custDataLst>
            </p:nvPr>
          </p:nvSpPr>
          <p:spPr>
            <a:xfrm>
              <a:off x="8896360" y="4629150"/>
              <a:ext cx="104766" cy="38101"/>
            </a:xfrm>
            <a:custGeom>
              <a:avLst/>
              <a:gdLst/>
              <a:ahLst/>
              <a:cxnLst/>
              <a:rect l="0" t="0" r="0" b="0"/>
              <a:pathLst>
                <a:path w="104766" h="38101">
                  <a:moveTo>
                    <a:pt x="19040" y="38100"/>
                  </a:moveTo>
                  <a:lnTo>
                    <a:pt x="19040" y="38100"/>
                  </a:lnTo>
                  <a:lnTo>
                    <a:pt x="19040" y="33043"/>
                  </a:lnTo>
                  <a:lnTo>
                    <a:pt x="16216" y="27739"/>
                  </a:lnTo>
                  <a:lnTo>
                    <a:pt x="10838" y="20767"/>
                  </a:lnTo>
                  <a:lnTo>
                    <a:pt x="9906" y="14502"/>
                  </a:lnTo>
                  <a:lnTo>
                    <a:pt x="8717" y="12844"/>
                  </a:lnTo>
                  <a:lnTo>
                    <a:pt x="6867" y="11737"/>
                  </a:lnTo>
                  <a:lnTo>
                    <a:pt x="4575" y="11000"/>
                  </a:lnTo>
                  <a:lnTo>
                    <a:pt x="3047" y="9449"/>
                  </a:lnTo>
                  <a:lnTo>
                    <a:pt x="0" y="38"/>
                  </a:lnTo>
                  <a:lnTo>
                    <a:pt x="30857" y="0"/>
                  </a:lnTo>
                  <a:lnTo>
                    <a:pt x="37699" y="2822"/>
                  </a:lnTo>
                  <a:lnTo>
                    <a:pt x="44266" y="6546"/>
                  </a:lnTo>
                  <a:lnTo>
                    <a:pt x="81652" y="19148"/>
                  </a:lnTo>
                  <a:lnTo>
                    <a:pt x="95066" y="26400"/>
                  </a:lnTo>
                  <a:lnTo>
                    <a:pt x="10476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952"/>
            <p:cNvSpPr/>
            <p:nvPr>
              <p:custDataLst>
                <p:tags r:id="rId111"/>
              </p:custDataLst>
            </p:nvPr>
          </p:nvSpPr>
          <p:spPr>
            <a:xfrm>
              <a:off x="8525277" y="4581525"/>
              <a:ext cx="190099" cy="123826"/>
            </a:xfrm>
            <a:custGeom>
              <a:avLst/>
              <a:gdLst/>
              <a:ahLst/>
              <a:cxnLst/>
              <a:rect l="0" t="0" r="0" b="0"/>
              <a:pathLst>
                <a:path w="190099" h="123826">
                  <a:moveTo>
                    <a:pt x="18648" y="104775"/>
                  </a:moveTo>
                  <a:lnTo>
                    <a:pt x="18648" y="104775"/>
                  </a:lnTo>
                  <a:lnTo>
                    <a:pt x="18648" y="63844"/>
                  </a:lnTo>
                  <a:lnTo>
                    <a:pt x="15825" y="57302"/>
                  </a:lnTo>
                  <a:lnTo>
                    <a:pt x="12102" y="50868"/>
                  </a:lnTo>
                  <a:lnTo>
                    <a:pt x="9711" y="38114"/>
                  </a:lnTo>
                  <a:lnTo>
                    <a:pt x="9514" y="34934"/>
                  </a:lnTo>
                  <a:lnTo>
                    <a:pt x="6476" y="28579"/>
                  </a:lnTo>
                  <a:lnTo>
                    <a:pt x="0" y="19608"/>
                  </a:lnTo>
                  <a:lnTo>
                    <a:pt x="17211" y="1444"/>
                  </a:lnTo>
                  <a:lnTo>
                    <a:pt x="23280" y="428"/>
                  </a:lnTo>
                  <a:lnTo>
                    <a:pt x="68134" y="3"/>
                  </a:lnTo>
                  <a:lnTo>
                    <a:pt x="88383" y="0"/>
                  </a:lnTo>
                  <a:lnTo>
                    <a:pt x="90537" y="1058"/>
                  </a:lnTo>
                  <a:lnTo>
                    <a:pt x="91975" y="2822"/>
                  </a:lnTo>
                  <a:lnTo>
                    <a:pt x="92933" y="5057"/>
                  </a:lnTo>
                  <a:lnTo>
                    <a:pt x="94629" y="6546"/>
                  </a:lnTo>
                  <a:lnTo>
                    <a:pt x="102881" y="9133"/>
                  </a:lnTo>
                  <a:lnTo>
                    <a:pt x="113886" y="9525"/>
                  </a:lnTo>
                  <a:lnTo>
                    <a:pt x="113894" y="14582"/>
                  </a:lnTo>
                  <a:lnTo>
                    <a:pt x="112838" y="16071"/>
                  </a:lnTo>
                  <a:lnTo>
                    <a:pt x="111075" y="17064"/>
                  </a:lnTo>
                  <a:lnTo>
                    <a:pt x="105696" y="18658"/>
                  </a:lnTo>
                  <a:lnTo>
                    <a:pt x="104961" y="21698"/>
                  </a:lnTo>
                  <a:lnTo>
                    <a:pt x="104764" y="23990"/>
                  </a:lnTo>
                  <a:lnTo>
                    <a:pt x="103575" y="25518"/>
                  </a:lnTo>
                  <a:lnTo>
                    <a:pt x="99433" y="27217"/>
                  </a:lnTo>
                  <a:lnTo>
                    <a:pt x="97904" y="28727"/>
                  </a:lnTo>
                  <a:lnTo>
                    <a:pt x="96207" y="33229"/>
                  </a:lnTo>
                  <a:lnTo>
                    <a:pt x="94848" y="80710"/>
                  </a:lnTo>
                  <a:lnTo>
                    <a:pt x="95906" y="82381"/>
                  </a:lnTo>
                  <a:lnTo>
                    <a:pt x="97671" y="83496"/>
                  </a:lnTo>
                  <a:lnTo>
                    <a:pt x="105209" y="85065"/>
                  </a:lnTo>
                  <a:lnTo>
                    <a:pt x="123502" y="85686"/>
                  </a:lnTo>
                  <a:lnTo>
                    <a:pt x="126651" y="84641"/>
                  </a:lnTo>
                  <a:lnTo>
                    <a:pt x="128749" y="82885"/>
                  </a:lnTo>
                  <a:lnTo>
                    <a:pt x="130149" y="80657"/>
                  </a:lnTo>
                  <a:lnTo>
                    <a:pt x="132140" y="79171"/>
                  </a:lnTo>
                  <a:lnTo>
                    <a:pt x="142942" y="73964"/>
                  </a:lnTo>
                  <a:lnTo>
                    <a:pt x="149031" y="69915"/>
                  </a:lnTo>
                  <a:lnTo>
                    <a:pt x="158409" y="66577"/>
                  </a:lnTo>
                  <a:lnTo>
                    <a:pt x="164725" y="62045"/>
                  </a:lnTo>
                  <a:lnTo>
                    <a:pt x="168238" y="56503"/>
                  </a:lnTo>
                  <a:lnTo>
                    <a:pt x="169175" y="53544"/>
                  </a:lnTo>
                  <a:lnTo>
                    <a:pt x="170858" y="51570"/>
                  </a:lnTo>
                  <a:lnTo>
                    <a:pt x="175549" y="49379"/>
                  </a:lnTo>
                  <a:lnTo>
                    <a:pt x="177224" y="47735"/>
                  </a:lnTo>
                  <a:lnTo>
                    <a:pt x="179084" y="43088"/>
                  </a:lnTo>
                  <a:lnTo>
                    <a:pt x="180639" y="41426"/>
                  </a:lnTo>
                  <a:lnTo>
                    <a:pt x="185189" y="39578"/>
                  </a:lnTo>
                  <a:lnTo>
                    <a:pt x="186826" y="38027"/>
                  </a:lnTo>
                  <a:lnTo>
                    <a:pt x="189970" y="29006"/>
                  </a:lnTo>
                  <a:lnTo>
                    <a:pt x="190095" y="19453"/>
                  </a:lnTo>
                  <a:lnTo>
                    <a:pt x="190098" y="27286"/>
                  </a:lnTo>
                  <a:lnTo>
                    <a:pt x="174911" y="45804"/>
                  </a:lnTo>
                  <a:lnTo>
                    <a:pt x="168989" y="64748"/>
                  </a:lnTo>
                  <a:lnTo>
                    <a:pt x="166500" y="68565"/>
                  </a:lnTo>
                  <a:lnTo>
                    <a:pt x="149414" y="83355"/>
                  </a:lnTo>
                  <a:lnTo>
                    <a:pt x="138330" y="106592"/>
                  </a:lnTo>
                  <a:lnTo>
                    <a:pt x="132518" y="110874"/>
                  </a:lnTo>
                  <a:lnTo>
                    <a:pt x="129487" y="112016"/>
                  </a:lnTo>
                  <a:lnTo>
                    <a:pt x="127465" y="113836"/>
                  </a:lnTo>
                  <a:lnTo>
                    <a:pt x="123423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953"/>
            <p:cNvSpPr/>
            <p:nvPr>
              <p:custDataLst>
                <p:tags r:id="rId112"/>
              </p:custDataLst>
            </p:nvPr>
          </p:nvSpPr>
          <p:spPr>
            <a:xfrm>
              <a:off x="8420150" y="4572128"/>
              <a:ext cx="152347" cy="237949"/>
            </a:xfrm>
            <a:custGeom>
              <a:avLst/>
              <a:gdLst/>
              <a:ahLst/>
              <a:cxnLst/>
              <a:rect l="0" t="0" r="0" b="0"/>
              <a:pathLst>
                <a:path w="152347" h="237949">
                  <a:moveTo>
                    <a:pt x="123775" y="47497"/>
                  </a:moveTo>
                  <a:lnTo>
                    <a:pt x="123775" y="47497"/>
                  </a:lnTo>
                  <a:lnTo>
                    <a:pt x="123775" y="34240"/>
                  </a:lnTo>
                  <a:lnTo>
                    <a:pt x="124833" y="32309"/>
                  </a:lnTo>
                  <a:lnTo>
                    <a:pt x="126598" y="31022"/>
                  </a:lnTo>
                  <a:lnTo>
                    <a:pt x="128831" y="30164"/>
                  </a:lnTo>
                  <a:lnTo>
                    <a:pt x="130321" y="28533"/>
                  </a:lnTo>
                  <a:lnTo>
                    <a:pt x="131977" y="23899"/>
                  </a:lnTo>
                  <a:lnTo>
                    <a:pt x="133477" y="22241"/>
                  </a:lnTo>
                  <a:lnTo>
                    <a:pt x="137965" y="20397"/>
                  </a:lnTo>
                  <a:lnTo>
                    <a:pt x="139584" y="18846"/>
                  </a:lnTo>
                  <a:lnTo>
                    <a:pt x="143598" y="9307"/>
                  </a:lnTo>
                  <a:lnTo>
                    <a:pt x="152230" y="0"/>
                  </a:lnTo>
                  <a:lnTo>
                    <a:pt x="152346" y="14065"/>
                  </a:lnTo>
                  <a:lnTo>
                    <a:pt x="149527" y="19586"/>
                  </a:lnTo>
                  <a:lnTo>
                    <a:pt x="120551" y="63941"/>
                  </a:lnTo>
                  <a:lnTo>
                    <a:pt x="88289" y="106578"/>
                  </a:lnTo>
                  <a:lnTo>
                    <a:pt x="58902" y="148709"/>
                  </a:lnTo>
                  <a:lnTo>
                    <a:pt x="23349" y="192466"/>
                  </a:lnTo>
                  <a:lnTo>
                    <a:pt x="4285" y="215398"/>
                  </a:lnTo>
                  <a:lnTo>
                    <a:pt x="1234" y="225187"/>
                  </a:lnTo>
                  <a:lnTo>
                    <a:pt x="0" y="237435"/>
                  </a:lnTo>
                  <a:lnTo>
                    <a:pt x="13212" y="237948"/>
                  </a:lnTo>
                  <a:lnTo>
                    <a:pt x="19250" y="235153"/>
                  </a:lnTo>
                  <a:lnTo>
                    <a:pt x="38050" y="2189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954"/>
            <p:cNvSpPr/>
            <p:nvPr>
              <p:custDataLst>
                <p:tags r:id="rId113"/>
              </p:custDataLst>
            </p:nvPr>
          </p:nvSpPr>
          <p:spPr>
            <a:xfrm>
              <a:off x="8315329" y="4572002"/>
              <a:ext cx="142872" cy="85724"/>
            </a:xfrm>
            <a:custGeom>
              <a:avLst/>
              <a:gdLst/>
              <a:ahLst/>
              <a:cxnLst/>
              <a:rect l="0" t="0" r="0" b="0"/>
              <a:pathLst>
                <a:path w="142872" h="85724">
                  <a:moveTo>
                    <a:pt x="19046" y="66673"/>
                  </a:moveTo>
                  <a:lnTo>
                    <a:pt x="19046" y="66673"/>
                  </a:lnTo>
                  <a:lnTo>
                    <a:pt x="19046" y="58472"/>
                  </a:lnTo>
                  <a:lnTo>
                    <a:pt x="17988" y="58031"/>
                  </a:lnTo>
                  <a:lnTo>
                    <a:pt x="4465" y="57148"/>
                  </a:lnTo>
                  <a:lnTo>
                    <a:pt x="2976" y="58206"/>
                  </a:lnTo>
                  <a:lnTo>
                    <a:pt x="1982" y="59970"/>
                  </a:lnTo>
                  <a:lnTo>
                    <a:pt x="31" y="66556"/>
                  </a:lnTo>
                  <a:lnTo>
                    <a:pt x="0" y="74864"/>
                  </a:lnTo>
                  <a:lnTo>
                    <a:pt x="1056" y="75309"/>
                  </a:lnTo>
                  <a:lnTo>
                    <a:pt x="26846" y="76198"/>
                  </a:lnTo>
                  <a:lnTo>
                    <a:pt x="36892" y="69652"/>
                  </a:lnTo>
                  <a:lnTo>
                    <a:pt x="51263" y="66497"/>
                  </a:lnTo>
                  <a:lnTo>
                    <a:pt x="64433" y="58588"/>
                  </a:lnTo>
                  <a:lnTo>
                    <a:pt x="92143" y="32721"/>
                  </a:lnTo>
                  <a:lnTo>
                    <a:pt x="98453" y="30416"/>
                  </a:lnTo>
                  <a:lnTo>
                    <a:pt x="100558" y="28744"/>
                  </a:lnTo>
                  <a:lnTo>
                    <a:pt x="110947" y="12434"/>
                  </a:lnTo>
                  <a:lnTo>
                    <a:pt x="114284" y="46"/>
                  </a:lnTo>
                  <a:lnTo>
                    <a:pt x="100106" y="0"/>
                  </a:lnTo>
                  <a:lnTo>
                    <a:pt x="94583" y="2821"/>
                  </a:lnTo>
                  <a:lnTo>
                    <a:pt x="72982" y="22388"/>
                  </a:lnTo>
                  <a:lnTo>
                    <a:pt x="69475" y="28646"/>
                  </a:lnTo>
                  <a:lnTo>
                    <a:pt x="66859" y="34956"/>
                  </a:lnTo>
                  <a:lnTo>
                    <a:pt x="60494" y="44458"/>
                  </a:lnTo>
                  <a:lnTo>
                    <a:pt x="57080" y="53976"/>
                  </a:lnTo>
                  <a:lnTo>
                    <a:pt x="49076" y="64792"/>
                  </a:lnTo>
                  <a:lnTo>
                    <a:pt x="49650" y="66477"/>
                  </a:lnTo>
                  <a:lnTo>
                    <a:pt x="56792" y="75757"/>
                  </a:lnTo>
                  <a:lnTo>
                    <a:pt x="76382" y="76187"/>
                  </a:lnTo>
                  <a:lnTo>
                    <a:pt x="84393" y="73371"/>
                  </a:lnTo>
                  <a:lnTo>
                    <a:pt x="91481" y="69650"/>
                  </a:lnTo>
                  <a:lnTo>
                    <a:pt x="101422" y="66497"/>
                  </a:lnTo>
                  <a:lnTo>
                    <a:pt x="141392" y="30051"/>
                  </a:lnTo>
                  <a:lnTo>
                    <a:pt x="142864" y="19133"/>
                  </a:lnTo>
                  <a:lnTo>
                    <a:pt x="142871" y="19051"/>
                  </a:lnTo>
                  <a:lnTo>
                    <a:pt x="134669" y="27249"/>
                  </a:lnTo>
                  <a:lnTo>
                    <a:pt x="133737" y="33237"/>
                  </a:lnTo>
                  <a:lnTo>
                    <a:pt x="132548" y="34858"/>
                  </a:lnTo>
                  <a:lnTo>
                    <a:pt x="130699" y="35938"/>
                  </a:lnTo>
                  <a:lnTo>
                    <a:pt x="128406" y="36658"/>
                  </a:lnTo>
                  <a:lnTo>
                    <a:pt x="126877" y="39255"/>
                  </a:lnTo>
                  <a:lnTo>
                    <a:pt x="124223" y="59430"/>
                  </a:lnTo>
                  <a:lnTo>
                    <a:pt x="125147" y="61844"/>
                  </a:lnTo>
                  <a:lnTo>
                    <a:pt x="126822" y="63454"/>
                  </a:lnTo>
                  <a:lnTo>
                    <a:pt x="128997" y="64527"/>
                  </a:lnTo>
                  <a:lnTo>
                    <a:pt x="130446" y="66301"/>
                  </a:lnTo>
                  <a:lnTo>
                    <a:pt x="132058" y="71093"/>
                  </a:lnTo>
                  <a:lnTo>
                    <a:pt x="132965" y="79742"/>
                  </a:lnTo>
                  <a:lnTo>
                    <a:pt x="134150" y="81736"/>
                  </a:lnTo>
                  <a:lnTo>
                    <a:pt x="135999" y="83065"/>
                  </a:lnTo>
                  <a:lnTo>
                    <a:pt x="142871" y="857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955"/>
            <p:cNvSpPr/>
            <p:nvPr>
              <p:custDataLst>
                <p:tags r:id="rId114"/>
              </p:custDataLst>
            </p:nvPr>
          </p:nvSpPr>
          <p:spPr>
            <a:xfrm>
              <a:off x="8124945" y="4581528"/>
              <a:ext cx="180856" cy="95212"/>
            </a:xfrm>
            <a:custGeom>
              <a:avLst/>
              <a:gdLst/>
              <a:ahLst/>
              <a:cxnLst/>
              <a:rect l="0" t="0" r="0" b="0"/>
              <a:pathLst>
                <a:path w="180856" h="95212">
                  <a:moveTo>
                    <a:pt x="57030" y="76197"/>
                  </a:moveTo>
                  <a:lnTo>
                    <a:pt x="57030" y="76197"/>
                  </a:lnTo>
                  <a:lnTo>
                    <a:pt x="34640" y="76197"/>
                  </a:lnTo>
                  <a:lnTo>
                    <a:pt x="32578" y="77255"/>
                  </a:lnTo>
                  <a:lnTo>
                    <a:pt x="31204" y="79019"/>
                  </a:lnTo>
                  <a:lnTo>
                    <a:pt x="30288" y="81254"/>
                  </a:lnTo>
                  <a:lnTo>
                    <a:pt x="28619" y="80626"/>
                  </a:lnTo>
                  <a:lnTo>
                    <a:pt x="23941" y="74285"/>
                  </a:lnTo>
                  <a:lnTo>
                    <a:pt x="21212" y="72805"/>
                  </a:lnTo>
                  <a:lnTo>
                    <a:pt x="18335" y="72878"/>
                  </a:lnTo>
                  <a:lnTo>
                    <a:pt x="9928" y="76003"/>
                  </a:lnTo>
                  <a:lnTo>
                    <a:pt x="285" y="85325"/>
                  </a:lnTo>
                  <a:lnTo>
                    <a:pt x="0" y="90661"/>
                  </a:lnTo>
                  <a:lnTo>
                    <a:pt x="1019" y="92190"/>
                  </a:lnTo>
                  <a:lnTo>
                    <a:pt x="2755" y="93209"/>
                  </a:lnTo>
                  <a:lnTo>
                    <a:pt x="9587" y="94979"/>
                  </a:lnTo>
                  <a:lnTo>
                    <a:pt x="17491" y="95211"/>
                  </a:lnTo>
                  <a:lnTo>
                    <a:pt x="26250" y="88694"/>
                  </a:lnTo>
                  <a:lnTo>
                    <a:pt x="35093" y="85544"/>
                  </a:lnTo>
                  <a:lnTo>
                    <a:pt x="60426" y="70611"/>
                  </a:lnTo>
                  <a:lnTo>
                    <a:pt x="72030" y="66781"/>
                  </a:lnTo>
                  <a:lnTo>
                    <a:pt x="101457" y="41193"/>
                  </a:lnTo>
                  <a:lnTo>
                    <a:pt x="112296" y="30443"/>
                  </a:lnTo>
                  <a:lnTo>
                    <a:pt x="113342" y="26581"/>
                  </a:lnTo>
                  <a:lnTo>
                    <a:pt x="113621" y="24070"/>
                  </a:lnTo>
                  <a:lnTo>
                    <a:pt x="116753" y="18458"/>
                  </a:lnTo>
                  <a:lnTo>
                    <a:pt x="122332" y="11287"/>
                  </a:lnTo>
                  <a:lnTo>
                    <a:pt x="123298" y="4989"/>
                  </a:lnTo>
                  <a:lnTo>
                    <a:pt x="122376" y="3324"/>
                  </a:lnTo>
                  <a:lnTo>
                    <a:pt x="120703" y="2215"/>
                  </a:lnTo>
                  <a:lnTo>
                    <a:pt x="114292" y="35"/>
                  </a:lnTo>
                  <a:lnTo>
                    <a:pt x="105989" y="0"/>
                  </a:lnTo>
                  <a:lnTo>
                    <a:pt x="105544" y="1057"/>
                  </a:lnTo>
                  <a:lnTo>
                    <a:pt x="105050" y="5054"/>
                  </a:lnTo>
                  <a:lnTo>
                    <a:pt x="103860" y="6544"/>
                  </a:lnTo>
                  <a:lnTo>
                    <a:pt x="99715" y="8198"/>
                  </a:lnTo>
                  <a:lnTo>
                    <a:pt x="98187" y="9698"/>
                  </a:lnTo>
                  <a:lnTo>
                    <a:pt x="92912" y="19709"/>
                  </a:lnTo>
                  <a:lnTo>
                    <a:pt x="87048" y="26821"/>
                  </a:lnTo>
                  <a:lnTo>
                    <a:pt x="84831" y="35830"/>
                  </a:lnTo>
                  <a:lnTo>
                    <a:pt x="79143" y="44716"/>
                  </a:lnTo>
                  <a:lnTo>
                    <a:pt x="76685" y="57200"/>
                  </a:lnTo>
                  <a:lnTo>
                    <a:pt x="76115" y="71174"/>
                  </a:lnTo>
                  <a:lnTo>
                    <a:pt x="77163" y="72848"/>
                  </a:lnTo>
                  <a:lnTo>
                    <a:pt x="78918" y="73965"/>
                  </a:lnTo>
                  <a:lnTo>
                    <a:pt x="84284" y="75756"/>
                  </a:lnTo>
                  <a:lnTo>
                    <a:pt x="93691" y="76158"/>
                  </a:lnTo>
                  <a:lnTo>
                    <a:pt x="102450" y="69643"/>
                  </a:lnTo>
                  <a:lnTo>
                    <a:pt x="111293" y="66494"/>
                  </a:lnTo>
                  <a:lnTo>
                    <a:pt x="121861" y="58587"/>
                  </a:lnTo>
                  <a:lnTo>
                    <a:pt x="136432" y="56373"/>
                  </a:lnTo>
                  <a:lnTo>
                    <a:pt x="138541" y="54515"/>
                  </a:lnTo>
                  <a:lnTo>
                    <a:pt x="139945" y="52217"/>
                  </a:lnTo>
                  <a:lnTo>
                    <a:pt x="141940" y="50685"/>
                  </a:lnTo>
                  <a:lnTo>
                    <a:pt x="152746" y="45405"/>
                  </a:lnTo>
                  <a:lnTo>
                    <a:pt x="155766" y="42969"/>
                  </a:lnTo>
                  <a:lnTo>
                    <a:pt x="159121" y="37440"/>
                  </a:lnTo>
                  <a:lnTo>
                    <a:pt x="161275" y="30323"/>
                  </a:lnTo>
                  <a:lnTo>
                    <a:pt x="171320" y="19058"/>
                  </a:lnTo>
                  <a:lnTo>
                    <a:pt x="162196" y="19047"/>
                  </a:lnTo>
                  <a:lnTo>
                    <a:pt x="161921" y="24104"/>
                  </a:lnTo>
                  <a:lnTo>
                    <a:pt x="160824" y="25593"/>
                  </a:lnTo>
                  <a:lnTo>
                    <a:pt x="156783" y="27248"/>
                  </a:lnTo>
                  <a:lnTo>
                    <a:pt x="155282" y="28748"/>
                  </a:lnTo>
                  <a:lnTo>
                    <a:pt x="153615" y="33236"/>
                  </a:lnTo>
                  <a:lnTo>
                    <a:pt x="151485" y="44741"/>
                  </a:lnTo>
                  <a:lnTo>
                    <a:pt x="144114" y="55304"/>
                  </a:lnTo>
                  <a:lnTo>
                    <a:pt x="144718" y="56977"/>
                  </a:lnTo>
                  <a:lnTo>
                    <a:pt x="151075" y="65186"/>
                  </a:lnTo>
                  <a:lnTo>
                    <a:pt x="151923" y="71288"/>
                  </a:lnTo>
                  <a:lnTo>
                    <a:pt x="153101" y="72924"/>
                  </a:lnTo>
                  <a:lnTo>
                    <a:pt x="154944" y="74015"/>
                  </a:lnTo>
                  <a:lnTo>
                    <a:pt x="161959" y="75910"/>
                  </a:lnTo>
                  <a:lnTo>
                    <a:pt x="166461" y="76069"/>
                  </a:lnTo>
                  <a:lnTo>
                    <a:pt x="171987" y="73318"/>
                  </a:lnTo>
                  <a:lnTo>
                    <a:pt x="180855" y="666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956"/>
            <p:cNvSpPr/>
            <p:nvPr>
              <p:custDataLst>
                <p:tags r:id="rId115"/>
              </p:custDataLst>
            </p:nvPr>
          </p:nvSpPr>
          <p:spPr>
            <a:xfrm>
              <a:off x="8010535" y="4533948"/>
              <a:ext cx="133173" cy="133292"/>
            </a:xfrm>
            <a:custGeom>
              <a:avLst/>
              <a:gdLst/>
              <a:ahLst/>
              <a:cxnLst/>
              <a:rect l="0" t="0" r="0" b="0"/>
              <a:pathLst>
                <a:path w="133173" h="133292">
                  <a:moveTo>
                    <a:pt x="57140" y="76152"/>
                  </a:moveTo>
                  <a:lnTo>
                    <a:pt x="57140" y="76152"/>
                  </a:lnTo>
                  <a:lnTo>
                    <a:pt x="57140" y="71095"/>
                  </a:lnTo>
                  <a:lnTo>
                    <a:pt x="56082" y="69606"/>
                  </a:lnTo>
                  <a:lnTo>
                    <a:pt x="54318" y="68613"/>
                  </a:lnTo>
                  <a:lnTo>
                    <a:pt x="52084" y="67951"/>
                  </a:lnTo>
                  <a:lnTo>
                    <a:pt x="50593" y="66451"/>
                  </a:lnTo>
                  <a:lnTo>
                    <a:pt x="47649" y="57229"/>
                  </a:lnTo>
                  <a:lnTo>
                    <a:pt x="38206" y="47694"/>
                  </a:lnTo>
                  <a:lnTo>
                    <a:pt x="29900" y="47587"/>
                  </a:lnTo>
                  <a:lnTo>
                    <a:pt x="29454" y="48642"/>
                  </a:lnTo>
                  <a:lnTo>
                    <a:pt x="28960" y="52637"/>
                  </a:lnTo>
                  <a:lnTo>
                    <a:pt x="27770" y="54125"/>
                  </a:lnTo>
                  <a:lnTo>
                    <a:pt x="23625" y="55779"/>
                  </a:lnTo>
                  <a:lnTo>
                    <a:pt x="22097" y="57278"/>
                  </a:lnTo>
                  <a:lnTo>
                    <a:pt x="20399" y="61766"/>
                  </a:lnTo>
                  <a:lnTo>
                    <a:pt x="18250" y="73271"/>
                  </a:lnTo>
                  <a:lnTo>
                    <a:pt x="12574" y="82589"/>
                  </a:lnTo>
                  <a:lnTo>
                    <a:pt x="9917" y="93332"/>
                  </a:lnTo>
                  <a:lnTo>
                    <a:pt x="3049" y="102437"/>
                  </a:lnTo>
                  <a:lnTo>
                    <a:pt x="896" y="111339"/>
                  </a:lnTo>
                  <a:lnTo>
                    <a:pt x="0" y="131816"/>
                  </a:lnTo>
                  <a:lnTo>
                    <a:pt x="1056" y="132311"/>
                  </a:lnTo>
                  <a:lnTo>
                    <a:pt x="22657" y="133291"/>
                  </a:lnTo>
                  <a:lnTo>
                    <a:pt x="49505" y="125100"/>
                  </a:lnTo>
                  <a:lnTo>
                    <a:pt x="69782" y="109888"/>
                  </a:lnTo>
                  <a:lnTo>
                    <a:pt x="117036" y="73000"/>
                  </a:lnTo>
                  <a:lnTo>
                    <a:pt x="126862" y="58402"/>
                  </a:lnTo>
                  <a:lnTo>
                    <a:pt x="131421" y="45728"/>
                  </a:lnTo>
                  <a:lnTo>
                    <a:pt x="133172" y="25468"/>
                  </a:lnTo>
                  <a:lnTo>
                    <a:pt x="130443" y="19054"/>
                  </a:lnTo>
                  <a:lnTo>
                    <a:pt x="120067" y="6312"/>
                  </a:lnTo>
                  <a:lnTo>
                    <a:pt x="114035" y="2779"/>
                  </a:lnTo>
                  <a:lnTo>
                    <a:pt x="101540" y="510"/>
                  </a:lnTo>
                  <a:lnTo>
                    <a:pt x="77479" y="0"/>
                  </a:lnTo>
                  <a:lnTo>
                    <a:pt x="68649" y="2796"/>
                  </a:lnTo>
                  <a:lnTo>
                    <a:pt x="60139" y="6508"/>
                  </a:lnTo>
                  <a:lnTo>
                    <a:pt x="44505" y="9655"/>
                  </a:lnTo>
                  <a:lnTo>
                    <a:pt x="32700" y="16820"/>
                  </a:lnTo>
                  <a:lnTo>
                    <a:pt x="15992" y="31833"/>
                  </a:lnTo>
                  <a:lnTo>
                    <a:pt x="12393" y="40932"/>
                  </a:lnTo>
                  <a:lnTo>
                    <a:pt x="9683" y="82671"/>
                  </a:lnTo>
                  <a:lnTo>
                    <a:pt x="12412" y="92454"/>
                  </a:lnTo>
                  <a:lnTo>
                    <a:pt x="22788" y="107359"/>
                  </a:lnTo>
                  <a:lnTo>
                    <a:pt x="38090" y="12377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957"/>
            <p:cNvSpPr/>
            <p:nvPr>
              <p:custDataLst>
                <p:tags r:id="rId116"/>
              </p:custDataLst>
            </p:nvPr>
          </p:nvSpPr>
          <p:spPr>
            <a:xfrm>
              <a:off x="7905750" y="4533934"/>
              <a:ext cx="123826" cy="142796"/>
            </a:xfrm>
            <a:custGeom>
              <a:avLst/>
              <a:gdLst/>
              <a:ahLst/>
              <a:cxnLst/>
              <a:rect l="0" t="0" r="0" b="0"/>
              <a:pathLst>
                <a:path w="123826" h="142796">
                  <a:moveTo>
                    <a:pt x="0" y="38066"/>
                  </a:moveTo>
                  <a:lnTo>
                    <a:pt x="0" y="38066"/>
                  </a:lnTo>
                  <a:lnTo>
                    <a:pt x="0" y="28575"/>
                  </a:lnTo>
                  <a:lnTo>
                    <a:pt x="18648" y="9894"/>
                  </a:lnTo>
                  <a:lnTo>
                    <a:pt x="42645" y="9494"/>
                  </a:lnTo>
                  <a:lnTo>
                    <a:pt x="44305" y="8434"/>
                  </a:lnTo>
                  <a:lnTo>
                    <a:pt x="45411" y="6670"/>
                  </a:lnTo>
                  <a:lnTo>
                    <a:pt x="46149" y="4435"/>
                  </a:lnTo>
                  <a:lnTo>
                    <a:pt x="47699" y="2945"/>
                  </a:lnTo>
                  <a:lnTo>
                    <a:pt x="52244" y="1290"/>
                  </a:lnTo>
                  <a:lnTo>
                    <a:pt x="79413" y="0"/>
                  </a:lnTo>
                  <a:lnTo>
                    <a:pt x="81517" y="1047"/>
                  </a:lnTo>
                  <a:lnTo>
                    <a:pt x="82920" y="2803"/>
                  </a:lnTo>
                  <a:lnTo>
                    <a:pt x="83855" y="5033"/>
                  </a:lnTo>
                  <a:lnTo>
                    <a:pt x="85537" y="6519"/>
                  </a:lnTo>
                  <a:lnTo>
                    <a:pt x="94809" y="9375"/>
                  </a:lnTo>
                  <a:lnTo>
                    <a:pt x="95238" y="23677"/>
                  </a:lnTo>
                  <a:lnTo>
                    <a:pt x="94184" y="25298"/>
                  </a:lnTo>
                  <a:lnTo>
                    <a:pt x="92423" y="26380"/>
                  </a:lnTo>
                  <a:lnTo>
                    <a:pt x="90191" y="27100"/>
                  </a:lnTo>
                  <a:lnTo>
                    <a:pt x="88702" y="28638"/>
                  </a:lnTo>
                  <a:lnTo>
                    <a:pt x="87048" y="33171"/>
                  </a:lnTo>
                  <a:lnTo>
                    <a:pt x="85549" y="34802"/>
                  </a:lnTo>
                  <a:lnTo>
                    <a:pt x="72583" y="42692"/>
                  </a:lnTo>
                  <a:lnTo>
                    <a:pt x="50774" y="62493"/>
                  </a:lnTo>
                  <a:lnTo>
                    <a:pt x="38095" y="68644"/>
                  </a:lnTo>
                  <a:lnTo>
                    <a:pt x="25399" y="79736"/>
                  </a:lnTo>
                  <a:lnTo>
                    <a:pt x="21872" y="85867"/>
                  </a:lnTo>
                  <a:lnTo>
                    <a:pt x="19246" y="92119"/>
                  </a:lnTo>
                  <a:lnTo>
                    <a:pt x="14552" y="98425"/>
                  </a:lnTo>
                  <a:lnTo>
                    <a:pt x="8937" y="101934"/>
                  </a:lnTo>
                  <a:lnTo>
                    <a:pt x="5958" y="102870"/>
                  </a:lnTo>
                  <a:lnTo>
                    <a:pt x="3973" y="104552"/>
                  </a:lnTo>
                  <a:lnTo>
                    <a:pt x="1765" y="109243"/>
                  </a:lnTo>
                  <a:lnTo>
                    <a:pt x="14" y="136894"/>
                  </a:lnTo>
                  <a:lnTo>
                    <a:pt x="1067" y="138876"/>
                  </a:lnTo>
                  <a:lnTo>
                    <a:pt x="2829" y="140198"/>
                  </a:lnTo>
                  <a:lnTo>
                    <a:pt x="8202" y="142319"/>
                  </a:lnTo>
                  <a:lnTo>
                    <a:pt x="27723" y="142795"/>
                  </a:lnTo>
                  <a:lnTo>
                    <a:pt x="36310" y="139999"/>
                  </a:lnTo>
                  <a:lnTo>
                    <a:pt x="44713" y="136286"/>
                  </a:lnTo>
                  <a:lnTo>
                    <a:pt x="60285" y="133138"/>
                  </a:lnTo>
                  <a:lnTo>
                    <a:pt x="73130" y="127031"/>
                  </a:lnTo>
                  <a:lnTo>
                    <a:pt x="88814" y="123693"/>
                  </a:lnTo>
                  <a:lnTo>
                    <a:pt x="123825" y="1047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958"/>
            <p:cNvSpPr/>
            <p:nvPr>
              <p:custDataLst>
                <p:tags r:id="rId117"/>
              </p:custDataLst>
            </p:nvPr>
          </p:nvSpPr>
          <p:spPr>
            <a:xfrm>
              <a:off x="8258176" y="4819780"/>
              <a:ext cx="104770" cy="133185"/>
            </a:xfrm>
            <a:custGeom>
              <a:avLst/>
              <a:gdLst/>
              <a:ahLst/>
              <a:cxnLst/>
              <a:rect l="0" t="0" r="0" b="0"/>
              <a:pathLst>
                <a:path w="104770" h="133185">
                  <a:moveTo>
                    <a:pt x="19049" y="57020"/>
                  </a:moveTo>
                  <a:lnTo>
                    <a:pt x="19049" y="57020"/>
                  </a:lnTo>
                  <a:lnTo>
                    <a:pt x="19049" y="47498"/>
                  </a:lnTo>
                  <a:lnTo>
                    <a:pt x="10847" y="55696"/>
                  </a:lnTo>
                  <a:lnTo>
                    <a:pt x="9640" y="65105"/>
                  </a:lnTo>
                  <a:lnTo>
                    <a:pt x="3001" y="73865"/>
                  </a:lnTo>
                  <a:lnTo>
                    <a:pt x="888" y="82707"/>
                  </a:lnTo>
                  <a:lnTo>
                    <a:pt x="0" y="121848"/>
                  </a:lnTo>
                  <a:lnTo>
                    <a:pt x="1057" y="122464"/>
                  </a:lnTo>
                  <a:lnTo>
                    <a:pt x="5055" y="123148"/>
                  </a:lnTo>
                  <a:lnTo>
                    <a:pt x="6545" y="124388"/>
                  </a:lnTo>
                  <a:lnTo>
                    <a:pt x="9408" y="132814"/>
                  </a:lnTo>
                  <a:lnTo>
                    <a:pt x="17714" y="133184"/>
                  </a:lnTo>
                  <a:lnTo>
                    <a:pt x="26389" y="126667"/>
                  </a:lnTo>
                  <a:lnTo>
                    <a:pt x="32189" y="125016"/>
                  </a:lnTo>
                  <a:lnTo>
                    <a:pt x="34160" y="123517"/>
                  </a:lnTo>
                  <a:lnTo>
                    <a:pt x="36348" y="119030"/>
                  </a:lnTo>
                  <a:lnTo>
                    <a:pt x="39049" y="117410"/>
                  </a:lnTo>
                  <a:lnTo>
                    <a:pt x="51903" y="114072"/>
                  </a:lnTo>
                  <a:lnTo>
                    <a:pt x="66265" y="103998"/>
                  </a:lnTo>
                  <a:lnTo>
                    <a:pt x="82496" y="87626"/>
                  </a:lnTo>
                  <a:lnTo>
                    <a:pt x="101949" y="57604"/>
                  </a:lnTo>
                  <a:lnTo>
                    <a:pt x="104402" y="41222"/>
                  </a:lnTo>
                  <a:lnTo>
                    <a:pt x="104769" y="15354"/>
                  </a:lnTo>
                  <a:lnTo>
                    <a:pt x="103713" y="13367"/>
                  </a:lnTo>
                  <a:lnTo>
                    <a:pt x="101951" y="12043"/>
                  </a:lnTo>
                  <a:lnTo>
                    <a:pt x="99716" y="11161"/>
                  </a:lnTo>
                  <a:lnTo>
                    <a:pt x="98228" y="9514"/>
                  </a:lnTo>
                  <a:lnTo>
                    <a:pt x="96572" y="4862"/>
                  </a:lnTo>
                  <a:lnTo>
                    <a:pt x="95072" y="3197"/>
                  </a:lnTo>
                  <a:lnTo>
                    <a:pt x="90584" y="1349"/>
                  </a:lnTo>
                  <a:lnTo>
                    <a:pt x="72893" y="0"/>
                  </a:lnTo>
                  <a:lnTo>
                    <a:pt x="66616" y="2750"/>
                  </a:lnTo>
                  <a:lnTo>
                    <a:pt x="50791" y="15066"/>
                  </a:lnTo>
                  <a:lnTo>
                    <a:pt x="38098" y="20981"/>
                  </a:lnTo>
                  <a:lnTo>
                    <a:pt x="34923" y="23469"/>
                  </a:lnTo>
                  <a:lnTo>
                    <a:pt x="31397" y="29056"/>
                  </a:lnTo>
                  <a:lnTo>
                    <a:pt x="24076" y="46323"/>
                  </a:lnTo>
                  <a:lnTo>
                    <a:pt x="12171" y="65973"/>
                  </a:lnTo>
                  <a:lnTo>
                    <a:pt x="10047" y="84188"/>
                  </a:lnTo>
                  <a:lnTo>
                    <a:pt x="12580" y="93083"/>
                  </a:lnTo>
                  <a:lnTo>
                    <a:pt x="16174" y="100565"/>
                  </a:lnTo>
                  <a:lnTo>
                    <a:pt x="17771" y="107418"/>
                  </a:lnTo>
                  <a:lnTo>
                    <a:pt x="19254" y="109668"/>
                  </a:lnTo>
                  <a:lnTo>
                    <a:pt x="21304" y="111169"/>
                  </a:lnTo>
                  <a:lnTo>
                    <a:pt x="28574" y="11417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959"/>
            <p:cNvSpPr/>
            <p:nvPr>
              <p:custDataLst>
                <p:tags r:id="rId118"/>
              </p:custDataLst>
            </p:nvPr>
          </p:nvSpPr>
          <p:spPr>
            <a:xfrm>
              <a:off x="8382000" y="4857761"/>
              <a:ext cx="161926" cy="85715"/>
            </a:xfrm>
            <a:custGeom>
              <a:avLst/>
              <a:gdLst/>
              <a:ahLst/>
              <a:cxnLst/>
              <a:rect l="0" t="0" r="0" b="0"/>
              <a:pathLst>
                <a:path w="161926" h="85715">
                  <a:moveTo>
                    <a:pt x="19050" y="85714"/>
                  </a:moveTo>
                  <a:lnTo>
                    <a:pt x="19050" y="85714"/>
                  </a:lnTo>
                  <a:lnTo>
                    <a:pt x="0" y="85714"/>
                  </a:lnTo>
                  <a:lnTo>
                    <a:pt x="5056" y="85714"/>
                  </a:lnTo>
                  <a:lnTo>
                    <a:pt x="6546" y="84656"/>
                  </a:lnTo>
                  <a:lnTo>
                    <a:pt x="7539" y="82892"/>
                  </a:lnTo>
                  <a:lnTo>
                    <a:pt x="8202" y="80658"/>
                  </a:lnTo>
                  <a:lnTo>
                    <a:pt x="9702" y="79169"/>
                  </a:lnTo>
                  <a:lnTo>
                    <a:pt x="14190" y="77513"/>
                  </a:lnTo>
                  <a:lnTo>
                    <a:pt x="25694" y="75393"/>
                  </a:lnTo>
                  <a:lnTo>
                    <a:pt x="47643" y="59729"/>
                  </a:lnTo>
                  <a:lnTo>
                    <a:pt x="53983" y="57232"/>
                  </a:lnTo>
                  <a:lnTo>
                    <a:pt x="63502" y="50934"/>
                  </a:lnTo>
                  <a:lnTo>
                    <a:pt x="73024" y="47540"/>
                  </a:lnTo>
                  <a:lnTo>
                    <a:pt x="93369" y="30319"/>
                  </a:lnTo>
                  <a:lnTo>
                    <a:pt x="94414" y="26521"/>
                  </a:lnTo>
                  <a:lnTo>
                    <a:pt x="95250" y="0"/>
                  </a:lnTo>
                  <a:lnTo>
                    <a:pt x="87048" y="8191"/>
                  </a:lnTo>
                  <a:lnTo>
                    <a:pt x="86116" y="14178"/>
                  </a:lnTo>
                  <a:lnTo>
                    <a:pt x="85841" y="22655"/>
                  </a:lnTo>
                  <a:lnTo>
                    <a:pt x="84744" y="24625"/>
                  </a:lnTo>
                  <a:lnTo>
                    <a:pt x="82954" y="25938"/>
                  </a:lnTo>
                  <a:lnTo>
                    <a:pt x="80703" y="26813"/>
                  </a:lnTo>
                  <a:lnTo>
                    <a:pt x="79202" y="28455"/>
                  </a:lnTo>
                  <a:lnTo>
                    <a:pt x="77535" y="33102"/>
                  </a:lnTo>
                  <a:lnTo>
                    <a:pt x="76200" y="66233"/>
                  </a:lnTo>
                  <a:lnTo>
                    <a:pt x="84402" y="66626"/>
                  </a:lnTo>
                  <a:lnTo>
                    <a:pt x="93809" y="58459"/>
                  </a:lnTo>
                  <a:lnTo>
                    <a:pt x="99880" y="57530"/>
                  </a:lnTo>
                  <a:lnTo>
                    <a:pt x="108382" y="57255"/>
                  </a:lnTo>
                  <a:lnTo>
                    <a:pt x="114491" y="54368"/>
                  </a:lnTo>
                  <a:lnTo>
                    <a:pt x="120734" y="50615"/>
                  </a:lnTo>
                  <a:lnTo>
                    <a:pt x="133368" y="48207"/>
                  </a:lnTo>
                  <a:lnTo>
                    <a:pt x="136537" y="48009"/>
                  </a:lnTo>
                  <a:lnTo>
                    <a:pt x="138648" y="46819"/>
                  </a:lnTo>
                  <a:lnTo>
                    <a:pt x="140057" y="44968"/>
                  </a:lnTo>
                  <a:lnTo>
                    <a:pt x="142318" y="39447"/>
                  </a:lnTo>
                  <a:lnTo>
                    <a:pt x="152279" y="28690"/>
                  </a:lnTo>
                  <a:lnTo>
                    <a:pt x="152390" y="20374"/>
                  </a:lnTo>
                  <a:lnTo>
                    <a:pt x="151334" y="19929"/>
                  </a:lnTo>
                  <a:lnTo>
                    <a:pt x="144198" y="19156"/>
                  </a:lnTo>
                  <a:lnTo>
                    <a:pt x="143758" y="20175"/>
                  </a:lnTo>
                  <a:lnTo>
                    <a:pt x="142910" y="33232"/>
                  </a:lnTo>
                  <a:lnTo>
                    <a:pt x="141840" y="34851"/>
                  </a:lnTo>
                  <a:lnTo>
                    <a:pt x="140068" y="35930"/>
                  </a:lnTo>
                  <a:lnTo>
                    <a:pt x="137829" y="36649"/>
                  </a:lnTo>
                  <a:lnTo>
                    <a:pt x="136336" y="38188"/>
                  </a:lnTo>
                  <a:lnTo>
                    <a:pt x="133743" y="46163"/>
                  </a:lnTo>
                  <a:lnTo>
                    <a:pt x="133354" y="71201"/>
                  </a:lnTo>
                  <a:lnTo>
                    <a:pt x="134410" y="72864"/>
                  </a:lnTo>
                  <a:lnTo>
                    <a:pt x="136173" y="73972"/>
                  </a:lnTo>
                  <a:lnTo>
                    <a:pt x="138408" y="74711"/>
                  </a:lnTo>
                  <a:lnTo>
                    <a:pt x="139896" y="76262"/>
                  </a:lnTo>
                  <a:lnTo>
                    <a:pt x="141552" y="80807"/>
                  </a:lnTo>
                  <a:lnTo>
                    <a:pt x="143052" y="82443"/>
                  </a:lnTo>
                  <a:lnTo>
                    <a:pt x="147540" y="84260"/>
                  </a:lnTo>
                  <a:lnTo>
                    <a:pt x="161925" y="857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3" name="SMARTInkShape-Group259"/>
          <p:cNvGrpSpPr/>
          <p:nvPr/>
        </p:nvGrpSpPr>
        <p:grpSpPr>
          <a:xfrm>
            <a:off x="8134388" y="5991341"/>
            <a:ext cx="914235" cy="371360"/>
            <a:chOff x="8134388" y="5991341"/>
            <a:chExt cx="914235" cy="371360"/>
          </a:xfrm>
        </p:grpSpPr>
        <p:sp>
          <p:nvSpPr>
            <p:cNvPr id="228" name="SMARTInkShape-960"/>
            <p:cNvSpPr/>
            <p:nvPr>
              <p:custDataLst>
                <p:tags r:id="rId93"/>
              </p:custDataLst>
            </p:nvPr>
          </p:nvSpPr>
          <p:spPr>
            <a:xfrm>
              <a:off x="8924926" y="5991341"/>
              <a:ext cx="123697" cy="170942"/>
            </a:xfrm>
            <a:custGeom>
              <a:avLst/>
              <a:gdLst/>
              <a:ahLst/>
              <a:cxnLst/>
              <a:rect l="0" t="0" r="0" b="0"/>
              <a:pathLst>
                <a:path w="123697" h="170942">
                  <a:moveTo>
                    <a:pt x="85724" y="18934"/>
                  </a:moveTo>
                  <a:lnTo>
                    <a:pt x="85724" y="18934"/>
                  </a:lnTo>
                  <a:lnTo>
                    <a:pt x="94858" y="9802"/>
                  </a:lnTo>
                  <a:lnTo>
                    <a:pt x="100660" y="9487"/>
                  </a:lnTo>
                  <a:lnTo>
                    <a:pt x="96170" y="9419"/>
                  </a:lnTo>
                  <a:lnTo>
                    <a:pt x="104665" y="0"/>
                  </a:lnTo>
                  <a:lnTo>
                    <a:pt x="104771" y="9019"/>
                  </a:lnTo>
                  <a:lnTo>
                    <a:pt x="98228" y="16936"/>
                  </a:lnTo>
                  <a:lnTo>
                    <a:pt x="96572" y="22633"/>
                  </a:lnTo>
                  <a:lnTo>
                    <a:pt x="95072" y="24575"/>
                  </a:lnTo>
                  <a:lnTo>
                    <a:pt x="82108" y="33003"/>
                  </a:lnTo>
                  <a:lnTo>
                    <a:pt x="78825" y="38593"/>
                  </a:lnTo>
                  <a:lnTo>
                    <a:pt x="76308" y="44605"/>
                  </a:lnTo>
                  <a:lnTo>
                    <a:pt x="31740" y="91959"/>
                  </a:lnTo>
                  <a:lnTo>
                    <a:pt x="5025" y="118683"/>
                  </a:lnTo>
                  <a:lnTo>
                    <a:pt x="2234" y="124297"/>
                  </a:lnTo>
                  <a:lnTo>
                    <a:pt x="39" y="133079"/>
                  </a:lnTo>
                  <a:lnTo>
                    <a:pt x="0" y="142362"/>
                  </a:lnTo>
                  <a:lnTo>
                    <a:pt x="8201" y="134523"/>
                  </a:lnTo>
                  <a:lnTo>
                    <a:pt x="17608" y="133347"/>
                  </a:lnTo>
                  <a:lnTo>
                    <a:pt x="35892" y="117426"/>
                  </a:lnTo>
                  <a:lnTo>
                    <a:pt x="44737" y="115145"/>
                  </a:lnTo>
                  <a:lnTo>
                    <a:pt x="50926" y="114611"/>
                  </a:lnTo>
                  <a:lnTo>
                    <a:pt x="57206" y="111552"/>
                  </a:lnTo>
                  <a:lnTo>
                    <a:pt x="63524" y="107722"/>
                  </a:lnTo>
                  <a:lnTo>
                    <a:pt x="74321" y="105063"/>
                  </a:lnTo>
                  <a:lnTo>
                    <a:pt x="89292" y="104695"/>
                  </a:lnTo>
                  <a:lnTo>
                    <a:pt x="95423" y="101852"/>
                  </a:lnTo>
                  <a:lnTo>
                    <a:pt x="102926" y="96461"/>
                  </a:lnTo>
                  <a:lnTo>
                    <a:pt x="104600" y="97077"/>
                  </a:lnTo>
                  <a:lnTo>
                    <a:pt x="112813" y="103452"/>
                  </a:lnTo>
                  <a:lnTo>
                    <a:pt x="122370" y="104552"/>
                  </a:lnTo>
                  <a:lnTo>
                    <a:pt x="122854" y="105647"/>
                  </a:lnTo>
                  <a:lnTo>
                    <a:pt x="123696" y="112850"/>
                  </a:lnTo>
                  <a:lnTo>
                    <a:pt x="122681" y="113295"/>
                  </a:lnTo>
                  <a:lnTo>
                    <a:pt x="118730" y="113789"/>
                  </a:lnTo>
                  <a:lnTo>
                    <a:pt x="117254" y="114979"/>
                  </a:lnTo>
                  <a:lnTo>
                    <a:pt x="106213" y="131507"/>
                  </a:lnTo>
                  <a:lnTo>
                    <a:pt x="87175" y="150830"/>
                  </a:lnTo>
                  <a:lnTo>
                    <a:pt x="81098" y="151853"/>
                  </a:lnTo>
                  <a:lnTo>
                    <a:pt x="79464" y="153056"/>
                  </a:lnTo>
                  <a:lnTo>
                    <a:pt x="76628" y="160447"/>
                  </a:lnTo>
                  <a:lnTo>
                    <a:pt x="76202" y="161798"/>
                  </a:lnTo>
                  <a:lnTo>
                    <a:pt x="84401" y="170009"/>
                  </a:lnTo>
                  <a:lnTo>
                    <a:pt x="90390" y="170941"/>
                  </a:lnTo>
                  <a:lnTo>
                    <a:pt x="92009" y="170014"/>
                  </a:lnTo>
                  <a:lnTo>
                    <a:pt x="93088" y="168337"/>
                  </a:lnTo>
                  <a:lnTo>
                    <a:pt x="95249" y="1618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961"/>
            <p:cNvSpPr/>
            <p:nvPr>
              <p:custDataLst>
                <p:tags r:id="rId94"/>
              </p:custDataLst>
            </p:nvPr>
          </p:nvSpPr>
          <p:spPr>
            <a:xfrm>
              <a:off x="8772528" y="6067425"/>
              <a:ext cx="95248" cy="19051"/>
            </a:xfrm>
            <a:custGeom>
              <a:avLst/>
              <a:gdLst/>
              <a:ahLst/>
              <a:cxnLst/>
              <a:rect l="0" t="0" r="0" b="0"/>
              <a:pathLst>
                <a:path w="95248" h="19051">
                  <a:moveTo>
                    <a:pt x="38097" y="19050"/>
                  </a:moveTo>
                  <a:lnTo>
                    <a:pt x="38097" y="19050"/>
                  </a:lnTo>
                  <a:lnTo>
                    <a:pt x="0" y="19050"/>
                  </a:lnTo>
                  <a:lnTo>
                    <a:pt x="9407" y="19050"/>
                  </a:lnTo>
                  <a:lnTo>
                    <a:pt x="14544" y="13994"/>
                  </a:lnTo>
                  <a:lnTo>
                    <a:pt x="19868" y="11511"/>
                  </a:lnTo>
                  <a:lnTo>
                    <a:pt x="64740" y="9530"/>
                  </a:lnTo>
                  <a:lnTo>
                    <a:pt x="78990" y="9525"/>
                  </a:lnTo>
                  <a:lnTo>
                    <a:pt x="85551" y="6703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962"/>
            <p:cNvSpPr/>
            <p:nvPr>
              <p:custDataLst>
                <p:tags r:id="rId95"/>
              </p:custDataLst>
            </p:nvPr>
          </p:nvSpPr>
          <p:spPr>
            <a:xfrm>
              <a:off x="8467725" y="6276975"/>
              <a:ext cx="171451" cy="47626"/>
            </a:xfrm>
            <a:custGeom>
              <a:avLst/>
              <a:gdLst/>
              <a:ahLst/>
              <a:cxnLst/>
              <a:rect l="0" t="0" r="0" b="0"/>
              <a:pathLst>
                <a:path w="171451" h="47626">
                  <a:moveTo>
                    <a:pt x="19050" y="38100"/>
                  </a:moveTo>
                  <a:lnTo>
                    <a:pt x="19050" y="38100"/>
                  </a:lnTo>
                  <a:lnTo>
                    <a:pt x="10" y="38100"/>
                  </a:lnTo>
                  <a:lnTo>
                    <a:pt x="0" y="47232"/>
                  </a:lnTo>
                  <a:lnTo>
                    <a:pt x="0" y="39390"/>
                  </a:lnTo>
                  <a:lnTo>
                    <a:pt x="1058" y="38960"/>
                  </a:lnTo>
                  <a:lnTo>
                    <a:pt x="35012" y="37044"/>
                  </a:lnTo>
                  <a:lnTo>
                    <a:pt x="47643" y="30561"/>
                  </a:lnTo>
                  <a:lnTo>
                    <a:pt x="63502" y="27779"/>
                  </a:lnTo>
                  <a:lnTo>
                    <a:pt x="76200" y="21087"/>
                  </a:lnTo>
                  <a:lnTo>
                    <a:pt x="79376" y="20408"/>
                  </a:lnTo>
                  <a:lnTo>
                    <a:pt x="81492" y="18898"/>
                  </a:lnTo>
                  <a:lnTo>
                    <a:pt x="82902" y="16832"/>
                  </a:lnTo>
                  <a:lnTo>
                    <a:pt x="83844" y="14396"/>
                  </a:lnTo>
                  <a:lnTo>
                    <a:pt x="85529" y="12772"/>
                  </a:lnTo>
                  <a:lnTo>
                    <a:pt x="90223" y="10968"/>
                  </a:lnTo>
                  <a:lnTo>
                    <a:pt x="91899" y="9429"/>
                  </a:lnTo>
                  <a:lnTo>
                    <a:pt x="95243" y="25"/>
                  </a:lnTo>
                  <a:lnTo>
                    <a:pt x="95249" y="5"/>
                  </a:lnTo>
                  <a:lnTo>
                    <a:pt x="95249" y="3"/>
                  </a:lnTo>
                  <a:lnTo>
                    <a:pt x="77641" y="0"/>
                  </a:lnTo>
                  <a:lnTo>
                    <a:pt x="77160" y="1058"/>
                  </a:lnTo>
                  <a:lnTo>
                    <a:pt x="76627" y="5056"/>
                  </a:lnTo>
                  <a:lnTo>
                    <a:pt x="75427" y="6545"/>
                  </a:lnTo>
                  <a:lnTo>
                    <a:pt x="66524" y="10321"/>
                  </a:lnTo>
                  <a:lnTo>
                    <a:pt x="57276" y="18931"/>
                  </a:lnTo>
                  <a:lnTo>
                    <a:pt x="57162" y="27241"/>
                  </a:lnTo>
                  <a:lnTo>
                    <a:pt x="65352" y="36659"/>
                  </a:lnTo>
                  <a:lnTo>
                    <a:pt x="71340" y="37673"/>
                  </a:lnTo>
                  <a:lnTo>
                    <a:pt x="103013" y="38100"/>
                  </a:lnTo>
                  <a:lnTo>
                    <a:pt x="112030" y="31555"/>
                  </a:lnTo>
                  <a:lnTo>
                    <a:pt x="122062" y="28968"/>
                  </a:lnTo>
                  <a:lnTo>
                    <a:pt x="131080" y="22106"/>
                  </a:lnTo>
                  <a:lnTo>
                    <a:pt x="142353" y="19169"/>
                  </a:lnTo>
                  <a:lnTo>
                    <a:pt x="152364" y="9559"/>
                  </a:lnTo>
                  <a:lnTo>
                    <a:pt x="152400" y="34"/>
                  </a:lnTo>
                  <a:lnTo>
                    <a:pt x="152400" y="8204"/>
                  </a:lnTo>
                  <a:lnTo>
                    <a:pt x="144198" y="17610"/>
                  </a:lnTo>
                  <a:lnTo>
                    <a:pt x="143266" y="23680"/>
                  </a:lnTo>
                  <a:lnTo>
                    <a:pt x="142879" y="46147"/>
                  </a:lnTo>
                  <a:lnTo>
                    <a:pt x="143935" y="46639"/>
                  </a:lnTo>
                  <a:lnTo>
                    <a:pt x="171450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963"/>
            <p:cNvSpPr/>
            <p:nvPr>
              <p:custDataLst>
                <p:tags r:id="rId96"/>
              </p:custDataLst>
            </p:nvPr>
          </p:nvSpPr>
          <p:spPr>
            <a:xfrm>
              <a:off x="8248650" y="6277370"/>
              <a:ext cx="171451" cy="85331"/>
            </a:xfrm>
            <a:custGeom>
              <a:avLst/>
              <a:gdLst/>
              <a:ahLst/>
              <a:cxnLst/>
              <a:rect l="0" t="0" r="0" b="0"/>
              <a:pathLst>
                <a:path w="171451" h="85331">
                  <a:moveTo>
                    <a:pt x="0" y="85330"/>
                  </a:moveTo>
                  <a:lnTo>
                    <a:pt x="0" y="85330"/>
                  </a:lnTo>
                  <a:lnTo>
                    <a:pt x="8202" y="85330"/>
                  </a:lnTo>
                  <a:lnTo>
                    <a:pt x="8642" y="84272"/>
                  </a:lnTo>
                  <a:lnTo>
                    <a:pt x="9134" y="80274"/>
                  </a:lnTo>
                  <a:lnTo>
                    <a:pt x="10323" y="78785"/>
                  </a:lnTo>
                  <a:lnTo>
                    <a:pt x="18930" y="75839"/>
                  </a:lnTo>
                  <a:lnTo>
                    <a:pt x="19046" y="75805"/>
                  </a:lnTo>
                  <a:lnTo>
                    <a:pt x="19048" y="75805"/>
                  </a:lnTo>
                  <a:lnTo>
                    <a:pt x="19049" y="75805"/>
                  </a:lnTo>
                  <a:lnTo>
                    <a:pt x="19050" y="75805"/>
                  </a:lnTo>
                  <a:lnTo>
                    <a:pt x="27252" y="67604"/>
                  </a:lnTo>
                  <a:lnTo>
                    <a:pt x="33240" y="66673"/>
                  </a:lnTo>
                  <a:lnTo>
                    <a:pt x="34859" y="65484"/>
                  </a:lnTo>
                  <a:lnTo>
                    <a:pt x="42730" y="53057"/>
                  </a:lnTo>
                  <a:lnTo>
                    <a:pt x="48271" y="49819"/>
                  </a:lnTo>
                  <a:lnTo>
                    <a:pt x="54263" y="47323"/>
                  </a:lnTo>
                  <a:lnTo>
                    <a:pt x="63584" y="41025"/>
                  </a:lnTo>
                  <a:lnTo>
                    <a:pt x="73051" y="37631"/>
                  </a:lnTo>
                  <a:lnTo>
                    <a:pt x="95840" y="20832"/>
                  </a:lnTo>
                  <a:lnTo>
                    <a:pt x="103010" y="19085"/>
                  </a:lnTo>
                  <a:lnTo>
                    <a:pt x="103598" y="17883"/>
                  </a:lnTo>
                  <a:lnTo>
                    <a:pt x="104252" y="13725"/>
                  </a:lnTo>
                  <a:lnTo>
                    <a:pt x="105484" y="12194"/>
                  </a:lnTo>
                  <a:lnTo>
                    <a:pt x="113895" y="9250"/>
                  </a:lnTo>
                  <a:lnTo>
                    <a:pt x="114290" y="0"/>
                  </a:lnTo>
                  <a:lnTo>
                    <a:pt x="114299" y="7840"/>
                  </a:lnTo>
                  <a:lnTo>
                    <a:pt x="113242" y="8270"/>
                  </a:lnTo>
                  <a:lnTo>
                    <a:pt x="100110" y="9097"/>
                  </a:lnTo>
                  <a:lnTo>
                    <a:pt x="98491" y="10167"/>
                  </a:lnTo>
                  <a:lnTo>
                    <a:pt x="97410" y="11938"/>
                  </a:lnTo>
                  <a:lnTo>
                    <a:pt x="95677" y="17328"/>
                  </a:lnTo>
                  <a:lnTo>
                    <a:pt x="92618" y="18066"/>
                  </a:lnTo>
                  <a:lnTo>
                    <a:pt x="90320" y="18262"/>
                  </a:lnTo>
                  <a:lnTo>
                    <a:pt x="88788" y="19451"/>
                  </a:lnTo>
                  <a:lnTo>
                    <a:pt x="86129" y="26822"/>
                  </a:lnTo>
                  <a:lnTo>
                    <a:pt x="85725" y="56327"/>
                  </a:lnTo>
                  <a:lnTo>
                    <a:pt x="93927" y="64918"/>
                  </a:lnTo>
                  <a:lnTo>
                    <a:pt x="95427" y="64314"/>
                  </a:lnTo>
                  <a:lnTo>
                    <a:pt x="102593" y="59465"/>
                  </a:lnTo>
                  <a:lnTo>
                    <a:pt x="114496" y="57290"/>
                  </a:lnTo>
                  <a:lnTo>
                    <a:pt x="117606" y="57112"/>
                  </a:lnTo>
                  <a:lnTo>
                    <a:pt x="119679" y="55935"/>
                  </a:lnTo>
                  <a:lnTo>
                    <a:pt x="121062" y="54092"/>
                  </a:lnTo>
                  <a:lnTo>
                    <a:pt x="121982" y="51805"/>
                  </a:lnTo>
                  <a:lnTo>
                    <a:pt x="123655" y="50280"/>
                  </a:lnTo>
                  <a:lnTo>
                    <a:pt x="128336" y="48586"/>
                  </a:lnTo>
                  <a:lnTo>
                    <a:pt x="139964" y="46439"/>
                  </a:lnTo>
                  <a:lnTo>
                    <a:pt x="150554" y="39063"/>
                  </a:lnTo>
                  <a:lnTo>
                    <a:pt x="156911" y="38107"/>
                  </a:lnTo>
                  <a:lnTo>
                    <a:pt x="158581" y="36915"/>
                  </a:lnTo>
                  <a:lnTo>
                    <a:pt x="159696" y="35062"/>
                  </a:lnTo>
                  <a:lnTo>
                    <a:pt x="160439" y="32767"/>
                  </a:lnTo>
                  <a:lnTo>
                    <a:pt x="161992" y="31239"/>
                  </a:lnTo>
                  <a:lnTo>
                    <a:pt x="166541" y="29538"/>
                  </a:lnTo>
                  <a:lnTo>
                    <a:pt x="168178" y="28028"/>
                  </a:lnTo>
                  <a:lnTo>
                    <a:pt x="171443" y="18680"/>
                  </a:lnTo>
                  <a:lnTo>
                    <a:pt x="171449" y="18660"/>
                  </a:lnTo>
                  <a:lnTo>
                    <a:pt x="171449" y="18658"/>
                  </a:lnTo>
                  <a:lnTo>
                    <a:pt x="171450" y="23712"/>
                  </a:lnTo>
                  <a:lnTo>
                    <a:pt x="170392" y="25202"/>
                  </a:lnTo>
                  <a:lnTo>
                    <a:pt x="168627" y="26194"/>
                  </a:lnTo>
                  <a:lnTo>
                    <a:pt x="166394" y="26856"/>
                  </a:lnTo>
                  <a:lnTo>
                    <a:pt x="164904" y="28356"/>
                  </a:lnTo>
                  <a:lnTo>
                    <a:pt x="163248" y="32845"/>
                  </a:lnTo>
                  <a:lnTo>
                    <a:pt x="161748" y="34465"/>
                  </a:lnTo>
                  <a:lnTo>
                    <a:pt x="157260" y="36265"/>
                  </a:lnTo>
                  <a:lnTo>
                    <a:pt x="155641" y="37803"/>
                  </a:lnTo>
                  <a:lnTo>
                    <a:pt x="143842" y="56645"/>
                  </a:lnTo>
                  <a:lnTo>
                    <a:pt x="143304" y="61292"/>
                  </a:lnTo>
                  <a:lnTo>
                    <a:pt x="142103" y="62955"/>
                  </a:lnTo>
                  <a:lnTo>
                    <a:pt x="140243" y="64063"/>
                  </a:lnTo>
                  <a:lnTo>
                    <a:pt x="134712" y="65842"/>
                  </a:lnTo>
                  <a:lnTo>
                    <a:pt x="141223" y="66193"/>
                  </a:lnTo>
                  <a:lnTo>
                    <a:pt x="161925" y="662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964"/>
            <p:cNvSpPr/>
            <p:nvPr>
              <p:custDataLst>
                <p:tags r:id="rId97"/>
              </p:custDataLst>
            </p:nvPr>
          </p:nvSpPr>
          <p:spPr>
            <a:xfrm>
              <a:off x="8134388" y="6229350"/>
              <a:ext cx="123788" cy="113863"/>
            </a:xfrm>
            <a:custGeom>
              <a:avLst/>
              <a:gdLst/>
              <a:ahLst/>
              <a:cxnLst/>
              <a:rect l="0" t="0" r="0" b="0"/>
              <a:pathLst>
                <a:path w="123788" h="113863">
                  <a:moveTo>
                    <a:pt x="114262" y="19050"/>
                  </a:moveTo>
                  <a:lnTo>
                    <a:pt x="114262" y="19050"/>
                  </a:lnTo>
                  <a:lnTo>
                    <a:pt x="114262" y="10849"/>
                  </a:lnTo>
                  <a:lnTo>
                    <a:pt x="115320" y="10408"/>
                  </a:lnTo>
                  <a:lnTo>
                    <a:pt x="123396" y="9559"/>
                  </a:lnTo>
                  <a:lnTo>
                    <a:pt x="123787" y="0"/>
                  </a:lnTo>
                  <a:lnTo>
                    <a:pt x="115585" y="0"/>
                  </a:lnTo>
                  <a:lnTo>
                    <a:pt x="115145" y="1058"/>
                  </a:lnTo>
                  <a:lnTo>
                    <a:pt x="114653" y="5056"/>
                  </a:lnTo>
                  <a:lnTo>
                    <a:pt x="113464" y="6545"/>
                  </a:lnTo>
                  <a:lnTo>
                    <a:pt x="109322" y="8201"/>
                  </a:lnTo>
                  <a:lnTo>
                    <a:pt x="107793" y="9701"/>
                  </a:lnTo>
                  <a:lnTo>
                    <a:pt x="105139" y="17610"/>
                  </a:lnTo>
                  <a:lnTo>
                    <a:pt x="102093" y="18410"/>
                  </a:lnTo>
                  <a:lnTo>
                    <a:pt x="99799" y="18623"/>
                  </a:lnTo>
                  <a:lnTo>
                    <a:pt x="94428" y="21682"/>
                  </a:lnTo>
                  <a:lnTo>
                    <a:pt x="88514" y="25512"/>
                  </a:lnTo>
                  <a:lnTo>
                    <a:pt x="82357" y="27213"/>
                  </a:lnTo>
                  <a:lnTo>
                    <a:pt x="80293" y="28725"/>
                  </a:lnTo>
                  <a:lnTo>
                    <a:pt x="78915" y="30792"/>
                  </a:lnTo>
                  <a:lnTo>
                    <a:pt x="77998" y="33228"/>
                  </a:lnTo>
                  <a:lnTo>
                    <a:pt x="76327" y="34852"/>
                  </a:lnTo>
                  <a:lnTo>
                    <a:pt x="66042" y="40280"/>
                  </a:lnTo>
                  <a:lnTo>
                    <a:pt x="50683" y="53204"/>
                  </a:lnTo>
                  <a:lnTo>
                    <a:pt x="38046" y="59193"/>
                  </a:lnTo>
                  <a:lnTo>
                    <a:pt x="25359" y="70254"/>
                  </a:lnTo>
                  <a:lnTo>
                    <a:pt x="21833" y="76379"/>
                  </a:lnTo>
                  <a:lnTo>
                    <a:pt x="20892" y="79495"/>
                  </a:lnTo>
                  <a:lnTo>
                    <a:pt x="19207" y="81572"/>
                  </a:lnTo>
                  <a:lnTo>
                    <a:pt x="12837" y="85553"/>
                  </a:lnTo>
                  <a:lnTo>
                    <a:pt x="932" y="104658"/>
                  </a:lnTo>
                  <a:lnTo>
                    <a:pt x="0" y="113862"/>
                  </a:lnTo>
                  <a:lnTo>
                    <a:pt x="9487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8" name="SMARTInkShape-Group260"/>
          <p:cNvGrpSpPr/>
          <p:nvPr/>
        </p:nvGrpSpPr>
        <p:grpSpPr>
          <a:xfrm>
            <a:off x="8010525" y="6200775"/>
            <a:ext cx="1133476" cy="590551"/>
            <a:chOff x="8010525" y="6200775"/>
            <a:chExt cx="1133476" cy="590551"/>
          </a:xfrm>
        </p:grpSpPr>
        <p:sp>
          <p:nvSpPr>
            <p:cNvPr id="234" name="SMARTInkShape-965"/>
            <p:cNvSpPr/>
            <p:nvPr>
              <p:custDataLst>
                <p:tags r:id="rId79"/>
              </p:custDataLst>
            </p:nvPr>
          </p:nvSpPr>
          <p:spPr>
            <a:xfrm>
              <a:off x="9115425" y="6715125"/>
              <a:ext cx="19051" cy="76201"/>
            </a:xfrm>
            <a:custGeom>
              <a:avLst/>
              <a:gdLst/>
              <a:ahLst/>
              <a:cxnLst/>
              <a:rect l="0" t="0" r="0" b="0"/>
              <a:pathLst>
                <a:path w="19051" h="7620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6226" y="10361"/>
                  </a:lnTo>
                  <a:lnTo>
                    <a:pt x="12504" y="16246"/>
                  </a:lnTo>
                  <a:lnTo>
                    <a:pt x="10113" y="28649"/>
                  </a:lnTo>
                  <a:lnTo>
                    <a:pt x="9640" y="36233"/>
                  </a:lnTo>
                  <a:lnTo>
                    <a:pt x="3002" y="45336"/>
                  </a:lnTo>
                  <a:lnTo>
                    <a:pt x="395" y="55386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966"/>
            <p:cNvSpPr/>
            <p:nvPr>
              <p:custDataLst>
                <p:tags r:id="rId80"/>
              </p:custDataLst>
            </p:nvPr>
          </p:nvSpPr>
          <p:spPr>
            <a:xfrm>
              <a:off x="9058275" y="6553201"/>
              <a:ext cx="38101" cy="95250"/>
            </a:xfrm>
            <a:custGeom>
              <a:avLst/>
              <a:gdLst/>
              <a:ahLst/>
              <a:cxnLst/>
              <a:rect l="0" t="0" r="0" b="0"/>
              <a:pathLst>
                <a:path w="38101" h="95250">
                  <a:moveTo>
                    <a:pt x="28575" y="95249"/>
                  </a:moveTo>
                  <a:lnTo>
                    <a:pt x="28575" y="95249"/>
                  </a:lnTo>
                  <a:lnTo>
                    <a:pt x="28575" y="90193"/>
                  </a:lnTo>
                  <a:lnTo>
                    <a:pt x="25751" y="84888"/>
                  </a:lnTo>
                  <a:lnTo>
                    <a:pt x="23518" y="81992"/>
                  </a:lnTo>
                  <a:lnTo>
                    <a:pt x="21037" y="73129"/>
                  </a:lnTo>
                  <a:lnTo>
                    <a:pt x="19165" y="49884"/>
                  </a:lnTo>
                  <a:lnTo>
                    <a:pt x="11527" y="37560"/>
                  </a:lnTo>
                  <a:lnTo>
                    <a:pt x="9643" y="20899"/>
                  </a:lnTo>
                  <a:lnTo>
                    <a:pt x="3002" y="11810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8200"/>
                  </a:lnTo>
                  <a:lnTo>
                    <a:pt x="21458" y="22665"/>
                  </a:lnTo>
                  <a:lnTo>
                    <a:pt x="25412" y="28770"/>
                  </a:lnTo>
                  <a:lnTo>
                    <a:pt x="28228" y="35012"/>
                  </a:lnTo>
                  <a:lnTo>
                    <a:pt x="38100" y="476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967"/>
            <p:cNvSpPr/>
            <p:nvPr>
              <p:custDataLst>
                <p:tags r:id="rId81"/>
              </p:custDataLst>
            </p:nvPr>
          </p:nvSpPr>
          <p:spPr>
            <a:xfrm>
              <a:off x="9086850" y="6629400"/>
              <a:ext cx="57151" cy="66676"/>
            </a:xfrm>
            <a:custGeom>
              <a:avLst/>
              <a:gdLst/>
              <a:ahLst/>
              <a:cxnLst/>
              <a:rect l="0" t="0" r="0" b="0"/>
              <a:pathLst>
                <a:path w="57151" h="66676">
                  <a:moveTo>
                    <a:pt x="47625" y="9525"/>
                  </a:moveTo>
                  <a:lnTo>
                    <a:pt x="47625" y="9525"/>
                  </a:lnTo>
                  <a:lnTo>
                    <a:pt x="52682" y="9525"/>
                  </a:lnTo>
                  <a:lnTo>
                    <a:pt x="54171" y="8467"/>
                  </a:lnTo>
                  <a:lnTo>
                    <a:pt x="55163" y="6703"/>
                  </a:lnTo>
                  <a:lnTo>
                    <a:pt x="57149" y="5"/>
                  </a:lnTo>
                  <a:lnTo>
                    <a:pt x="57149" y="3"/>
                  </a:lnTo>
                  <a:lnTo>
                    <a:pt x="57150" y="0"/>
                  </a:lnTo>
                  <a:lnTo>
                    <a:pt x="38608" y="0"/>
                  </a:lnTo>
                  <a:lnTo>
                    <a:pt x="20493" y="17610"/>
                  </a:lnTo>
                  <a:lnTo>
                    <a:pt x="18277" y="26370"/>
                  </a:lnTo>
                  <a:lnTo>
                    <a:pt x="10886" y="36347"/>
                  </a:lnTo>
                  <a:lnTo>
                    <a:pt x="9794" y="45358"/>
                  </a:lnTo>
                  <a:lnTo>
                    <a:pt x="9535" y="56628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968"/>
            <p:cNvSpPr/>
            <p:nvPr>
              <p:custDataLst>
                <p:tags r:id="rId82"/>
              </p:custDataLst>
            </p:nvPr>
          </p:nvSpPr>
          <p:spPr>
            <a:xfrm>
              <a:off x="8982075" y="6562725"/>
              <a:ext cx="57150" cy="76201"/>
            </a:xfrm>
            <a:custGeom>
              <a:avLst/>
              <a:gdLst/>
              <a:ahLst/>
              <a:cxnLst/>
              <a:rect l="0" t="0" r="0" b="0"/>
              <a:pathLst>
                <a:path w="57150" h="76201">
                  <a:moveTo>
                    <a:pt x="0" y="57150"/>
                  </a:moveTo>
                  <a:lnTo>
                    <a:pt x="0" y="57150"/>
                  </a:lnTo>
                  <a:lnTo>
                    <a:pt x="8202" y="57150"/>
                  </a:lnTo>
                  <a:lnTo>
                    <a:pt x="14191" y="52094"/>
                  </a:lnTo>
                  <a:lnTo>
                    <a:pt x="16889" y="46789"/>
                  </a:lnTo>
                  <a:lnTo>
                    <a:pt x="18623" y="39817"/>
                  </a:lnTo>
                  <a:lnTo>
                    <a:pt x="19823" y="39245"/>
                  </a:lnTo>
                  <a:lnTo>
                    <a:pt x="23980" y="38608"/>
                  </a:lnTo>
                  <a:lnTo>
                    <a:pt x="25512" y="37381"/>
                  </a:lnTo>
                  <a:lnTo>
                    <a:pt x="28455" y="28980"/>
                  </a:lnTo>
                  <a:lnTo>
                    <a:pt x="38097" y="19053"/>
                  </a:lnTo>
                  <a:lnTo>
                    <a:pt x="38100" y="9525"/>
                  </a:lnTo>
                  <a:lnTo>
                    <a:pt x="47234" y="9525"/>
                  </a:lnTo>
                  <a:lnTo>
                    <a:pt x="47510" y="4469"/>
                  </a:lnTo>
                  <a:lnTo>
                    <a:pt x="48607" y="2980"/>
                  </a:lnTo>
                  <a:lnTo>
                    <a:pt x="57032" y="34"/>
                  </a:lnTo>
                  <a:lnTo>
                    <a:pt x="57147" y="1"/>
                  </a:lnTo>
                  <a:lnTo>
                    <a:pt x="57148" y="1"/>
                  </a:lnTo>
                  <a:lnTo>
                    <a:pt x="57149" y="0"/>
                  </a:lnTo>
                  <a:lnTo>
                    <a:pt x="43893" y="0"/>
                  </a:lnTo>
                  <a:lnTo>
                    <a:pt x="41963" y="1058"/>
                  </a:lnTo>
                  <a:lnTo>
                    <a:pt x="40674" y="2822"/>
                  </a:lnTo>
                  <a:lnTo>
                    <a:pt x="39815" y="5056"/>
                  </a:lnTo>
                  <a:lnTo>
                    <a:pt x="38186" y="6545"/>
                  </a:lnTo>
                  <a:lnTo>
                    <a:pt x="33552" y="8200"/>
                  </a:lnTo>
                  <a:lnTo>
                    <a:pt x="31893" y="9701"/>
                  </a:lnTo>
                  <a:lnTo>
                    <a:pt x="30049" y="14189"/>
                  </a:lnTo>
                  <a:lnTo>
                    <a:pt x="28704" y="26824"/>
                  </a:lnTo>
                  <a:lnTo>
                    <a:pt x="22054" y="35834"/>
                  </a:lnTo>
                  <a:lnTo>
                    <a:pt x="19941" y="44719"/>
                  </a:lnTo>
                  <a:lnTo>
                    <a:pt x="19445" y="50920"/>
                  </a:lnTo>
                  <a:lnTo>
                    <a:pt x="20372" y="52997"/>
                  </a:lnTo>
                  <a:lnTo>
                    <a:pt x="22048" y="54381"/>
                  </a:lnTo>
                  <a:lnTo>
                    <a:pt x="24224" y="55304"/>
                  </a:lnTo>
                  <a:lnTo>
                    <a:pt x="25674" y="56978"/>
                  </a:lnTo>
                  <a:lnTo>
                    <a:pt x="27285" y="61659"/>
                  </a:lnTo>
                  <a:lnTo>
                    <a:pt x="2857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969"/>
            <p:cNvSpPr/>
            <p:nvPr>
              <p:custDataLst>
                <p:tags r:id="rId83"/>
              </p:custDataLst>
            </p:nvPr>
          </p:nvSpPr>
          <p:spPr>
            <a:xfrm>
              <a:off x="8953500" y="657225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0"/>
                  </a:moveTo>
                  <a:lnTo>
                    <a:pt x="0" y="0"/>
                  </a:lnTo>
                  <a:lnTo>
                    <a:pt x="9490" y="9491"/>
                  </a:lnTo>
                  <a:lnTo>
                    <a:pt x="9525" y="28182"/>
                  </a:lnTo>
                  <a:lnTo>
                    <a:pt x="1323" y="28541"/>
                  </a:lnTo>
                  <a:lnTo>
                    <a:pt x="883" y="29611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970"/>
            <p:cNvSpPr/>
            <p:nvPr>
              <p:custDataLst>
                <p:tags r:id="rId84"/>
              </p:custDataLst>
            </p:nvPr>
          </p:nvSpPr>
          <p:spPr>
            <a:xfrm>
              <a:off x="8896350" y="6515100"/>
              <a:ext cx="18936" cy="95251"/>
            </a:xfrm>
            <a:custGeom>
              <a:avLst/>
              <a:gdLst/>
              <a:ahLst/>
              <a:cxnLst/>
              <a:rect l="0" t="0" r="0" b="0"/>
              <a:pathLst>
                <a:path w="18936" h="95251">
                  <a:moveTo>
                    <a:pt x="9525" y="95250"/>
                  </a:moveTo>
                  <a:lnTo>
                    <a:pt x="9525" y="95250"/>
                  </a:lnTo>
                  <a:lnTo>
                    <a:pt x="9525" y="87050"/>
                  </a:lnTo>
                  <a:lnTo>
                    <a:pt x="17727" y="64383"/>
                  </a:lnTo>
                  <a:lnTo>
                    <a:pt x="18935" y="44527"/>
                  </a:lnTo>
                  <a:lnTo>
                    <a:pt x="16177" y="38134"/>
                  </a:lnTo>
                  <a:lnTo>
                    <a:pt x="10839" y="30462"/>
                  </a:lnTo>
                  <a:lnTo>
                    <a:pt x="9560" y="19491"/>
                  </a:lnTo>
                  <a:lnTo>
                    <a:pt x="2986" y="1153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971"/>
            <p:cNvSpPr/>
            <p:nvPr>
              <p:custDataLst>
                <p:tags r:id="rId85"/>
              </p:custDataLst>
            </p:nvPr>
          </p:nvSpPr>
          <p:spPr>
            <a:xfrm>
              <a:off x="8905875" y="6524626"/>
              <a:ext cx="28576" cy="76200"/>
            </a:xfrm>
            <a:custGeom>
              <a:avLst/>
              <a:gdLst/>
              <a:ahLst/>
              <a:cxnLst/>
              <a:rect l="0" t="0" r="0" b="0"/>
              <a:pathLst>
                <a:path w="28576" h="76200">
                  <a:moveTo>
                    <a:pt x="9525" y="19049"/>
                  </a:moveTo>
                  <a:lnTo>
                    <a:pt x="9525" y="19049"/>
                  </a:lnTo>
                  <a:lnTo>
                    <a:pt x="9525" y="13993"/>
                  </a:lnTo>
                  <a:lnTo>
                    <a:pt x="10583" y="12504"/>
                  </a:lnTo>
                  <a:lnTo>
                    <a:pt x="12349" y="11511"/>
                  </a:lnTo>
                  <a:lnTo>
                    <a:pt x="19227" y="9785"/>
                  </a:lnTo>
                  <a:lnTo>
                    <a:pt x="23716" y="9640"/>
                  </a:lnTo>
                  <a:lnTo>
                    <a:pt x="25335" y="8543"/>
                  </a:lnTo>
                  <a:lnTo>
                    <a:pt x="26414" y="6753"/>
                  </a:lnTo>
                  <a:lnTo>
                    <a:pt x="28574" y="4"/>
                  </a:lnTo>
                  <a:lnTo>
                    <a:pt x="28574" y="2"/>
                  </a:lnTo>
                  <a:lnTo>
                    <a:pt x="28575" y="0"/>
                  </a:lnTo>
                  <a:lnTo>
                    <a:pt x="28575" y="24603"/>
                  </a:lnTo>
                  <a:lnTo>
                    <a:pt x="27517" y="25927"/>
                  </a:lnTo>
                  <a:lnTo>
                    <a:pt x="23518" y="27397"/>
                  </a:lnTo>
                  <a:lnTo>
                    <a:pt x="22029" y="28848"/>
                  </a:lnTo>
                  <a:lnTo>
                    <a:pt x="20373" y="33281"/>
                  </a:lnTo>
                  <a:lnTo>
                    <a:pt x="19441" y="41727"/>
                  </a:lnTo>
                  <a:lnTo>
                    <a:pt x="18252" y="43693"/>
                  </a:lnTo>
                  <a:lnTo>
                    <a:pt x="16402" y="45004"/>
                  </a:lnTo>
                  <a:lnTo>
                    <a:pt x="14110" y="45878"/>
                  </a:lnTo>
                  <a:lnTo>
                    <a:pt x="12582" y="47518"/>
                  </a:lnTo>
                  <a:lnTo>
                    <a:pt x="10884" y="52163"/>
                  </a:lnTo>
                  <a:lnTo>
                    <a:pt x="9645" y="64912"/>
                  </a:lnTo>
                  <a:lnTo>
                    <a:pt x="0" y="761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972"/>
            <p:cNvSpPr/>
            <p:nvPr>
              <p:custDataLst>
                <p:tags r:id="rId86"/>
              </p:custDataLst>
            </p:nvPr>
          </p:nvSpPr>
          <p:spPr>
            <a:xfrm>
              <a:off x="8743950" y="6496050"/>
              <a:ext cx="113899" cy="171451"/>
            </a:xfrm>
            <a:custGeom>
              <a:avLst/>
              <a:gdLst/>
              <a:ahLst/>
              <a:cxnLst/>
              <a:rect l="0" t="0" r="0" b="0"/>
              <a:pathLst>
                <a:path w="113899" h="171451">
                  <a:moveTo>
                    <a:pt x="0" y="171450"/>
                  </a:moveTo>
                  <a:lnTo>
                    <a:pt x="0" y="171450"/>
                  </a:lnTo>
                  <a:lnTo>
                    <a:pt x="5057" y="166394"/>
                  </a:lnTo>
                  <a:lnTo>
                    <a:pt x="7538" y="158267"/>
                  </a:lnTo>
                  <a:lnTo>
                    <a:pt x="9702" y="148657"/>
                  </a:lnTo>
                  <a:lnTo>
                    <a:pt x="15810" y="136239"/>
                  </a:lnTo>
                  <a:lnTo>
                    <a:pt x="19147" y="120683"/>
                  </a:lnTo>
                  <a:lnTo>
                    <a:pt x="26370" y="108901"/>
                  </a:lnTo>
                  <a:lnTo>
                    <a:pt x="32182" y="102022"/>
                  </a:lnTo>
                  <a:lnTo>
                    <a:pt x="35468" y="92616"/>
                  </a:lnTo>
                  <a:lnTo>
                    <a:pt x="37988" y="82438"/>
                  </a:lnTo>
                  <a:lnTo>
                    <a:pt x="46147" y="68959"/>
                  </a:lnTo>
                  <a:lnTo>
                    <a:pt x="47613" y="33410"/>
                  </a:lnTo>
                  <a:lnTo>
                    <a:pt x="41976" y="27901"/>
                  </a:lnTo>
                  <a:lnTo>
                    <a:pt x="34530" y="21925"/>
                  </a:lnTo>
                  <a:lnTo>
                    <a:pt x="28808" y="10071"/>
                  </a:lnTo>
                  <a:lnTo>
                    <a:pt x="36797" y="1372"/>
                  </a:lnTo>
                  <a:lnTo>
                    <a:pt x="42770" y="406"/>
                  </a:lnTo>
                  <a:lnTo>
                    <a:pt x="90351" y="0"/>
                  </a:lnTo>
                  <a:lnTo>
                    <a:pt x="100269" y="0"/>
                  </a:lnTo>
                  <a:lnTo>
                    <a:pt x="101771" y="1058"/>
                  </a:lnTo>
                  <a:lnTo>
                    <a:pt x="102772" y="2822"/>
                  </a:lnTo>
                  <a:lnTo>
                    <a:pt x="104380" y="8200"/>
                  </a:lnTo>
                  <a:lnTo>
                    <a:pt x="107421" y="8937"/>
                  </a:lnTo>
                  <a:lnTo>
                    <a:pt x="109714" y="9132"/>
                  </a:lnTo>
                  <a:lnTo>
                    <a:pt x="111242" y="10321"/>
                  </a:lnTo>
                  <a:lnTo>
                    <a:pt x="113898" y="17691"/>
                  </a:lnTo>
                  <a:lnTo>
                    <a:pt x="105634" y="37313"/>
                  </a:lnTo>
                  <a:lnTo>
                    <a:pt x="10477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973"/>
            <p:cNvSpPr/>
            <p:nvPr>
              <p:custDataLst>
                <p:tags r:id="rId87"/>
              </p:custDataLst>
            </p:nvPr>
          </p:nvSpPr>
          <p:spPr>
            <a:xfrm>
              <a:off x="8686800" y="6524628"/>
              <a:ext cx="123826" cy="209548"/>
            </a:xfrm>
            <a:custGeom>
              <a:avLst/>
              <a:gdLst/>
              <a:ahLst/>
              <a:cxnLst/>
              <a:rect l="0" t="0" r="0" b="0"/>
              <a:pathLst>
                <a:path w="123826" h="209548">
                  <a:moveTo>
                    <a:pt x="104775" y="28572"/>
                  </a:moveTo>
                  <a:lnTo>
                    <a:pt x="104775" y="28572"/>
                  </a:lnTo>
                  <a:lnTo>
                    <a:pt x="122110" y="11239"/>
                  </a:lnTo>
                  <a:lnTo>
                    <a:pt x="123062" y="7462"/>
                  </a:lnTo>
                  <a:lnTo>
                    <a:pt x="123824" y="5"/>
                  </a:lnTo>
                  <a:lnTo>
                    <a:pt x="123825" y="2"/>
                  </a:lnTo>
                  <a:lnTo>
                    <a:pt x="123825" y="0"/>
                  </a:lnTo>
                  <a:lnTo>
                    <a:pt x="86969" y="36853"/>
                  </a:lnTo>
                  <a:lnTo>
                    <a:pt x="80987" y="48480"/>
                  </a:lnTo>
                  <a:lnTo>
                    <a:pt x="63223" y="92122"/>
                  </a:lnTo>
                  <a:lnTo>
                    <a:pt x="38088" y="135335"/>
                  </a:lnTo>
                  <a:lnTo>
                    <a:pt x="21871" y="168799"/>
                  </a:lnTo>
                  <a:lnTo>
                    <a:pt x="19245" y="176620"/>
                  </a:lnTo>
                  <a:lnTo>
                    <a:pt x="11014" y="188461"/>
                  </a:lnTo>
                  <a:lnTo>
                    <a:pt x="8761" y="197699"/>
                  </a:lnTo>
                  <a:lnTo>
                    <a:pt x="0" y="2095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974"/>
            <p:cNvSpPr/>
            <p:nvPr>
              <p:custDataLst>
                <p:tags r:id="rId88"/>
              </p:custDataLst>
            </p:nvPr>
          </p:nvSpPr>
          <p:spPr>
            <a:xfrm>
              <a:off x="8534435" y="6534151"/>
              <a:ext cx="123791" cy="57150"/>
            </a:xfrm>
            <a:custGeom>
              <a:avLst/>
              <a:gdLst/>
              <a:ahLst/>
              <a:cxnLst/>
              <a:rect l="0" t="0" r="0" b="0"/>
              <a:pathLst>
                <a:path w="123791" h="57150">
                  <a:moveTo>
                    <a:pt x="9490" y="57149"/>
                  </a:moveTo>
                  <a:lnTo>
                    <a:pt x="9490" y="57149"/>
                  </a:lnTo>
                  <a:lnTo>
                    <a:pt x="19015" y="57149"/>
                  </a:lnTo>
                  <a:lnTo>
                    <a:pt x="9494" y="57149"/>
                  </a:lnTo>
                  <a:lnTo>
                    <a:pt x="1290" y="48949"/>
                  </a:lnTo>
                  <a:lnTo>
                    <a:pt x="848" y="49565"/>
                  </a:lnTo>
                  <a:lnTo>
                    <a:pt x="0" y="56792"/>
                  </a:lnTo>
                  <a:lnTo>
                    <a:pt x="36199" y="57148"/>
                  </a:lnTo>
                  <a:lnTo>
                    <a:pt x="57756" y="40259"/>
                  </a:lnTo>
                  <a:lnTo>
                    <a:pt x="60717" y="39539"/>
                  </a:lnTo>
                  <a:lnTo>
                    <a:pt x="62691" y="38001"/>
                  </a:lnTo>
                  <a:lnTo>
                    <a:pt x="85570" y="9644"/>
                  </a:lnTo>
                  <a:lnTo>
                    <a:pt x="85686" y="394"/>
                  </a:lnTo>
                  <a:lnTo>
                    <a:pt x="71143" y="0"/>
                  </a:lnTo>
                  <a:lnTo>
                    <a:pt x="69642" y="1058"/>
                  </a:lnTo>
                  <a:lnTo>
                    <a:pt x="68642" y="2821"/>
                  </a:lnTo>
                  <a:lnTo>
                    <a:pt x="66757" y="17332"/>
                  </a:lnTo>
                  <a:lnTo>
                    <a:pt x="66640" y="37695"/>
                  </a:lnTo>
                  <a:lnTo>
                    <a:pt x="71696" y="43036"/>
                  </a:lnTo>
                  <a:lnTo>
                    <a:pt x="77001" y="45585"/>
                  </a:lnTo>
                  <a:lnTo>
                    <a:pt x="85182" y="47505"/>
                  </a:lnTo>
                  <a:lnTo>
                    <a:pt x="93847" y="39412"/>
                  </a:lnTo>
                  <a:lnTo>
                    <a:pt x="99866" y="38487"/>
                  </a:lnTo>
                  <a:lnTo>
                    <a:pt x="112514" y="38133"/>
                  </a:lnTo>
                  <a:lnTo>
                    <a:pt x="113098" y="37063"/>
                  </a:lnTo>
                  <a:lnTo>
                    <a:pt x="113746" y="33053"/>
                  </a:lnTo>
                  <a:lnTo>
                    <a:pt x="114977" y="31560"/>
                  </a:lnTo>
                  <a:lnTo>
                    <a:pt x="123766" y="28581"/>
                  </a:lnTo>
                  <a:lnTo>
                    <a:pt x="123786" y="28575"/>
                  </a:lnTo>
                  <a:lnTo>
                    <a:pt x="123788" y="28575"/>
                  </a:lnTo>
                  <a:lnTo>
                    <a:pt x="123789" y="28574"/>
                  </a:lnTo>
                  <a:lnTo>
                    <a:pt x="123790" y="28574"/>
                  </a:lnTo>
                  <a:lnTo>
                    <a:pt x="123790" y="476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975"/>
            <p:cNvSpPr/>
            <p:nvPr>
              <p:custDataLst>
                <p:tags r:id="rId89"/>
              </p:custDataLst>
            </p:nvPr>
          </p:nvSpPr>
          <p:spPr>
            <a:xfrm>
              <a:off x="8324850" y="6496166"/>
              <a:ext cx="142876" cy="95019"/>
            </a:xfrm>
            <a:custGeom>
              <a:avLst/>
              <a:gdLst/>
              <a:ahLst/>
              <a:cxnLst/>
              <a:rect l="0" t="0" r="0" b="0"/>
              <a:pathLst>
                <a:path w="142876" h="95019">
                  <a:moveTo>
                    <a:pt x="0" y="85609"/>
                  </a:moveTo>
                  <a:lnTo>
                    <a:pt x="0" y="85609"/>
                  </a:lnTo>
                  <a:lnTo>
                    <a:pt x="9525" y="85609"/>
                  </a:lnTo>
                  <a:lnTo>
                    <a:pt x="116" y="85609"/>
                  </a:lnTo>
                  <a:lnTo>
                    <a:pt x="4" y="94741"/>
                  </a:lnTo>
                  <a:lnTo>
                    <a:pt x="10115" y="95018"/>
                  </a:lnTo>
                  <a:lnTo>
                    <a:pt x="13093" y="93998"/>
                  </a:lnTo>
                  <a:lnTo>
                    <a:pt x="15079" y="92261"/>
                  </a:lnTo>
                  <a:lnTo>
                    <a:pt x="16403" y="90044"/>
                  </a:lnTo>
                  <a:lnTo>
                    <a:pt x="18343" y="88565"/>
                  </a:lnTo>
                  <a:lnTo>
                    <a:pt x="29063" y="83371"/>
                  </a:lnTo>
                  <a:lnTo>
                    <a:pt x="64867" y="54020"/>
                  </a:lnTo>
                  <a:lnTo>
                    <a:pt x="73962" y="41152"/>
                  </a:lnTo>
                  <a:lnTo>
                    <a:pt x="75767" y="40096"/>
                  </a:lnTo>
                  <a:lnTo>
                    <a:pt x="83362" y="37551"/>
                  </a:lnTo>
                  <a:lnTo>
                    <a:pt x="89260" y="33206"/>
                  </a:lnTo>
                  <a:lnTo>
                    <a:pt x="92589" y="24924"/>
                  </a:lnTo>
                  <a:lnTo>
                    <a:pt x="95203" y="9678"/>
                  </a:lnTo>
                  <a:lnTo>
                    <a:pt x="104382" y="9416"/>
                  </a:lnTo>
                  <a:lnTo>
                    <a:pt x="104771" y="0"/>
                  </a:lnTo>
                  <a:lnTo>
                    <a:pt x="104774" y="4974"/>
                  </a:lnTo>
                  <a:lnTo>
                    <a:pt x="103717" y="6453"/>
                  </a:lnTo>
                  <a:lnTo>
                    <a:pt x="97236" y="8825"/>
                  </a:lnTo>
                  <a:lnTo>
                    <a:pt x="96573" y="9019"/>
                  </a:lnTo>
                  <a:lnTo>
                    <a:pt x="95838" y="12058"/>
                  </a:lnTo>
                  <a:lnTo>
                    <a:pt x="95641" y="14350"/>
                  </a:lnTo>
                  <a:lnTo>
                    <a:pt x="92603" y="19719"/>
                  </a:lnTo>
                  <a:lnTo>
                    <a:pt x="87084" y="26733"/>
                  </a:lnTo>
                  <a:lnTo>
                    <a:pt x="86127" y="33004"/>
                  </a:lnTo>
                  <a:lnTo>
                    <a:pt x="87051" y="34664"/>
                  </a:lnTo>
                  <a:lnTo>
                    <a:pt x="88726" y="35771"/>
                  </a:lnTo>
                  <a:lnTo>
                    <a:pt x="94869" y="37855"/>
                  </a:lnTo>
                  <a:lnTo>
                    <a:pt x="95241" y="47114"/>
                  </a:lnTo>
                  <a:lnTo>
                    <a:pt x="112584" y="47499"/>
                  </a:lnTo>
                  <a:lnTo>
                    <a:pt x="134129" y="30497"/>
                  </a:lnTo>
                  <a:lnTo>
                    <a:pt x="142870" y="28460"/>
                  </a:lnTo>
                  <a:lnTo>
                    <a:pt x="142870" y="28460"/>
                  </a:lnTo>
                  <a:lnTo>
                    <a:pt x="142875" y="28459"/>
                  </a:lnTo>
                  <a:lnTo>
                    <a:pt x="142875" y="760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976"/>
            <p:cNvSpPr/>
            <p:nvPr>
              <p:custDataLst>
                <p:tags r:id="rId90"/>
              </p:custDataLst>
            </p:nvPr>
          </p:nvSpPr>
          <p:spPr>
            <a:xfrm>
              <a:off x="8239125" y="6429781"/>
              <a:ext cx="91206" cy="142470"/>
            </a:xfrm>
            <a:custGeom>
              <a:avLst/>
              <a:gdLst/>
              <a:ahLst/>
              <a:cxnLst/>
              <a:rect l="0" t="0" r="0" b="0"/>
              <a:pathLst>
                <a:path w="91206" h="142470">
                  <a:moveTo>
                    <a:pt x="66675" y="56744"/>
                  </a:moveTo>
                  <a:lnTo>
                    <a:pt x="66675" y="56744"/>
                  </a:lnTo>
                  <a:lnTo>
                    <a:pt x="71731" y="51688"/>
                  </a:lnTo>
                  <a:lnTo>
                    <a:pt x="74214" y="46383"/>
                  </a:lnTo>
                  <a:lnTo>
                    <a:pt x="74877" y="43487"/>
                  </a:lnTo>
                  <a:lnTo>
                    <a:pt x="84765" y="28332"/>
                  </a:lnTo>
                  <a:lnTo>
                    <a:pt x="85687" y="10883"/>
                  </a:lnTo>
                  <a:lnTo>
                    <a:pt x="86757" y="10295"/>
                  </a:lnTo>
                  <a:lnTo>
                    <a:pt x="90770" y="9641"/>
                  </a:lnTo>
                  <a:lnTo>
                    <a:pt x="91205" y="8409"/>
                  </a:lnTo>
                  <a:lnTo>
                    <a:pt x="86002" y="0"/>
                  </a:lnTo>
                  <a:lnTo>
                    <a:pt x="85808" y="4770"/>
                  </a:lnTo>
                  <a:lnTo>
                    <a:pt x="84721" y="6220"/>
                  </a:lnTo>
                  <a:lnTo>
                    <a:pt x="77531" y="8737"/>
                  </a:lnTo>
                  <a:lnTo>
                    <a:pt x="68116" y="9086"/>
                  </a:lnTo>
                  <a:lnTo>
                    <a:pt x="67635" y="10156"/>
                  </a:lnTo>
                  <a:lnTo>
                    <a:pt x="65701" y="25363"/>
                  </a:lnTo>
                  <a:lnTo>
                    <a:pt x="61657" y="31508"/>
                  </a:lnTo>
                  <a:lnTo>
                    <a:pt x="56331" y="34945"/>
                  </a:lnTo>
                  <a:lnTo>
                    <a:pt x="53429" y="35861"/>
                  </a:lnTo>
                  <a:lnTo>
                    <a:pt x="51495" y="37531"/>
                  </a:lnTo>
                  <a:lnTo>
                    <a:pt x="40311" y="56920"/>
                  </a:lnTo>
                  <a:lnTo>
                    <a:pt x="39574" y="60036"/>
                  </a:lnTo>
                  <a:lnTo>
                    <a:pt x="10957" y="103652"/>
                  </a:lnTo>
                  <a:lnTo>
                    <a:pt x="0" y="1424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977"/>
            <p:cNvSpPr/>
            <p:nvPr>
              <p:custDataLst>
                <p:tags r:id="rId91"/>
              </p:custDataLst>
            </p:nvPr>
          </p:nvSpPr>
          <p:spPr>
            <a:xfrm>
              <a:off x="8010525" y="6515100"/>
              <a:ext cx="66676" cy="28576"/>
            </a:xfrm>
            <a:custGeom>
              <a:avLst/>
              <a:gdLst/>
              <a:ahLst/>
              <a:cxnLst/>
              <a:rect l="0" t="0" r="0" b="0"/>
              <a:pathLst>
                <a:path w="66676" h="28576">
                  <a:moveTo>
                    <a:pt x="66675" y="0"/>
                  </a:moveTo>
                  <a:lnTo>
                    <a:pt x="66675" y="0"/>
                  </a:lnTo>
                  <a:lnTo>
                    <a:pt x="34876" y="0"/>
                  </a:lnTo>
                  <a:lnTo>
                    <a:pt x="32776" y="1058"/>
                  </a:lnTo>
                  <a:lnTo>
                    <a:pt x="31375" y="2822"/>
                  </a:lnTo>
                  <a:lnTo>
                    <a:pt x="30442" y="5056"/>
                  </a:lnTo>
                  <a:lnTo>
                    <a:pt x="28760" y="6545"/>
                  </a:lnTo>
                  <a:lnTo>
                    <a:pt x="24072" y="8200"/>
                  </a:lnTo>
                  <a:lnTo>
                    <a:pt x="0" y="9525"/>
                  </a:lnTo>
                  <a:lnTo>
                    <a:pt x="32076" y="9525"/>
                  </a:lnTo>
                  <a:lnTo>
                    <a:pt x="34083" y="10583"/>
                  </a:lnTo>
                  <a:lnTo>
                    <a:pt x="35422" y="12347"/>
                  </a:lnTo>
                  <a:lnTo>
                    <a:pt x="36315" y="14581"/>
                  </a:lnTo>
                  <a:lnTo>
                    <a:pt x="37967" y="16070"/>
                  </a:lnTo>
                  <a:lnTo>
                    <a:pt x="48227" y="21283"/>
                  </a:lnTo>
                  <a:lnTo>
                    <a:pt x="5715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978"/>
            <p:cNvSpPr/>
            <p:nvPr>
              <p:custDataLst>
                <p:tags r:id="rId92"/>
              </p:custDataLst>
            </p:nvPr>
          </p:nvSpPr>
          <p:spPr>
            <a:xfrm>
              <a:off x="8096250" y="6200775"/>
              <a:ext cx="95251" cy="152401"/>
            </a:xfrm>
            <a:custGeom>
              <a:avLst/>
              <a:gdLst/>
              <a:ahLst/>
              <a:cxnLst/>
              <a:rect l="0" t="0" r="0" b="0"/>
              <a:pathLst>
                <a:path w="95251" h="152401">
                  <a:moveTo>
                    <a:pt x="38100" y="38100"/>
                  </a:moveTo>
                  <a:lnTo>
                    <a:pt x="38100" y="38100"/>
                  </a:lnTo>
                  <a:lnTo>
                    <a:pt x="9525" y="38100"/>
                  </a:lnTo>
                  <a:lnTo>
                    <a:pt x="9525" y="28968"/>
                  </a:lnTo>
                  <a:lnTo>
                    <a:pt x="18659" y="28585"/>
                  </a:lnTo>
                  <a:lnTo>
                    <a:pt x="19046" y="19166"/>
                  </a:lnTo>
                  <a:lnTo>
                    <a:pt x="27250" y="19060"/>
                  </a:lnTo>
                  <a:lnTo>
                    <a:pt x="27692" y="17999"/>
                  </a:lnTo>
                  <a:lnTo>
                    <a:pt x="28575" y="393"/>
                  </a:lnTo>
                  <a:lnTo>
                    <a:pt x="71697" y="0"/>
                  </a:lnTo>
                  <a:lnTo>
                    <a:pt x="73198" y="1058"/>
                  </a:lnTo>
                  <a:lnTo>
                    <a:pt x="74198" y="2822"/>
                  </a:lnTo>
                  <a:lnTo>
                    <a:pt x="76083" y="9132"/>
                  </a:lnTo>
                  <a:lnTo>
                    <a:pt x="93915" y="9525"/>
                  </a:lnTo>
                  <a:lnTo>
                    <a:pt x="94361" y="10583"/>
                  </a:lnTo>
                  <a:lnTo>
                    <a:pt x="95250" y="27248"/>
                  </a:lnTo>
                  <a:lnTo>
                    <a:pt x="94192" y="27690"/>
                  </a:lnTo>
                  <a:lnTo>
                    <a:pt x="90194" y="28182"/>
                  </a:lnTo>
                  <a:lnTo>
                    <a:pt x="88703" y="29371"/>
                  </a:lnTo>
                  <a:lnTo>
                    <a:pt x="85840" y="37698"/>
                  </a:lnTo>
                  <a:lnTo>
                    <a:pt x="85735" y="46267"/>
                  </a:lnTo>
                  <a:lnTo>
                    <a:pt x="84674" y="46719"/>
                  </a:lnTo>
                  <a:lnTo>
                    <a:pt x="77525" y="47506"/>
                  </a:lnTo>
                  <a:lnTo>
                    <a:pt x="76789" y="50395"/>
                  </a:lnTo>
                  <a:lnTo>
                    <a:pt x="76593" y="52647"/>
                  </a:lnTo>
                  <a:lnTo>
                    <a:pt x="75404" y="54147"/>
                  </a:lnTo>
                  <a:lnTo>
                    <a:pt x="67077" y="57033"/>
                  </a:lnTo>
                  <a:lnTo>
                    <a:pt x="57269" y="66558"/>
                  </a:lnTo>
                  <a:lnTo>
                    <a:pt x="52128" y="66641"/>
                  </a:lnTo>
                  <a:lnTo>
                    <a:pt x="50627" y="67711"/>
                  </a:lnTo>
                  <a:lnTo>
                    <a:pt x="49627" y="69482"/>
                  </a:lnTo>
                  <a:lnTo>
                    <a:pt x="47635" y="76166"/>
                  </a:lnTo>
                  <a:lnTo>
                    <a:pt x="38216" y="85609"/>
                  </a:lnTo>
                  <a:lnTo>
                    <a:pt x="29910" y="85715"/>
                  </a:lnTo>
                  <a:lnTo>
                    <a:pt x="29464" y="86776"/>
                  </a:lnTo>
                  <a:lnTo>
                    <a:pt x="28575" y="104380"/>
                  </a:lnTo>
                  <a:lnTo>
                    <a:pt x="19084" y="114265"/>
                  </a:lnTo>
                  <a:lnTo>
                    <a:pt x="14004" y="114289"/>
                  </a:lnTo>
                  <a:lnTo>
                    <a:pt x="12511" y="115351"/>
                  </a:lnTo>
                  <a:lnTo>
                    <a:pt x="11516" y="117117"/>
                  </a:lnTo>
                  <a:lnTo>
                    <a:pt x="9559" y="123709"/>
                  </a:lnTo>
                  <a:lnTo>
                    <a:pt x="1327" y="123815"/>
                  </a:lnTo>
                  <a:lnTo>
                    <a:pt x="884" y="124876"/>
                  </a:lnTo>
                  <a:lnTo>
                    <a:pt x="0" y="151042"/>
                  </a:lnTo>
                  <a:lnTo>
                    <a:pt x="1058" y="151494"/>
                  </a:lnTo>
                  <a:lnTo>
                    <a:pt x="47717" y="152400"/>
                  </a:lnTo>
                  <a:lnTo>
                    <a:pt x="52252" y="152400"/>
                  </a:lnTo>
                  <a:lnTo>
                    <a:pt x="53885" y="151342"/>
                  </a:lnTo>
                  <a:lnTo>
                    <a:pt x="54973" y="149578"/>
                  </a:lnTo>
                  <a:lnTo>
                    <a:pt x="55699" y="147344"/>
                  </a:lnTo>
                  <a:lnTo>
                    <a:pt x="57241" y="145855"/>
                  </a:lnTo>
                  <a:lnTo>
                    <a:pt x="65224" y="143268"/>
                  </a:lnTo>
                  <a:lnTo>
                    <a:pt x="84397" y="142875"/>
                  </a:lnTo>
                  <a:lnTo>
                    <a:pt x="84840" y="143933"/>
                  </a:lnTo>
                  <a:lnTo>
                    <a:pt x="85725" y="152400"/>
                  </a:lnTo>
                  <a:lnTo>
                    <a:pt x="9525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1" name="SMARTInkShape-Group262"/>
          <p:cNvGrpSpPr/>
          <p:nvPr/>
        </p:nvGrpSpPr>
        <p:grpSpPr>
          <a:xfrm>
            <a:off x="533410" y="5753100"/>
            <a:ext cx="28566" cy="457084"/>
            <a:chOff x="533410" y="5753100"/>
            <a:chExt cx="28566" cy="457084"/>
          </a:xfrm>
        </p:grpSpPr>
        <p:sp>
          <p:nvSpPr>
            <p:cNvPr id="249" name="SMARTInkShape-979"/>
            <p:cNvSpPr/>
            <p:nvPr>
              <p:custDataLst>
                <p:tags r:id="rId77"/>
              </p:custDataLst>
            </p:nvPr>
          </p:nvSpPr>
          <p:spPr>
            <a:xfrm>
              <a:off x="542925" y="5753100"/>
              <a:ext cx="9526" cy="200026"/>
            </a:xfrm>
            <a:custGeom>
              <a:avLst/>
              <a:gdLst/>
              <a:ahLst/>
              <a:cxnLst/>
              <a:rect l="0" t="0" r="0" b="0"/>
              <a:pathLst>
                <a:path w="9526" h="2000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9515" y="9525"/>
                  </a:lnTo>
                  <a:lnTo>
                    <a:pt x="9525" y="54244"/>
                  </a:lnTo>
                  <a:lnTo>
                    <a:pt x="9525" y="101600"/>
                  </a:lnTo>
                  <a:lnTo>
                    <a:pt x="9525" y="127000"/>
                  </a:lnTo>
                  <a:lnTo>
                    <a:pt x="6703" y="133350"/>
                  </a:lnTo>
                  <a:lnTo>
                    <a:pt x="4469" y="136525"/>
                  </a:lnTo>
                  <a:lnTo>
                    <a:pt x="1324" y="151106"/>
                  </a:lnTo>
                  <a:lnTo>
                    <a:pt x="3" y="198132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980"/>
            <p:cNvSpPr/>
            <p:nvPr>
              <p:custDataLst>
                <p:tags r:id="rId78"/>
              </p:custDataLst>
            </p:nvPr>
          </p:nvSpPr>
          <p:spPr>
            <a:xfrm>
              <a:off x="533410" y="5791200"/>
              <a:ext cx="28566" cy="418984"/>
            </a:xfrm>
            <a:custGeom>
              <a:avLst/>
              <a:gdLst/>
              <a:ahLst/>
              <a:cxnLst/>
              <a:rect l="0" t="0" r="0" b="0"/>
              <a:pathLst>
                <a:path w="28566" h="418984">
                  <a:moveTo>
                    <a:pt x="9515" y="0"/>
                  </a:moveTo>
                  <a:lnTo>
                    <a:pt x="9515" y="0"/>
                  </a:lnTo>
                  <a:lnTo>
                    <a:pt x="0" y="0"/>
                  </a:lnTo>
                  <a:lnTo>
                    <a:pt x="9399" y="0"/>
                  </a:lnTo>
                  <a:lnTo>
                    <a:pt x="9514" y="9409"/>
                  </a:lnTo>
                  <a:lnTo>
                    <a:pt x="18648" y="18655"/>
                  </a:lnTo>
                  <a:lnTo>
                    <a:pt x="19040" y="65232"/>
                  </a:lnTo>
                  <a:lnTo>
                    <a:pt x="19040" y="104648"/>
                  </a:lnTo>
                  <a:lnTo>
                    <a:pt x="27241" y="104764"/>
                  </a:lnTo>
                  <a:lnTo>
                    <a:pt x="27682" y="105826"/>
                  </a:lnTo>
                  <a:lnTo>
                    <a:pt x="28565" y="153380"/>
                  </a:lnTo>
                  <a:lnTo>
                    <a:pt x="28565" y="195126"/>
                  </a:lnTo>
                  <a:lnTo>
                    <a:pt x="27507" y="196759"/>
                  </a:lnTo>
                  <a:lnTo>
                    <a:pt x="25743" y="197848"/>
                  </a:lnTo>
                  <a:lnTo>
                    <a:pt x="23509" y="198574"/>
                  </a:lnTo>
                  <a:lnTo>
                    <a:pt x="22019" y="200116"/>
                  </a:lnTo>
                  <a:lnTo>
                    <a:pt x="19432" y="208099"/>
                  </a:lnTo>
                  <a:lnTo>
                    <a:pt x="19040" y="255121"/>
                  </a:lnTo>
                  <a:lnTo>
                    <a:pt x="19040" y="302634"/>
                  </a:lnTo>
                  <a:lnTo>
                    <a:pt x="19040" y="350259"/>
                  </a:lnTo>
                  <a:lnTo>
                    <a:pt x="19040" y="396986"/>
                  </a:lnTo>
                  <a:lnTo>
                    <a:pt x="19040" y="418983"/>
                  </a:lnTo>
                  <a:lnTo>
                    <a:pt x="19040" y="396706"/>
                  </a:lnTo>
                  <a:lnTo>
                    <a:pt x="28565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2" name="SMARTInkShape-981"/>
          <p:cNvSpPr/>
          <p:nvPr>
            <p:custDataLst>
              <p:tags r:id="rId8"/>
            </p:custDataLst>
          </p:nvPr>
        </p:nvSpPr>
        <p:spPr>
          <a:xfrm>
            <a:off x="2238375" y="4305300"/>
            <a:ext cx="27252" cy="47626"/>
          </a:xfrm>
          <a:custGeom>
            <a:avLst/>
            <a:gdLst/>
            <a:ahLst/>
            <a:cxnLst/>
            <a:rect l="0" t="0" r="0" b="0"/>
            <a:pathLst>
              <a:path w="27252" h="47626">
                <a:moveTo>
                  <a:pt x="9525" y="47625"/>
                </a:moveTo>
                <a:lnTo>
                  <a:pt x="9525" y="47625"/>
                </a:lnTo>
                <a:lnTo>
                  <a:pt x="9525" y="28575"/>
                </a:lnTo>
                <a:lnTo>
                  <a:pt x="0" y="28575"/>
                </a:lnTo>
                <a:lnTo>
                  <a:pt x="0" y="38100"/>
                </a:lnTo>
                <a:lnTo>
                  <a:pt x="0" y="29899"/>
                </a:lnTo>
                <a:lnTo>
                  <a:pt x="1058" y="29458"/>
                </a:lnTo>
                <a:lnTo>
                  <a:pt x="9525" y="28575"/>
                </a:lnTo>
                <a:lnTo>
                  <a:pt x="0" y="28575"/>
                </a:lnTo>
                <a:lnTo>
                  <a:pt x="0" y="38097"/>
                </a:lnTo>
                <a:lnTo>
                  <a:pt x="9522" y="28578"/>
                </a:lnTo>
                <a:lnTo>
                  <a:pt x="9525" y="19050"/>
                </a:lnTo>
                <a:lnTo>
                  <a:pt x="9525" y="28572"/>
                </a:lnTo>
                <a:lnTo>
                  <a:pt x="9525" y="19442"/>
                </a:lnTo>
                <a:lnTo>
                  <a:pt x="17726" y="19084"/>
                </a:lnTo>
                <a:lnTo>
                  <a:pt x="116" y="19050"/>
                </a:lnTo>
                <a:lnTo>
                  <a:pt x="0" y="28541"/>
                </a:lnTo>
                <a:lnTo>
                  <a:pt x="19049" y="28575"/>
                </a:lnTo>
                <a:lnTo>
                  <a:pt x="9525" y="19050"/>
                </a:lnTo>
                <a:lnTo>
                  <a:pt x="1324" y="19050"/>
                </a:lnTo>
                <a:lnTo>
                  <a:pt x="883" y="20108"/>
                </a:lnTo>
                <a:lnTo>
                  <a:pt x="0" y="36775"/>
                </a:lnTo>
                <a:lnTo>
                  <a:pt x="1058" y="37217"/>
                </a:lnTo>
                <a:lnTo>
                  <a:pt x="9515" y="38100"/>
                </a:lnTo>
                <a:lnTo>
                  <a:pt x="19047" y="28578"/>
                </a:lnTo>
                <a:lnTo>
                  <a:pt x="9525" y="28575"/>
                </a:lnTo>
                <a:lnTo>
                  <a:pt x="9525" y="38097"/>
                </a:lnTo>
                <a:lnTo>
                  <a:pt x="9525" y="28575"/>
                </a:lnTo>
                <a:lnTo>
                  <a:pt x="18934" y="19167"/>
                </a:lnTo>
                <a:lnTo>
                  <a:pt x="19047" y="28186"/>
                </a:lnTo>
                <a:lnTo>
                  <a:pt x="9526" y="28575"/>
                </a:lnTo>
                <a:lnTo>
                  <a:pt x="18658" y="28575"/>
                </a:lnTo>
                <a:lnTo>
                  <a:pt x="19049" y="38066"/>
                </a:lnTo>
                <a:lnTo>
                  <a:pt x="19050" y="29896"/>
                </a:lnTo>
                <a:lnTo>
                  <a:pt x="20108" y="29456"/>
                </a:lnTo>
                <a:lnTo>
                  <a:pt x="27251" y="28691"/>
                </a:lnTo>
                <a:lnTo>
                  <a:pt x="20258" y="28585"/>
                </a:lnTo>
                <a:lnTo>
                  <a:pt x="19587" y="25757"/>
                </a:lnTo>
                <a:lnTo>
                  <a:pt x="190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3" name="SMARTInkShape-982"/>
          <p:cNvSpPr/>
          <p:nvPr>
            <p:custDataLst>
              <p:tags r:id="rId9"/>
            </p:custDataLst>
          </p:nvPr>
        </p:nvSpPr>
        <p:spPr>
          <a:xfrm>
            <a:off x="2724150" y="4514850"/>
            <a:ext cx="47626" cy="47626"/>
          </a:xfrm>
          <a:custGeom>
            <a:avLst/>
            <a:gdLst/>
            <a:ahLst/>
            <a:cxnLst/>
            <a:rect l="0" t="0" r="0" b="0"/>
            <a:pathLst>
              <a:path w="47626" h="47626">
                <a:moveTo>
                  <a:pt x="9525" y="28575"/>
                </a:moveTo>
                <a:lnTo>
                  <a:pt x="9525" y="28575"/>
                </a:lnTo>
                <a:lnTo>
                  <a:pt x="9525" y="47625"/>
                </a:lnTo>
                <a:lnTo>
                  <a:pt x="9525" y="38103"/>
                </a:lnTo>
                <a:lnTo>
                  <a:pt x="0" y="38100"/>
                </a:lnTo>
                <a:lnTo>
                  <a:pt x="0" y="47625"/>
                </a:lnTo>
                <a:lnTo>
                  <a:pt x="0" y="39424"/>
                </a:lnTo>
                <a:lnTo>
                  <a:pt x="1058" y="38983"/>
                </a:lnTo>
                <a:lnTo>
                  <a:pt x="8201" y="38217"/>
                </a:lnTo>
                <a:lnTo>
                  <a:pt x="8936" y="35330"/>
                </a:lnTo>
                <a:lnTo>
                  <a:pt x="9525" y="28575"/>
                </a:lnTo>
                <a:lnTo>
                  <a:pt x="1" y="28575"/>
                </a:lnTo>
                <a:lnTo>
                  <a:pt x="0" y="19050"/>
                </a:lnTo>
                <a:lnTo>
                  <a:pt x="0" y="28575"/>
                </a:lnTo>
                <a:lnTo>
                  <a:pt x="14189" y="28575"/>
                </a:lnTo>
                <a:lnTo>
                  <a:pt x="15809" y="27517"/>
                </a:lnTo>
                <a:lnTo>
                  <a:pt x="16890" y="25753"/>
                </a:lnTo>
                <a:lnTo>
                  <a:pt x="19013" y="19167"/>
                </a:lnTo>
                <a:lnTo>
                  <a:pt x="19050" y="9528"/>
                </a:lnTo>
                <a:lnTo>
                  <a:pt x="1358" y="9525"/>
                </a:lnTo>
                <a:lnTo>
                  <a:pt x="906" y="10583"/>
                </a:lnTo>
                <a:lnTo>
                  <a:pt x="0" y="19050"/>
                </a:lnTo>
                <a:lnTo>
                  <a:pt x="8201" y="27251"/>
                </a:lnTo>
                <a:lnTo>
                  <a:pt x="8642" y="26634"/>
                </a:lnTo>
                <a:lnTo>
                  <a:pt x="9524" y="19059"/>
                </a:lnTo>
                <a:lnTo>
                  <a:pt x="17725" y="19050"/>
                </a:lnTo>
                <a:lnTo>
                  <a:pt x="18167" y="17992"/>
                </a:lnTo>
                <a:lnTo>
                  <a:pt x="19015" y="9917"/>
                </a:lnTo>
                <a:lnTo>
                  <a:pt x="27248" y="9559"/>
                </a:lnTo>
                <a:lnTo>
                  <a:pt x="27690" y="8489"/>
                </a:lnTo>
                <a:lnTo>
                  <a:pt x="28572" y="34"/>
                </a:lnTo>
                <a:lnTo>
                  <a:pt x="9641" y="0"/>
                </a:lnTo>
                <a:lnTo>
                  <a:pt x="9525" y="17725"/>
                </a:lnTo>
                <a:lnTo>
                  <a:pt x="10583" y="18167"/>
                </a:lnTo>
                <a:lnTo>
                  <a:pt x="28575" y="19050"/>
                </a:lnTo>
                <a:lnTo>
                  <a:pt x="19050" y="9525"/>
                </a:lnTo>
                <a:lnTo>
                  <a:pt x="9560" y="19016"/>
                </a:lnTo>
                <a:lnTo>
                  <a:pt x="37983" y="19050"/>
                </a:lnTo>
                <a:lnTo>
                  <a:pt x="38100" y="9528"/>
                </a:lnTo>
                <a:lnTo>
                  <a:pt x="28691" y="117"/>
                </a:lnTo>
                <a:lnTo>
                  <a:pt x="19167" y="0"/>
                </a:lnTo>
                <a:lnTo>
                  <a:pt x="19050" y="19047"/>
                </a:lnTo>
                <a:lnTo>
                  <a:pt x="37984" y="19050"/>
                </a:lnTo>
                <a:lnTo>
                  <a:pt x="38100" y="9559"/>
                </a:lnTo>
                <a:lnTo>
                  <a:pt x="28585" y="9525"/>
                </a:lnTo>
                <a:lnTo>
                  <a:pt x="19060" y="19040"/>
                </a:lnTo>
                <a:lnTo>
                  <a:pt x="19050" y="28575"/>
                </a:lnTo>
                <a:lnTo>
                  <a:pt x="28183" y="28575"/>
                </a:lnTo>
                <a:lnTo>
                  <a:pt x="28575" y="19050"/>
                </a:lnTo>
                <a:lnTo>
                  <a:pt x="47625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SMARTInkShape-983"/>
          <p:cNvSpPr/>
          <p:nvPr>
            <p:custDataLst>
              <p:tags r:id="rId10"/>
            </p:custDataLst>
          </p:nvPr>
        </p:nvSpPr>
        <p:spPr>
          <a:xfrm>
            <a:off x="3209925" y="4687624"/>
            <a:ext cx="47616" cy="46302"/>
          </a:xfrm>
          <a:custGeom>
            <a:avLst/>
            <a:gdLst/>
            <a:ahLst/>
            <a:cxnLst/>
            <a:rect l="0" t="0" r="0" b="0"/>
            <a:pathLst>
              <a:path w="47616" h="46302">
                <a:moveTo>
                  <a:pt x="19050" y="27251"/>
                </a:moveTo>
                <a:lnTo>
                  <a:pt x="19050" y="27251"/>
                </a:lnTo>
                <a:lnTo>
                  <a:pt x="9525" y="27251"/>
                </a:lnTo>
                <a:lnTo>
                  <a:pt x="0" y="17726"/>
                </a:lnTo>
                <a:lnTo>
                  <a:pt x="9490" y="17726"/>
                </a:lnTo>
                <a:lnTo>
                  <a:pt x="9525" y="8201"/>
                </a:lnTo>
                <a:lnTo>
                  <a:pt x="9525" y="17726"/>
                </a:lnTo>
                <a:lnTo>
                  <a:pt x="19040" y="17726"/>
                </a:lnTo>
                <a:lnTo>
                  <a:pt x="28574" y="8201"/>
                </a:lnTo>
                <a:lnTo>
                  <a:pt x="19166" y="8201"/>
                </a:lnTo>
                <a:lnTo>
                  <a:pt x="19060" y="0"/>
                </a:lnTo>
                <a:lnTo>
                  <a:pt x="9548" y="8180"/>
                </a:lnTo>
                <a:lnTo>
                  <a:pt x="9528" y="8198"/>
                </a:lnTo>
                <a:lnTo>
                  <a:pt x="9525" y="8201"/>
                </a:lnTo>
                <a:lnTo>
                  <a:pt x="9525" y="25927"/>
                </a:lnTo>
                <a:lnTo>
                  <a:pt x="10583" y="26368"/>
                </a:lnTo>
                <a:lnTo>
                  <a:pt x="18934" y="27241"/>
                </a:lnTo>
                <a:lnTo>
                  <a:pt x="19040" y="19049"/>
                </a:lnTo>
                <a:lnTo>
                  <a:pt x="20101" y="18608"/>
                </a:lnTo>
                <a:lnTo>
                  <a:pt x="28565" y="17726"/>
                </a:lnTo>
                <a:lnTo>
                  <a:pt x="28575" y="8211"/>
                </a:lnTo>
                <a:lnTo>
                  <a:pt x="9560" y="8201"/>
                </a:lnTo>
                <a:lnTo>
                  <a:pt x="9525" y="17723"/>
                </a:lnTo>
                <a:lnTo>
                  <a:pt x="28574" y="17726"/>
                </a:lnTo>
                <a:lnTo>
                  <a:pt x="28575" y="8201"/>
                </a:lnTo>
                <a:lnTo>
                  <a:pt x="19166" y="8201"/>
                </a:lnTo>
                <a:lnTo>
                  <a:pt x="19050" y="27251"/>
                </a:lnTo>
                <a:lnTo>
                  <a:pt x="28575" y="27251"/>
                </a:lnTo>
                <a:lnTo>
                  <a:pt x="28575" y="17726"/>
                </a:lnTo>
                <a:lnTo>
                  <a:pt x="28575" y="36659"/>
                </a:lnTo>
                <a:lnTo>
                  <a:pt x="37984" y="36776"/>
                </a:lnTo>
                <a:lnTo>
                  <a:pt x="47615" y="27261"/>
                </a:lnTo>
                <a:lnTo>
                  <a:pt x="39423" y="27251"/>
                </a:lnTo>
                <a:lnTo>
                  <a:pt x="38982" y="26193"/>
                </a:lnTo>
                <a:lnTo>
                  <a:pt x="38216" y="19050"/>
                </a:lnTo>
                <a:lnTo>
                  <a:pt x="35329" y="18315"/>
                </a:lnTo>
                <a:lnTo>
                  <a:pt x="29909" y="17843"/>
                </a:lnTo>
                <a:lnTo>
                  <a:pt x="29464" y="18862"/>
                </a:lnTo>
                <a:lnTo>
                  <a:pt x="28576" y="36374"/>
                </a:lnTo>
                <a:lnTo>
                  <a:pt x="38100" y="46301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SMARTInkShape-984"/>
          <p:cNvSpPr/>
          <p:nvPr>
            <p:custDataLst>
              <p:tags r:id="rId11"/>
            </p:custDataLst>
          </p:nvPr>
        </p:nvSpPr>
        <p:spPr>
          <a:xfrm>
            <a:off x="3705225" y="4819650"/>
            <a:ext cx="28576" cy="38101"/>
          </a:xfrm>
          <a:custGeom>
            <a:avLst/>
            <a:gdLst/>
            <a:ahLst/>
            <a:cxnLst/>
            <a:rect l="0" t="0" r="0" b="0"/>
            <a:pathLst>
              <a:path w="28576" h="38101">
                <a:moveTo>
                  <a:pt x="19050" y="28575"/>
                </a:moveTo>
                <a:lnTo>
                  <a:pt x="19050" y="28575"/>
                </a:lnTo>
                <a:lnTo>
                  <a:pt x="28575" y="28575"/>
                </a:lnTo>
                <a:lnTo>
                  <a:pt x="19050" y="28575"/>
                </a:lnTo>
                <a:lnTo>
                  <a:pt x="19050" y="19167"/>
                </a:lnTo>
                <a:lnTo>
                  <a:pt x="9525" y="19050"/>
                </a:lnTo>
                <a:lnTo>
                  <a:pt x="9525" y="9525"/>
                </a:lnTo>
                <a:lnTo>
                  <a:pt x="9525" y="19050"/>
                </a:lnTo>
                <a:lnTo>
                  <a:pt x="9525" y="0"/>
                </a:lnTo>
                <a:lnTo>
                  <a:pt x="116" y="0"/>
                </a:lnTo>
                <a:lnTo>
                  <a:pt x="0" y="19050"/>
                </a:lnTo>
                <a:lnTo>
                  <a:pt x="9515" y="28565"/>
                </a:lnTo>
                <a:lnTo>
                  <a:pt x="9525" y="9559"/>
                </a:lnTo>
                <a:lnTo>
                  <a:pt x="9525" y="17729"/>
                </a:lnTo>
                <a:lnTo>
                  <a:pt x="8467" y="18169"/>
                </a:lnTo>
                <a:lnTo>
                  <a:pt x="4469" y="18659"/>
                </a:lnTo>
                <a:lnTo>
                  <a:pt x="2979" y="19847"/>
                </a:lnTo>
                <a:lnTo>
                  <a:pt x="34" y="28456"/>
                </a:lnTo>
                <a:lnTo>
                  <a:pt x="0" y="38065"/>
                </a:lnTo>
                <a:lnTo>
                  <a:pt x="9522" y="38100"/>
                </a:lnTo>
                <a:lnTo>
                  <a:pt x="9525" y="19053"/>
                </a:lnTo>
                <a:lnTo>
                  <a:pt x="9525" y="28575"/>
                </a:lnTo>
                <a:lnTo>
                  <a:pt x="18657" y="28575"/>
                </a:lnTo>
                <a:lnTo>
                  <a:pt x="19016" y="20374"/>
                </a:lnTo>
                <a:lnTo>
                  <a:pt x="20085" y="19933"/>
                </a:lnTo>
                <a:lnTo>
                  <a:pt x="27248" y="19167"/>
                </a:lnTo>
                <a:lnTo>
                  <a:pt x="9528" y="19050"/>
                </a:lnTo>
                <a:lnTo>
                  <a:pt x="10" y="28565"/>
                </a:lnTo>
                <a:close/>
              </a:path>
            </a:pathLst>
          </a:custGeom>
          <a:noFill/>
          <a:ln w="19050" cap="rnd" cmpd="sng" algn="ctr">
            <a:solidFill>
              <a:srgbClr val="FF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8" name="SMARTInkShape-Group268"/>
          <p:cNvGrpSpPr/>
          <p:nvPr/>
        </p:nvGrpSpPr>
        <p:grpSpPr>
          <a:xfrm>
            <a:off x="4200528" y="5010150"/>
            <a:ext cx="19048" cy="19051"/>
            <a:chOff x="4200528" y="5010150"/>
            <a:chExt cx="19048" cy="19051"/>
          </a:xfrm>
        </p:grpSpPr>
        <p:sp>
          <p:nvSpPr>
            <p:cNvPr id="256" name="SMARTInkShape-985"/>
            <p:cNvSpPr/>
            <p:nvPr>
              <p:custDataLst>
                <p:tags r:id="rId75"/>
              </p:custDataLst>
            </p:nvPr>
          </p:nvSpPr>
          <p:spPr>
            <a:xfrm>
              <a:off x="4200528" y="5010150"/>
              <a:ext cx="19048" cy="19051"/>
            </a:xfrm>
            <a:custGeom>
              <a:avLst/>
              <a:gdLst/>
              <a:ahLst/>
              <a:cxnLst/>
              <a:rect l="0" t="0" r="0" b="0"/>
              <a:pathLst>
                <a:path w="19048" h="19051">
                  <a:moveTo>
                    <a:pt x="19047" y="19050"/>
                  </a:moveTo>
                  <a:lnTo>
                    <a:pt x="19047" y="19050"/>
                  </a:lnTo>
                  <a:lnTo>
                    <a:pt x="9522" y="19050"/>
                  </a:lnTo>
                  <a:lnTo>
                    <a:pt x="17723" y="19050"/>
                  </a:lnTo>
                  <a:lnTo>
                    <a:pt x="18164" y="17992"/>
                  </a:lnTo>
                  <a:lnTo>
                    <a:pt x="19047" y="0"/>
                  </a:lnTo>
                  <a:lnTo>
                    <a:pt x="9532" y="9515"/>
                  </a:lnTo>
                  <a:lnTo>
                    <a:pt x="9522" y="19050"/>
                  </a:lnTo>
                  <a:lnTo>
                    <a:pt x="19047" y="19050"/>
                  </a:lnTo>
                  <a:lnTo>
                    <a:pt x="19047" y="9535"/>
                  </a:lnTo>
                  <a:lnTo>
                    <a:pt x="9522" y="9525"/>
                  </a:lnTo>
                  <a:lnTo>
                    <a:pt x="9522" y="19050"/>
                  </a:lnTo>
                  <a:lnTo>
                    <a:pt x="19037" y="19050"/>
                  </a:lnTo>
                  <a:lnTo>
                    <a:pt x="19047" y="9559"/>
                  </a:lnTo>
                  <a:lnTo>
                    <a:pt x="9522" y="9525"/>
                  </a:lnTo>
                  <a:lnTo>
                    <a:pt x="9522" y="17726"/>
                  </a:lnTo>
                  <a:lnTo>
                    <a:pt x="8464" y="18167"/>
                  </a:lnTo>
                  <a:lnTo>
                    <a:pt x="0" y="19050"/>
                  </a:lnTo>
                  <a:lnTo>
                    <a:pt x="9406" y="19050"/>
                  </a:lnTo>
                  <a:lnTo>
                    <a:pt x="18930" y="9641"/>
                  </a:lnTo>
                  <a:lnTo>
                    <a:pt x="19047" y="3"/>
                  </a:lnTo>
                  <a:lnTo>
                    <a:pt x="9532" y="0"/>
                  </a:lnTo>
                  <a:lnTo>
                    <a:pt x="31" y="9491"/>
                  </a:lnTo>
                  <a:lnTo>
                    <a:pt x="190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986"/>
            <p:cNvSpPr/>
            <p:nvPr>
              <p:custDataLst>
                <p:tags r:id="rId76"/>
              </p:custDataLst>
            </p:nvPr>
          </p:nvSpPr>
          <p:spPr>
            <a:xfrm>
              <a:off x="4210050" y="5010150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9525"/>
                  </a:lnTo>
                  <a:lnTo>
                    <a:pt x="0" y="9525"/>
                  </a:ln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9" name="SMARTInkShape-987"/>
          <p:cNvSpPr/>
          <p:nvPr>
            <p:custDataLst>
              <p:tags r:id="rId12"/>
            </p:custDataLst>
          </p:nvPr>
        </p:nvSpPr>
        <p:spPr>
          <a:xfrm>
            <a:off x="4695825" y="5191125"/>
            <a:ext cx="19051" cy="47626"/>
          </a:xfrm>
          <a:custGeom>
            <a:avLst/>
            <a:gdLst/>
            <a:ahLst/>
            <a:cxnLst/>
            <a:rect l="0" t="0" r="0" b="0"/>
            <a:pathLst>
              <a:path w="19051" h="47626">
                <a:moveTo>
                  <a:pt x="19050" y="19050"/>
                </a:moveTo>
                <a:lnTo>
                  <a:pt x="19050" y="19050"/>
                </a:lnTo>
                <a:lnTo>
                  <a:pt x="0" y="19050"/>
                </a:lnTo>
                <a:lnTo>
                  <a:pt x="0" y="28575"/>
                </a:lnTo>
                <a:lnTo>
                  <a:pt x="9525" y="28575"/>
                </a:lnTo>
                <a:lnTo>
                  <a:pt x="9525" y="19442"/>
                </a:lnTo>
                <a:lnTo>
                  <a:pt x="0" y="19050"/>
                </a:lnTo>
                <a:lnTo>
                  <a:pt x="0" y="28575"/>
                </a:lnTo>
                <a:lnTo>
                  <a:pt x="9525" y="28575"/>
                </a:lnTo>
                <a:lnTo>
                  <a:pt x="9525" y="19060"/>
                </a:lnTo>
                <a:lnTo>
                  <a:pt x="393" y="19050"/>
                </a:lnTo>
                <a:lnTo>
                  <a:pt x="0" y="9525"/>
                </a:lnTo>
                <a:lnTo>
                  <a:pt x="0" y="19050"/>
                </a:lnTo>
                <a:lnTo>
                  <a:pt x="17725" y="19050"/>
                </a:lnTo>
                <a:lnTo>
                  <a:pt x="18167" y="17992"/>
                </a:lnTo>
                <a:lnTo>
                  <a:pt x="19050" y="117"/>
                </a:lnTo>
                <a:lnTo>
                  <a:pt x="4469" y="0"/>
                </a:lnTo>
                <a:lnTo>
                  <a:pt x="2980" y="1058"/>
                </a:lnTo>
                <a:lnTo>
                  <a:pt x="1986" y="2822"/>
                </a:lnTo>
                <a:lnTo>
                  <a:pt x="116" y="9133"/>
                </a:lnTo>
                <a:lnTo>
                  <a:pt x="0" y="28182"/>
                </a:lnTo>
                <a:lnTo>
                  <a:pt x="9409" y="28572"/>
                </a:lnTo>
                <a:lnTo>
                  <a:pt x="19040" y="19060"/>
                </a:lnTo>
                <a:lnTo>
                  <a:pt x="19050" y="117"/>
                </a:lnTo>
                <a:lnTo>
                  <a:pt x="9559" y="0"/>
                </a:lnTo>
                <a:lnTo>
                  <a:pt x="9535" y="5056"/>
                </a:lnTo>
                <a:lnTo>
                  <a:pt x="8474" y="6545"/>
                </a:lnTo>
                <a:lnTo>
                  <a:pt x="6708" y="7539"/>
                </a:lnTo>
                <a:lnTo>
                  <a:pt x="4472" y="8201"/>
                </a:lnTo>
                <a:lnTo>
                  <a:pt x="2981" y="9701"/>
                </a:lnTo>
                <a:lnTo>
                  <a:pt x="116" y="18623"/>
                </a:lnTo>
                <a:lnTo>
                  <a:pt x="5090" y="18924"/>
                </a:lnTo>
                <a:lnTo>
                  <a:pt x="6569" y="20024"/>
                </a:lnTo>
                <a:lnTo>
                  <a:pt x="9491" y="28458"/>
                </a:lnTo>
                <a:lnTo>
                  <a:pt x="9515" y="28540"/>
                </a:lnTo>
                <a:lnTo>
                  <a:pt x="19040" y="28575"/>
                </a:lnTo>
                <a:lnTo>
                  <a:pt x="19050" y="19060"/>
                </a:lnTo>
                <a:lnTo>
                  <a:pt x="4502" y="19050"/>
                </a:lnTo>
                <a:lnTo>
                  <a:pt x="3001" y="20108"/>
                </a:lnTo>
                <a:lnTo>
                  <a:pt x="2001" y="21872"/>
                </a:lnTo>
                <a:lnTo>
                  <a:pt x="1334" y="24106"/>
                </a:lnTo>
                <a:lnTo>
                  <a:pt x="1948" y="25595"/>
                </a:lnTo>
                <a:lnTo>
                  <a:pt x="3415" y="26589"/>
                </a:lnTo>
                <a:lnTo>
                  <a:pt x="5451" y="27251"/>
                </a:lnTo>
                <a:lnTo>
                  <a:pt x="6809" y="28751"/>
                </a:lnTo>
                <a:lnTo>
                  <a:pt x="8318" y="33239"/>
                </a:lnTo>
                <a:lnTo>
                  <a:pt x="9778" y="34860"/>
                </a:lnTo>
                <a:lnTo>
                  <a:pt x="14224" y="36659"/>
                </a:lnTo>
                <a:lnTo>
                  <a:pt x="15833" y="38198"/>
                </a:lnTo>
                <a:lnTo>
                  <a:pt x="19050" y="476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SMARTInkShape-988"/>
          <p:cNvSpPr/>
          <p:nvPr>
            <p:custDataLst>
              <p:tags r:id="rId13"/>
            </p:custDataLst>
          </p:nvPr>
        </p:nvSpPr>
        <p:spPr>
          <a:xfrm>
            <a:off x="1685028" y="4161845"/>
            <a:ext cx="562756" cy="200606"/>
          </a:xfrm>
          <a:custGeom>
            <a:avLst/>
            <a:gdLst/>
            <a:ahLst/>
            <a:cxnLst/>
            <a:rect l="0" t="0" r="0" b="0"/>
            <a:pathLst>
              <a:path w="562756" h="200606">
                <a:moveTo>
                  <a:pt x="0" y="0"/>
                </a:moveTo>
                <a:lnTo>
                  <a:pt x="0" y="0"/>
                </a:lnTo>
                <a:lnTo>
                  <a:pt x="7511" y="1375"/>
                </a:lnTo>
                <a:lnTo>
                  <a:pt x="16850" y="7047"/>
                </a:lnTo>
                <a:lnTo>
                  <a:pt x="27601" y="9703"/>
                </a:lnTo>
                <a:lnTo>
                  <a:pt x="33974" y="9986"/>
                </a:lnTo>
                <a:lnTo>
                  <a:pt x="35648" y="11084"/>
                </a:lnTo>
                <a:lnTo>
                  <a:pt x="36765" y="12874"/>
                </a:lnTo>
                <a:lnTo>
                  <a:pt x="37509" y="15126"/>
                </a:lnTo>
                <a:lnTo>
                  <a:pt x="39063" y="16628"/>
                </a:lnTo>
                <a:lnTo>
                  <a:pt x="43613" y="18296"/>
                </a:lnTo>
                <a:lnTo>
                  <a:pt x="66094" y="19620"/>
                </a:lnTo>
                <a:lnTo>
                  <a:pt x="75643" y="27830"/>
                </a:lnTo>
                <a:lnTo>
                  <a:pt x="85170" y="29038"/>
                </a:lnTo>
                <a:lnTo>
                  <a:pt x="94695" y="37346"/>
                </a:lnTo>
                <a:lnTo>
                  <a:pt x="100773" y="38284"/>
                </a:lnTo>
                <a:lnTo>
                  <a:pt x="119734" y="38670"/>
                </a:lnTo>
                <a:lnTo>
                  <a:pt x="121396" y="39731"/>
                </a:lnTo>
                <a:lnTo>
                  <a:pt x="122505" y="41498"/>
                </a:lnTo>
                <a:lnTo>
                  <a:pt x="123244" y="43733"/>
                </a:lnTo>
                <a:lnTo>
                  <a:pt x="124795" y="45224"/>
                </a:lnTo>
                <a:lnTo>
                  <a:pt x="132793" y="47812"/>
                </a:lnTo>
                <a:lnTo>
                  <a:pt x="148398" y="48195"/>
                </a:lnTo>
                <a:lnTo>
                  <a:pt x="153942" y="51023"/>
                </a:lnTo>
                <a:lnTo>
                  <a:pt x="161068" y="56405"/>
                </a:lnTo>
                <a:lnTo>
                  <a:pt x="171909" y="57696"/>
                </a:lnTo>
                <a:lnTo>
                  <a:pt x="180509" y="57727"/>
                </a:lnTo>
                <a:lnTo>
                  <a:pt x="190969" y="66862"/>
                </a:lnTo>
                <a:lnTo>
                  <a:pt x="210446" y="67255"/>
                </a:lnTo>
                <a:lnTo>
                  <a:pt x="219856" y="76663"/>
                </a:lnTo>
                <a:lnTo>
                  <a:pt x="237698" y="76780"/>
                </a:lnTo>
                <a:lnTo>
                  <a:pt x="238139" y="77838"/>
                </a:lnTo>
                <a:lnTo>
                  <a:pt x="238906" y="84981"/>
                </a:lnTo>
                <a:lnTo>
                  <a:pt x="241793" y="85716"/>
                </a:lnTo>
                <a:lnTo>
                  <a:pt x="256713" y="86302"/>
                </a:lnTo>
                <a:lnTo>
                  <a:pt x="257166" y="87362"/>
                </a:lnTo>
                <a:lnTo>
                  <a:pt x="257670" y="91361"/>
                </a:lnTo>
                <a:lnTo>
                  <a:pt x="258862" y="92851"/>
                </a:lnTo>
                <a:lnTo>
                  <a:pt x="266238" y="95437"/>
                </a:lnTo>
                <a:lnTo>
                  <a:pt x="281751" y="95820"/>
                </a:lnTo>
                <a:lnTo>
                  <a:pt x="283383" y="96881"/>
                </a:lnTo>
                <a:lnTo>
                  <a:pt x="284471" y="98648"/>
                </a:lnTo>
                <a:lnTo>
                  <a:pt x="285196" y="100883"/>
                </a:lnTo>
                <a:lnTo>
                  <a:pt x="286738" y="102374"/>
                </a:lnTo>
                <a:lnTo>
                  <a:pt x="294721" y="104962"/>
                </a:lnTo>
                <a:lnTo>
                  <a:pt x="313771" y="105352"/>
                </a:lnTo>
                <a:lnTo>
                  <a:pt x="314255" y="106412"/>
                </a:lnTo>
                <a:lnTo>
                  <a:pt x="314792" y="110411"/>
                </a:lnTo>
                <a:lnTo>
                  <a:pt x="315994" y="111901"/>
                </a:lnTo>
                <a:lnTo>
                  <a:pt x="323385" y="114487"/>
                </a:lnTo>
                <a:lnTo>
                  <a:pt x="332828" y="114846"/>
                </a:lnTo>
                <a:lnTo>
                  <a:pt x="341591" y="121419"/>
                </a:lnTo>
                <a:lnTo>
                  <a:pt x="351568" y="124012"/>
                </a:lnTo>
                <a:lnTo>
                  <a:pt x="361369" y="124371"/>
                </a:lnTo>
                <a:lnTo>
                  <a:pt x="370918" y="132603"/>
                </a:lnTo>
                <a:lnTo>
                  <a:pt x="381467" y="133896"/>
                </a:lnTo>
                <a:lnTo>
                  <a:pt x="390060" y="142128"/>
                </a:lnTo>
                <a:lnTo>
                  <a:pt x="400519" y="143421"/>
                </a:lnTo>
                <a:lnTo>
                  <a:pt x="405877" y="143445"/>
                </a:lnTo>
                <a:lnTo>
                  <a:pt x="407408" y="144506"/>
                </a:lnTo>
                <a:lnTo>
                  <a:pt x="408430" y="146273"/>
                </a:lnTo>
                <a:lnTo>
                  <a:pt x="410069" y="151655"/>
                </a:lnTo>
                <a:lnTo>
                  <a:pt x="413115" y="152391"/>
                </a:lnTo>
                <a:lnTo>
                  <a:pt x="427795" y="152946"/>
                </a:lnTo>
                <a:lnTo>
                  <a:pt x="437571" y="161178"/>
                </a:lnTo>
                <a:lnTo>
                  <a:pt x="447118" y="162388"/>
                </a:lnTo>
                <a:lnTo>
                  <a:pt x="453197" y="162471"/>
                </a:lnTo>
                <a:lnTo>
                  <a:pt x="454831" y="163540"/>
                </a:lnTo>
                <a:lnTo>
                  <a:pt x="455919" y="165312"/>
                </a:lnTo>
                <a:lnTo>
                  <a:pt x="456645" y="167552"/>
                </a:lnTo>
                <a:lnTo>
                  <a:pt x="458187" y="169044"/>
                </a:lnTo>
                <a:lnTo>
                  <a:pt x="466170" y="171637"/>
                </a:lnTo>
                <a:lnTo>
                  <a:pt x="494745" y="172030"/>
                </a:lnTo>
                <a:lnTo>
                  <a:pt x="495229" y="173088"/>
                </a:lnTo>
                <a:lnTo>
                  <a:pt x="496069" y="180231"/>
                </a:lnTo>
                <a:lnTo>
                  <a:pt x="498963" y="180966"/>
                </a:lnTo>
                <a:lnTo>
                  <a:pt x="520269" y="181555"/>
                </a:lnTo>
                <a:lnTo>
                  <a:pt x="521770" y="182613"/>
                </a:lnTo>
                <a:lnTo>
                  <a:pt x="522771" y="184377"/>
                </a:lnTo>
                <a:lnTo>
                  <a:pt x="524376" y="189756"/>
                </a:lnTo>
                <a:lnTo>
                  <a:pt x="527418" y="190491"/>
                </a:lnTo>
                <a:lnTo>
                  <a:pt x="542498" y="191080"/>
                </a:lnTo>
                <a:lnTo>
                  <a:pt x="542939" y="192138"/>
                </a:lnTo>
                <a:lnTo>
                  <a:pt x="543812" y="200488"/>
                </a:lnTo>
                <a:lnTo>
                  <a:pt x="562755" y="200605"/>
                </a:lnTo>
                <a:lnTo>
                  <a:pt x="557781" y="200605"/>
                </a:lnTo>
                <a:lnTo>
                  <a:pt x="552495" y="197783"/>
                </a:lnTo>
                <a:lnTo>
                  <a:pt x="524772" y="18155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SMARTInkShape-989"/>
          <p:cNvSpPr/>
          <p:nvPr>
            <p:custDataLst>
              <p:tags r:id="rId14"/>
            </p:custDataLst>
          </p:nvPr>
        </p:nvSpPr>
        <p:spPr>
          <a:xfrm>
            <a:off x="2209800" y="4352925"/>
            <a:ext cx="3581405" cy="1275090"/>
          </a:xfrm>
          <a:custGeom>
            <a:avLst/>
            <a:gdLst/>
            <a:ahLst/>
            <a:cxnLst/>
            <a:rect l="0" t="0" r="0" b="0"/>
            <a:pathLst>
              <a:path w="3581405" h="1275090">
                <a:moveTo>
                  <a:pt x="9525" y="0"/>
                </a:moveTo>
                <a:lnTo>
                  <a:pt x="9525" y="0"/>
                </a:lnTo>
                <a:lnTo>
                  <a:pt x="0" y="0"/>
                </a:lnTo>
                <a:lnTo>
                  <a:pt x="0" y="9408"/>
                </a:lnTo>
                <a:lnTo>
                  <a:pt x="9490" y="9525"/>
                </a:lnTo>
                <a:lnTo>
                  <a:pt x="18934" y="18933"/>
                </a:lnTo>
                <a:lnTo>
                  <a:pt x="27241" y="19040"/>
                </a:lnTo>
                <a:lnTo>
                  <a:pt x="36659" y="27250"/>
                </a:lnTo>
                <a:lnTo>
                  <a:pt x="42730" y="28182"/>
                </a:lnTo>
                <a:lnTo>
                  <a:pt x="51231" y="28458"/>
                </a:lnTo>
                <a:lnTo>
                  <a:pt x="57342" y="31345"/>
                </a:lnTo>
                <a:lnTo>
                  <a:pt x="63585" y="35097"/>
                </a:lnTo>
                <a:lnTo>
                  <a:pt x="76217" y="37507"/>
                </a:lnTo>
                <a:lnTo>
                  <a:pt x="79386" y="37705"/>
                </a:lnTo>
                <a:lnTo>
                  <a:pt x="85730" y="40746"/>
                </a:lnTo>
                <a:lnTo>
                  <a:pt x="92077" y="44568"/>
                </a:lnTo>
                <a:lnTo>
                  <a:pt x="104776" y="47021"/>
                </a:lnTo>
                <a:lnTo>
                  <a:pt x="117475" y="47506"/>
                </a:lnTo>
                <a:lnTo>
                  <a:pt x="119592" y="48604"/>
                </a:lnTo>
                <a:lnTo>
                  <a:pt x="121003" y="50394"/>
                </a:lnTo>
                <a:lnTo>
                  <a:pt x="121944" y="52646"/>
                </a:lnTo>
                <a:lnTo>
                  <a:pt x="123629" y="54147"/>
                </a:lnTo>
                <a:lnTo>
                  <a:pt x="128324" y="55816"/>
                </a:lnTo>
                <a:lnTo>
                  <a:pt x="155977" y="57140"/>
                </a:lnTo>
                <a:lnTo>
                  <a:pt x="157960" y="58201"/>
                </a:lnTo>
                <a:lnTo>
                  <a:pt x="159282" y="59967"/>
                </a:lnTo>
                <a:lnTo>
                  <a:pt x="160163" y="62203"/>
                </a:lnTo>
                <a:lnTo>
                  <a:pt x="161809" y="63694"/>
                </a:lnTo>
                <a:lnTo>
                  <a:pt x="169971" y="66282"/>
                </a:lnTo>
                <a:lnTo>
                  <a:pt x="176069" y="66558"/>
                </a:lnTo>
                <a:lnTo>
                  <a:pt x="181617" y="69445"/>
                </a:lnTo>
                <a:lnTo>
                  <a:pt x="187610" y="73197"/>
                </a:lnTo>
                <a:lnTo>
                  <a:pt x="200081" y="75607"/>
                </a:lnTo>
                <a:lnTo>
                  <a:pt x="203238" y="75805"/>
                </a:lnTo>
                <a:lnTo>
                  <a:pt x="209566" y="78846"/>
                </a:lnTo>
                <a:lnTo>
                  <a:pt x="215908" y="82668"/>
                </a:lnTo>
                <a:lnTo>
                  <a:pt x="225427" y="85877"/>
                </a:lnTo>
                <a:lnTo>
                  <a:pt x="234951" y="92003"/>
                </a:lnTo>
                <a:lnTo>
                  <a:pt x="244475" y="95346"/>
                </a:lnTo>
                <a:lnTo>
                  <a:pt x="254000" y="101511"/>
                </a:lnTo>
                <a:lnTo>
                  <a:pt x="263525" y="103808"/>
                </a:lnTo>
                <a:lnTo>
                  <a:pt x="269875" y="104345"/>
                </a:lnTo>
                <a:lnTo>
                  <a:pt x="276225" y="107406"/>
                </a:lnTo>
                <a:lnTo>
                  <a:pt x="282575" y="111236"/>
                </a:lnTo>
                <a:lnTo>
                  <a:pt x="293158" y="113392"/>
                </a:lnTo>
                <a:lnTo>
                  <a:pt x="308171" y="115089"/>
                </a:lnTo>
                <a:lnTo>
                  <a:pt x="326633" y="122465"/>
                </a:lnTo>
                <a:lnTo>
                  <a:pt x="339647" y="124615"/>
                </a:lnTo>
                <a:lnTo>
                  <a:pt x="352410" y="131311"/>
                </a:lnTo>
                <a:lnTo>
                  <a:pt x="355590" y="131991"/>
                </a:lnTo>
                <a:lnTo>
                  <a:pt x="388408" y="149136"/>
                </a:lnTo>
                <a:lnTo>
                  <a:pt x="403421" y="152491"/>
                </a:lnTo>
                <a:lnTo>
                  <a:pt x="416100" y="158659"/>
                </a:lnTo>
                <a:lnTo>
                  <a:pt x="431734" y="162016"/>
                </a:lnTo>
                <a:lnTo>
                  <a:pt x="447035" y="169273"/>
                </a:lnTo>
                <a:lnTo>
                  <a:pt x="493603" y="185601"/>
                </a:lnTo>
                <a:lnTo>
                  <a:pt x="513708" y="192677"/>
                </a:lnTo>
                <a:lnTo>
                  <a:pt x="517097" y="195126"/>
                </a:lnTo>
                <a:lnTo>
                  <a:pt x="526507" y="197848"/>
                </a:lnTo>
                <a:lnTo>
                  <a:pt x="536687" y="200116"/>
                </a:lnTo>
                <a:lnTo>
                  <a:pt x="551845" y="207373"/>
                </a:lnTo>
                <a:lnTo>
                  <a:pt x="593015" y="219166"/>
                </a:lnTo>
                <a:lnTo>
                  <a:pt x="608833" y="226423"/>
                </a:lnTo>
                <a:lnTo>
                  <a:pt x="636122" y="231231"/>
                </a:lnTo>
                <a:lnTo>
                  <a:pt x="644671" y="235061"/>
                </a:lnTo>
                <a:lnTo>
                  <a:pt x="660326" y="238275"/>
                </a:lnTo>
                <a:lnTo>
                  <a:pt x="675633" y="245485"/>
                </a:lnTo>
                <a:lnTo>
                  <a:pt x="722203" y="261801"/>
                </a:lnTo>
                <a:lnTo>
                  <a:pt x="768781" y="279830"/>
                </a:lnTo>
                <a:lnTo>
                  <a:pt x="816048" y="295348"/>
                </a:lnTo>
                <a:lnTo>
                  <a:pt x="861392" y="311059"/>
                </a:lnTo>
                <a:lnTo>
                  <a:pt x="878704" y="314416"/>
                </a:lnTo>
                <a:lnTo>
                  <a:pt x="894570" y="321673"/>
                </a:lnTo>
                <a:lnTo>
                  <a:pt x="941275" y="338001"/>
                </a:lnTo>
                <a:lnTo>
                  <a:pt x="968922" y="345077"/>
                </a:lnTo>
                <a:lnTo>
                  <a:pt x="993625" y="358003"/>
                </a:lnTo>
                <a:lnTo>
                  <a:pt x="1040401" y="373640"/>
                </a:lnTo>
                <a:lnTo>
                  <a:pt x="1055098" y="378819"/>
                </a:lnTo>
                <a:lnTo>
                  <a:pt x="1068977" y="383176"/>
                </a:lnTo>
                <a:lnTo>
                  <a:pt x="1080467" y="387259"/>
                </a:lnTo>
                <a:lnTo>
                  <a:pt x="1097778" y="390616"/>
                </a:lnTo>
                <a:lnTo>
                  <a:pt x="1145165" y="411618"/>
                </a:lnTo>
                <a:lnTo>
                  <a:pt x="1159869" y="416883"/>
                </a:lnTo>
                <a:lnTo>
                  <a:pt x="1173751" y="421265"/>
                </a:lnTo>
                <a:lnTo>
                  <a:pt x="1185242" y="425354"/>
                </a:lnTo>
                <a:lnTo>
                  <a:pt x="1202553" y="428715"/>
                </a:lnTo>
                <a:lnTo>
                  <a:pt x="1215914" y="434884"/>
                </a:lnTo>
                <a:lnTo>
                  <a:pt x="1245003" y="442776"/>
                </a:lnTo>
                <a:lnTo>
                  <a:pt x="1263534" y="453253"/>
                </a:lnTo>
                <a:lnTo>
                  <a:pt x="1283657" y="459243"/>
                </a:lnTo>
                <a:lnTo>
                  <a:pt x="1308004" y="472286"/>
                </a:lnTo>
                <a:lnTo>
                  <a:pt x="1354953" y="491335"/>
                </a:lnTo>
                <a:lnTo>
                  <a:pt x="1402561" y="503839"/>
                </a:lnTo>
                <a:lnTo>
                  <a:pt x="1415934" y="505591"/>
                </a:lnTo>
                <a:lnTo>
                  <a:pt x="1462500" y="523782"/>
                </a:lnTo>
                <a:lnTo>
                  <a:pt x="1473910" y="530080"/>
                </a:lnTo>
                <a:lnTo>
                  <a:pt x="1512775" y="538327"/>
                </a:lnTo>
                <a:lnTo>
                  <a:pt x="1530446" y="548563"/>
                </a:lnTo>
                <a:lnTo>
                  <a:pt x="1575767" y="558895"/>
                </a:lnTo>
                <a:lnTo>
                  <a:pt x="1593078" y="562120"/>
                </a:lnTo>
                <a:lnTo>
                  <a:pt x="1637643" y="583068"/>
                </a:lnTo>
                <a:lnTo>
                  <a:pt x="1641037" y="585562"/>
                </a:lnTo>
                <a:lnTo>
                  <a:pt x="1650452" y="588333"/>
                </a:lnTo>
                <a:lnTo>
                  <a:pt x="1678616" y="593177"/>
                </a:lnTo>
                <a:lnTo>
                  <a:pt x="1693285" y="600853"/>
                </a:lnTo>
                <a:lnTo>
                  <a:pt x="1697181" y="603769"/>
                </a:lnTo>
                <a:lnTo>
                  <a:pt x="1707155" y="607008"/>
                </a:lnTo>
                <a:lnTo>
                  <a:pt x="1717586" y="609507"/>
                </a:lnTo>
                <a:lnTo>
                  <a:pt x="1730466" y="615805"/>
                </a:lnTo>
                <a:lnTo>
                  <a:pt x="1746159" y="619199"/>
                </a:lnTo>
                <a:lnTo>
                  <a:pt x="1778998" y="635543"/>
                </a:lnTo>
                <a:lnTo>
                  <a:pt x="1821452" y="649865"/>
                </a:lnTo>
                <a:lnTo>
                  <a:pt x="1836148" y="655044"/>
                </a:lnTo>
                <a:lnTo>
                  <a:pt x="1850027" y="659401"/>
                </a:lnTo>
                <a:lnTo>
                  <a:pt x="1861517" y="663484"/>
                </a:lnTo>
                <a:lnTo>
                  <a:pt x="1878828" y="666841"/>
                </a:lnTo>
                <a:lnTo>
                  <a:pt x="1892189" y="673009"/>
                </a:lnTo>
                <a:lnTo>
                  <a:pt x="1939809" y="685891"/>
                </a:lnTo>
                <a:lnTo>
                  <a:pt x="1959932" y="695970"/>
                </a:lnTo>
                <a:lnTo>
                  <a:pt x="1963846" y="698930"/>
                </a:lnTo>
                <a:lnTo>
                  <a:pt x="1973840" y="702219"/>
                </a:lnTo>
                <a:lnTo>
                  <a:pt x="2002426" y="707442"/>
                </a:lnTo>
                <a:lnTo>
                  <a:pt x="2028180" y="716588"/>
                </a:lnTo>
                <a:lnTo>
                  <a:pt x="2046454" y="727512"/>
                </a:lnTo>
                <a:lnTo>
                  <a:pt x="2093695" y="746529"/>
                </a:lnTo>
                <a:lnTo>
                  <a:pt x="2140039" y="762073"/>
                </a:lnTo>
                <a:lnTo>
                  <a:pt x="2159998" y="772166"/>
                </a:lnTo>
                <a:lnTo>
                  <a:pt x="2167558" y="777101"/>
                </a:lnTo>
                <a:lnTo>
                  <a:pt x="2194037" y="788307"/>
                </a:lnTo>
                <a:lnTo>
                  <a:pt x="2206776" y="796136"/>
                </a:lnTo>
                <a:lnTo>
                  <a:pt x="2226684" y="802139"/>
                </a:lnTo>
                <a:lnTo>
                  <a:pt x="2230581" y="804635"/>
                </a:lnTo>
                <a:lnTo>
                  <a:pt x="2246179" y="808146"/>
                </a:lnTo>
                <a:lnTo>
                  <a:pt x="2263866" y="810391"/>
                </a:lnTo>
                <a:lnTo>
                  <a:pt x="2279559" y="817142"/>
                </a:lnTo>
                <a:lnTo>
                  <a:pt x="2292441" y="824787"/>
                </a:lnTo>
                <a:lnTo>
                  <a:pt x="2308134" y="828582"/>
                </a:lnTo>
                <a:lnTo>
                  <a:pt x="2323455" y="835987"/>
                </a:lnTo>
                <a:lnTo>
                  <a:pt x="2358117" y="847814"/>
                </a:lnTo>
                <a:lnTo>
                  <a:pt x="2369339" y="853984"/>
                </a:lnTo>
                <a:lnTo>
                  <a:pt x="2407235" y="859881"/>
                </a:lnTo>
                <a:lnTo>
                  <a:pt x="2415024" y="863711"/>
                </a:lnTo>
                <a:lnTo>
                  <a:pt x="2453362" y="876395"/>
                </a:lnTo>
                <a:lnTo>
                  <a:pt x="2464589" y="882560"/>
                </a:lnTo>
                <a:lnTo>
                  <a:pt x="2479791" y="885916"/>
                </a:lnTo>
                <a:lnTo>
                  <a:pt x="2494945" y="893173"/>
                </a:lnTo>
                <a:lnTo>
                  <a:pt x="2498322" y="893899"/>
                </a:lnTo>
                <a:lnTo>
                  <a:pt x="2541184" y="912223"/>
                </a:lnTo>
                <a:lnTo>
                  <a:pt x="2558788" y="915172"/>
                </a:lnTo>
                <a:lnTo>
                  <a:pt x="2569556" y="920861"/>
                </a:lnTo>
                <a:lnTo>
                  <a:pt x="2584623" y="924075"/>
                </a:lnTo>
                <a:lnTo>
                  <a:pt x="2599732" y="931284"/>
                </a:lnTo>
                <a:lnTo>
                  <a:pt x="2616121" y="934223"/>
                </a:lnTo>
                <a:lnTo>
                  <a:pt x="2628884" y="940933"/>
                </a:lnTo>
                <a:lnTo>
                  <a:pt x="2632065" y="941614"/>
                </a:lnTo>
                <a:lnTo>
                  <a:pt x="2651124" y="951056"/>
                </a:lnTo>
                <a:lnTo>
                  <a:pt x="2663825" y="953273"/>
                </a:lnTo>
                <a:lnTo>
                  <a:pt x="2676525" y="959983"/>
                </a:lnTo>
                <a:lnTo>
                  <a:pt x="2692400" y="962814"/>
                </a:lnTo>
                <a:lnTo>
                  <a:pt x="2705100" y="969511"/>
                </a:lnTo>
                <a:lnTo>
                  <a:pt x="2720975" y="972339"/>
                </a:lnTo>
                <a:lnTo>
                  <a:pt x="2733675" y="979036"/>
                </a:lnTo>
                <a:lnTo>
                  <a:pt x="2749550" y="981865"/>
                </a:lnTo>
                <a:lnTo>
                  <a:pt x="2762250" y="988561"/>
                </a:lnTo>
                <a:lnTo>
                  <a:pt x="2784475" y="990481"/>
                </a:lnTo>
                <a:lnTo>
                  <a:pt x="2786592" y="991579"/>
                </a:lnTo>
                <a:lnTo>
                  <a:pt x="2788003" y="993370"/>
                </a:lnTo>
                <a:lnTo>
                  <a:pt x="2788944" y="995621"/>
                </a:lnTo>
                <a:lnTo>
                  <a:pt x="2790629" y="997122"/>
                </a:lnTo>
                <a:lnTo>
                  <a:pt x="2795324" y="998791"/>
                </a:lnTo>
                <a:lnTo>
                  <a:pt x="2803918" y="999730"/>
                </a:lnTo>
                <a:lnTo>
                  <a:pt x="2805904" y="1000920"/>
                </a:lnTo>
                <a:lnTo>
                  <a:pt x="2807227" y="1002771"/>
                </a:lnTo>
                <a:lnTo>
                  <a:pt x="2808110" y="1005064"/>
                </a:lnTo>
                <a:lnTo>
                  <a:pt x="2809756" y="1006593"/>
                </a:lnTo>
                <a:lnTo>
                  <a:pt x="2814409" y="1008292"/>
                </a:lnTo>
                <a:lnTo>
                  <a:pt x="2843068" y="1009647"/>
                </a:lnTo>
                <a:lnTo>
                  <a:pt x="2844704" y="1010706"/>
                </a:lnTo>
                <a:lnTo>
                  <a:pt x="2845795" y="1012470"/>
                </a:lnTo>
                <a:lnTo>
                  <a:pt x="2846521" y="1014706"/>
                </a:lnTo>
                <a:lnTo>
                  <a:pt x="2848064" y="1016195"/>
                </a:lnTo>
                <a:lnTo>
                  <a:pt x="2857070" y="1019059"/>
                </a:lnTo>
                <a:lnTo>
                  <a:pt x="2876122" y="1019175"/>
                </a:lnTo>
                <a:lnTo>
                  <a:pt x="2885671" y="1028308"/>
                </a:lnTo>
                <a:lnTo>
                  <a:pt x="2903682" y="1028697"/>
                </a:lnTo>
                <a:lnTo>
                  <a:pt x="2904163" y="1029756"/>
                </a:lnTo>
                <a:lnTo>
                  <a:pt x="2904697" y="1033756"/>
                </a:lnTo>
                <a:lnTo>
                  <a:pt x="2905898" y="1035245"/>
                </a:lnTo>
                <a:lnTo>
                  <a:pt x="2910055" y="1036901"/>
                </a:lnTo>
                <a:lnTo>
                  <a:pt x="2928719" y="1038191"/>
                </a:lnTo>
                <a:lnTo>
                  <a:pt x="2930380" y="1039261"/>
                </a:lnTo>
                <a:lnTo>
                  <a:pt x="2931487" y="1041032"/>
                </a:lnTo>
                <a:lnTo>
                  <a:pt x="2932224" y="1043271"/>
                </a:lnTo>
                <a:lnTo>
                  <a:pt x="2933774" y="1044764"/>
                </a:lnTo>
                <a:lnTo>
                  <a:pt x="2938319" y="1046423"/>
                </a:lnTo>
                <a:lnTo>
                  <a:pt x="2949860" y="1048546"/>
                </a:lnTo>
                <a:lnTo>
                  <a:pt x="2960431" y="1055917"/>
                </a:lnTo>
                <a:lnTo>
                  <a:pt x="2969515" y="1057007"/>
                </a:lnTo>
                <a:lnTo>
                  <a:pt x="2975371" y="1057156"/>
                </a:lnTo>
                <a:lnTo>
                  <a:pt x="2981501" y="1060045"/>
                </a:lnTo>
                <a:lnTo>
                  <a:pt x="2987753" y="1063797"/>
                </a:lnTo>
                <a:lnTo>
                  <a:pt x="3000391" y="1066207"/>
                </a:lnTo>
                <a:lnTo>
                  <a:pt x="3003560" y="1066405"/>
                </a:lnTo>
                <a:lnTo>
                  <a:pt x="3009905" y="1069446"/>
                </a:lnTo>
                <a:lnTo>
                  <a:pt x="3016252" y="1073268"/>
                </a:lnTo>
                <a:lnTo>
                  <a:pt x="3025775" y="1076477"/>
                </a:lnTo>
                <a:lnTo>
                  <a:pt x="3036358" y="1082603"/>
                </a:lnTo>
                <a:lnTo>
                  <a:pt x="3062992" y="1086623"/>
                </a:lnTo>
                <a:lnTo>
                  <a:pt x="3076400" y="1093333"/>
                </a:lnTo>
                <a:lnTo>
                  <a:pt x="3079634" y="1094014"/>
                </a:lnTo>
                <a:lnTo>
                  <a:pt x="3093486" y="1101652"/>
                </a:lnTo>
                <a:lnTo>
                  <a:pt x="3108514" y="1104995"/>
                </a:lnTo>
                <a:lnTo>
                  <a:pt x="3123611" y="1112249"/>
                </a:lnTo>
                <a:lnTo>
                  <a:pt x="3126982" y="1112974"/>
                </a:lnTo>
                <a:lnTo>
                  <a:pt x="3171824" y="1135652"/>
                </a:lnTo>
                <a:lnTo>
                  <a:pt x="3174999" y="1138101"/>
                </a:lnTo>
                <a:lnTo>
                  <a:pt x="3184172" y="1140823"/>
                </a:lnTo>
                <a:lnTo>
                  <a:pt x="3205867" y="1143772"/>
                </a:lnTo>
                <a:lnTo>
                  <a:pt x="3219275" y="1150482"/>
                </a:lnTo>
                <a:lnTo>
                  <a:pt x="3263636" y="1162823"/>
                </a:lnTo>
                <a:lnTo>
                  <a:pt x="3276548" y="1169533"/>
                </a:lnTo>
                <a:lnTo>
                  <a:pt x="3292468" y="1172364"/>
                </a:lnTo>
                <a:lnTo>
                  <a:pt x="3305174" y="1179061"/>
                </a:lnTo>
                <a:lnTo>
                  <a:pt x="3321050" y="1181889"/>
                </a:lnTo>
                <a:lnTo>
                  <a:pt x="3333750" y="1188586"/>
                </a:lnTo>
                <a:lnTo>
                  <a:pt x="3336925" y="1189266"/>
                </a:lnTo>
                <a:lnTo>
                  <a:pt x="3355975" y="1198707"/>
                </a:lnTo>
                <a:lnTo>
                  <a:pt x="3378200" y="1201124"/>
                </a:lnTo>
                <a:lnTo>
                  <a:pt x="3390900" y="1207672"/>
                </a:lnTo>
                <a:lnTo>
                  <a:pt x="3406775" y="1210470"/>
                </a:lnTo>
                <a:lnTo>
                  <a:pt x="3419475" y="1217162"/>
                </a:lnTo>
                <a:lnTo>
                  <a:pt x="3435350" y="1219990"/>
                </a:lnTo>
                <a:lnTo>
                  <a:pt x="3446169" y="1227366"/>
                </a:lnTo>
                <a:lnTo>
                  <a:pt x="3455283" y="1229515"/>
                </a:lnTo>
                <a:lnTo>
                  <a:pt x="3464187" y="1235191"/>
                </a:lnTo>
                <a:lnTo>
                  <a:pt x="3476677" y="1237646"/>
                </a:lnTo>
                <a:lnTo>
                  <a:pt x="3479834" y="1237847"/>
                </a:lnTo>
                <a:lnTo>
                  <a:pt x="3486166" y="1240893"/>
                </a:lnTo>
                <a:lnTo>
                  <a:pt x="3502908" y="1254053"/>
                </a:lnTo>
                <a:lnTo>
                  <a:pt x="3511812" y="1256338"/>
                </a:lnTo>
                <a:lnTo>
                  <a:pt x="3527459" y="1257174"/>
                </a:lnTo>
                <a:lnTo>
                  <a:pt x="3533791" y="1260066"/>
                </a:lnTo>
                <a:lnTo>
                  <a:pt x="3540132" y="1263821"/>
                </a:lnTo>
                <a:lnTo>
                  <a:pt x="3552826" y="1266232"/>
                </a:lnTo>
                <a:lnTo>
                  <a:pt x="3556001" y="1266430"/>
                </a:lnTo>
                <a:lnTo>
                  <a:pt x="3562350" y="1269471"/>
                </a:lnTo>
                <a:lnTo>
                  <a:pt x="3565525" y="1271764"/>
                </a:lnTo>
                <a:lnTo>
                  <a:pt x="3580106" y="1274992"/>
                </a:lnTo>
                <a:lnTo>
                  <a:pt x="3581404" y="127508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SMARTInkShape-990"/>
          <p:cNvSpPr/>
          <p:nvPr>
            <p:custDataLst>
              <p:tags r:id="rId15"/>
            </p:custDataLst>
          </p:nvPr>
        </p:nvSpPr>
        <p:spPr>
          <a:xfrm>
            <a:off x="485775" y="3724275"/>
            <a:ext cx="1181101" cy="457201"/>
          </a:xfrm>
          <a:custGeom>
            <a:avLst/>
            <a:gdLst/>
            <a:ahLst/>
            <a:cxnLst/>
            <a:rect l="0" t="0" r="0" b="0"/>
            <a:pathLst>
              <a:path w="1181101" h="457201">
                <a:moveTo>
                  <a:pt x="1171575" y="447675"/>
                </a:moveTo>
                <a:lnTo>
                  <a:pt x="1171575" y="447675"/>
                </a:lnTo>
                <a:lnTo>
                  <a:pt x="1162050" y="447675"/>
                </a:lnTo>
                <a:lnTo>
                  <a:pt x="1171574" y="447675"/>
                </a:lnTo>
                <a:lnTo>
                  <a:pt x="1171575" y="457200"/>
                </a:lnTo>
                <a:lnTo>
                  <a:pt x="1181100" y="457200"/>
                </a:lnTo>
                <a:lnTo>
                  <a:pt x="1171575" y="457200"/>
                </a:lnTo>
                <a:lnTo>
                  <a:pt x="1181100" y="457200"/>
                </a:lnTo>
                <a:lnTo>
                  <a:pt x="1157110" y="457200"/>
                </a:lnTo>
                <a:lnTo>
                  <a:pt x="1155582" y="456142"/>
                </a:lnTo>
                <a:lnTo>
                  <a:pt x="1154563" y="454378"/>
                </a:lnTo>
                <a:lnTo>
                  <a:pt x="1152927" y="448999"/>
                </a:lnTo>
                <a:lnTo>
                  <a:pt x="1149882" y="448264"/>
                </a:lnTo>
                <a:lnTo>
                  <a:pt x="1128545" y="447675"/>
                </a:lnTo>
                <a:lnTo>
                  <a:pt x="1127013" y="446617"/>
                </a:lnTo>
                <a:lnTo>
                  <a:pt x="1125992" y="444853"/>
                </a:lnTo>
                <a:lnTo>
                  <a:pt x="1125312" y="442619"/>
                </a:lnTo>
                <a:lnTo>
                  <a:pt x="1123799" y="441129"/>
                </a:lnTo>
                <a:lnTo>
                  <a:pt x="1114853" y="438267"/>
                </a:lnTo>
                <a:lnTo>
                  <a:pt x="1109495" y="438184"/>
                </a:lnTo>
                <a:lnTo>
                  <a:pt x="1107963" y="437115"/>
                </a:lnTo>
                <a:lnTo>
                  <a:pt x="1106942" y="435343"/>
                </a:lnTo>
                <a:lnTo>
                  <a:pt x="1106262" y="433103"/>
                </a:lnTo>
                <a:lnTo>
                  <a:pt x="1104749" y="431611"/>
                </a:lnTo>
                <a:lnTo>
                  <a:pt x="1096819" y="429018"/>
                </a:lnTo>
                <a:lnTo>
                  <a:pt x="1090746" y="428742"/>
                </a:lnTo>
                <a:lnTo>
                  <a:pt x="1089114" y="427644"/>
                </a:lnTo>
                <a:lnTo>
                  <a:pt x="1088026" y="425855"/>
                </a:lnTo>
                <a:lnTo>
                  <a:pt x="1087301" y="423603"/>
                </a:lnTo>
                <a:lnTo>
                  <a:pt x="1085759" y="422102"/>
                </a:lnTo>
                <a:lnTo>
                  <a:pt x="1076234" y="418305"/>
                </a:lnTo>
                <a:lnTo>
                  <a:pt x="1069007" y="412633"/>
                </a:lnTo>
                <a:lnTo>
                  <a:pt x="1060163" y="410481"/>
                </a:lnTo>
                <a:lnTo>
                  <a:pt x="1053973" y="409977"/>
                </a:lnTo>
                <a:lnTo>
                  <a:pt x="1051898" y="408785"/>
                </a:lnTo>
                <a:lnTo>
                  <a:pt x="1050515" y="406931"/>
                </a:lnTo>
                <a:lnTo>
                  <a:pt x="1049594" y="404638"/>
                </a:lnTo>
                <a:lnTo>
                  <a:pt x="1047921" y="403108"/>
                </a:lnTo>
                <a:lnTo>
                  <a:pt x="1039711" y="400453"/>
                </a:lnTo>
                <a:lnTo>
                  <a:pt x="1033609" y="400169"/>
                </a:lnTo>
                <a:lnTo>
                  <a:pt x="1031972" y="399071"/>
                </a:lnTo>
                <a:lnTo>
                  <a:pt x="1030882" y="397281"/>
                </a:lnTo>
                <a:lnTo>
                  <a:pt x="1030155" y="395029"/>
                </a:lnTo>
                <a:lnTo>
                  <a:pt x="1028611" y="393527"/>
                </a:lnTo>
                <a:lnTo>
                  <a:pt x="1020627" y="390921"/>
                </a:lnTo>
                <a:lnTo>
                  <a:pt x="1011102" y="390559"/>
                </a:lnTo>
                <a:lnTo>
                  <a:pt x="1001577" y="382327"/>
                </a:lnTo>
                <a:lnTo>
                  <a:pt x="995499" y="381393"/>
                </a:lnTo>
                <a:lnTo>
                  <a:pt x="977773" y="381034"/>
                </a:lnTo>
                <a:lnTo>
                  <a:pt x="975698" y="379965"/>
                </a:lnTo>
                <a:lnTo>
                  <a:pt x="974315" y="378193"/>
                </a:lnTo>
                <a:lnTo>
                  <a:pt x="973394" y="375953"/>
                </a:lnTo>
                <a:lnTo>
                  <a:pt x="971721" y="374461"/>
                </a:lnTo>
                <a:lnTo>
                  <a:pt x="967040" y="372802"/>
                </a:lnTo>
                <a:lnTo>
                  <a:pt x="955411" y="370679"/>
                </a:lnTo>
                <a:lnTo>
                  <a:pt x="946072" y="365006"/>
                </a:lnTo>
                <a:lnTo>
                  <a:pt x="935321" y="362352"/>
                </a:lnTo>
                <a:lnTo>
                  <a:pt x="926215" y="355483"/>
                </a:lnTo>
                <a:lnTo>
                  <a:pt x="917313" y="353332"/>
                </a:lnTo>
                <a:lnTo>
                  <a:pt x="906722" y="352544"/>
                </a:lnTo>
                <a:lnTo>
                  <a:pt x="896836" y="344234"/>
                </a:lnTo>
                <a:lnTo>
                  <a:pt x="890734" y="343296"/>
                </a:lnTo>
                <a:lnTo>
                  <a:pt x="882223" y="343017"/>
                </a:lnTo>
                <a:lnTo>
                  <a:pt x="880249" y="341920"/>
                </a:lnTo>
                <a:lnTo>
                  <a:pt x="878932" y="340130"/>
                </a:lnTo>
                <a:lnTo>
                  <a:pt x="878055" y="337879"/>
                </a:lnTo>
                <a:lnTo>
                  <a:pt x="876412" y="336377"/>
                </a:lnTo>
                <a:lnTo>
                  <a:pt x="868253" y="333771"/>
                </a:lnTo>
                <a:lnTo>
                  <a:pt x="853647" y="333409"/>
                </a:lnTo>
                <a:lnTo>
                  <a:pt x="851673" y="332340"/>
                </a:lnTo>
                <a:lnTo>
                  <a:pt x="850357" y="330568"/>
                </a:lnTo>
                <a:lnTo>
                  <a:pt x="849480" y="328328"/>
                </a:lnTo>
                <a:lnTo>
                  <a:pt x="847837" y="326836"/>
                </a:lnTo>
                <a:lnTo>
                  <a:pt x="839678" y="324243"/>
                </a:lnTo>
                <a:lnTo>
                  <a:pt x="815545" y="323853"/>
                </a:lnTo>
                <a:lnTo>
                  <a:pt x="813572" y="322793"/>
                </a:lnTo>
                <a:lnTo>
                  <a:pt x="812256" y="321029"/>
                </a:lnTo>
                <a:lnTo>
                  <a:pt x="811379" y="318794"/>
                </a:lnTo>
                <a:lnTo>
                  <a:pt x="809736" y="317304"/>
                </a:lnTo>
                <a:lnTo>
                  <a:pt x="800538" y="314442"/>
                </a:lnTo>
                <a:lnTo>
                  <a:pt x="795173" y="314359"/>
                </a:lnTo>
                <a:lnTo>
                  <a:pt x="793641" y="313290"/>
                </a:lnTo>
                <a:lnTo>
                  <a:pt x="792619" y="311518"/>
                </a:lnTo>
                <a:lnTo>
                  <a:pt x="791937" y="309278"/>
                </a:lnTo>
                <a:lnTo>
                  <a:pt x="790425" y="307786"/>
                </a:lnTo>
                <a:lnTo>
                  <a:pt x="781478" y="304917"/>
                </a:lnTo>
                <a:lnTo>
                  <a:pt x="771560" y="304800"/>
                </a:lnTo>
                <a:lnTo>
                  <a:pt x="762001" y="295275"/>
                </a:lnTo>
                <a:lnTo>
                  <a:pt x="747429" y="295275"/>
                </a:lnTo>
                <a:lnTo>
                  <a:pt x="745936" y="294217"/>
                </a:lnTo>
                <a:lnTo>
                  <a:pt x="744941" y="292453"/>
                </a:lnTo>
                <a:lnTo>
                  <a:pt x="744277" y="290218"/>
                </a:lnTo>
                <a:lnTo>
                  <a:pt x="742776" y="288729"/>
                </a:lnTo>
                <a:lnTo>
                  <a:pt x="734866" y="286143"/>
                </a:lnTo>
                <a:lnTo>
                  <a:pt x="728795" y="285867"/>
                </a:lnTo>
                <a:lnTo>
                  <a:pt x="723254" y="282980"/>
                </a:lnTo>
                <a:lnTo>
                  <a:pt x="716129" y="277559"/>
                </a:lnTo>
                <a:lnTo>
                  <a:pt x="706328" y="276342"/>
                </a:lnTo>
                <a:lnTo>
                  <a:pt x="697538" y="269702"/>
                </a:lnTo>
                <a:lnTo>
                  <a:pt x="688690" y="267589"/>
                </a:lnTo>
                <a:lnTo>
                  <a:pt x="678119" y="266817"/>
                </a:lnTo>
                <a:lnTo>
                  <a:pt x="669035" y="260177"/>
                </a:lnTo>
                <a:lnTo>
                  <a:pt x="658989" y="257571"/>
                </a:lnTo>
                <a:lnTo>
                  <a:pt x="644122" y="257209"/>
                </a:lnTo>
                <a:lnTo>
                  <a:pt x="642140" y="256140"/>
                </a:lnTo>
                <a:lnTo>
                  <a:pt x="640819" y="254368"/>
                </a:lnTo>
                <a:lnTo>
                  <a:pt x="639937" y="252128"/>
                </a:lnTo>
                <a:lnTo>
                  <a:pt x="638292" y="250636"/>
                </a:lnTo>
                <a:lnTo>
                  <a:pt x="628046" y="245418"/>
                </a:lnTo>
                <a:lnTo>
                  <a:pt x="622032" y="241366"/>
                </a:lnTo>
                <a:lnTo>
                  <a:pt x="611446" y="238552"/>
                </a:lnTo>
                <a:lnTo>
                  <a:pt x="602361" y="231663"/>
                </a:lnTo>
                <a:lnTo>
                  <a:pt x="593461" y="228449"/>
                </a:lnTo>
                <a:lnTo>
                  <a:pt x="584122" y="222323"/>
                </a:lnTo>
                <a:lnTo>
                  <a:pt x="574652" y="218979"/>
                </a:lnTo>
                <a:lnTo>
                  <a:pt x="563853" y="211001"/>
                </a:lnTo>
                <a:lnTo>
                  <a:pt x="548196" y="208778"/>
                </a:lnTo>
                <a:lnTo>
                  <a:pt x="533814" y="202068"/>
                </a:lnTo>
                <a:lnTo>
                  <a:pt x="517580" y="199236"/>
                </a:lnTo>
                <a:lnTo>
                  <a:pt x="504835" y="192539"/>
                </a:lnTo>
                <a:lnTo>
                  <a:pt x="488951" y="189710"/>
                </a:lnTo>
                <a:lnTo>
                  <a:pt x="476250" y="183014"/>
                </a:lnTo>
                <a:lnTo>
                  <a:pt x="473075" y="182335"/>
                </a:lnTo>
                <a:lnTo>
                  <a:pt x="459317" y="174697"/>
                </a:lnTo>
                <a:lnTo>
                  <a:pt x="432683" y="170677"/>
                </a:lnTo>
                <a:lnTo>
                  <a:pt x="419274" y="163967"/>
                </a:lnTo>
                <a:lnTo>
                  <a:pt x="416041" y="163287"/>
                </a:lnTo>
                <a:lnTo>
                  <a:pt x="377826" y="144326"/>
                </a:lnTo>
                <a:lnTo>
                  <a:pt x="358579" y="142103"/>
                </a:lnTo>
                <a:lnTo>
                  <a:pt x="340118" y="134712"/>
                </a:lnTo>
                <a:lnTo>
                  <a:pt x="327103" y="132561"/>
                </a:lnTo>
                <a:lnTo>
                  <a:pt x="314340" y="125864"/>
                </a:lnTo>
                <a:lnTo>
                  <a:pt x="311160" y="125185"/>
                </a:lnTo>
                <a:lnTo>
                  <a:pt x="292101" y="115744"/>
                </a:lnTo>
                <a:lnTo>
                  <a:pt x="282575" y="114728"/>
                </a:lnTo>
                <a:lnTo>
                  <a:pt x="280458" y="113527"/>
                </a:lnTo>
                <a:lnTo>
                  <a:pt x="279047" y="111668"/>
                </a:lnTo>
                <a:lnTo>
                  <a:pt x="278107" y="109370"/>
                </a:lnTo>
                <a:lnTo>
                  <a:pt x="276421" y="107838"/>
                </a:lnTo>
                <a:lnTo>
                  <a:pt x="271726" y="106137"/>
                </a:lnTo>
                <a:lnTo>
                  <a:pt x="239611" y="104778"/>
                </a:lnTo>
                <a:lnTo>
                  <a:pt x="239116" y="103719"/>
                </a:lnTo>
                <a:lnTo>
                  <a:pt x="238565" y="99720"/>
                </a:lnTo>
                <a:lnTo>
                  <a:pt x="237360" y="98230"/>
                </a:lnTo>
                <a:lnTo>
                  <a:pt x="228653" y="95265"/>
                </a:lnTo>
                <a:lnTo>
                  <a:pt x="228603" y="95250"/>
                </a:lnTo>
                <a:lnTo>
                  <a:pt x="220399" y="95250"/>
                </a:lnTo>
                <a:lnTo>
                  <a:pt x="219958" y="94192"/>
                </a:lnTo>
                <a:lnTo>
                  <a:pt x="219467" y="90193"/>
                </a:lnTo>
                <a:lnTo>
                  <a:pt x="218278" y="88704"/>
                </a:lnTo>
                <a:lnTo>
                  <a:pt x="210908" y="86118"/>
                </a:lnTo>
                <a:lnTo>
                  <a:pt x="200453" y="85735"/>
                </a:lnTo>
                <a:lnTo>
                  <a:pt x="190903" y="76593"/>
                </a:lnTo>
                <a:lnTo>
                  <a:pt x="166510" y="76200"/>
                </a:lnTo>
                <a:lnTo>
                  <a:pt x="164982" y="75142"/>
                </a:lnTo>
                <a:lnTo>
                  <a:pt x="163963" y="73378"/>
                </a:lnTo>
                <a:lnTo>
                  <a:pt x="162328" y="67999"/>
                </a:lnTo>
                <a:lnTo>
                  <a:pt x="159282" y="67264"/>
                </a:lnTo>
                <a:lnTo>
                  <a:pt x="137856" y="66675"/>
                </a:lnTo>
                <a:lnTo>
                  <a:pt x="136354" y="65617"/>
                </a:lnTo>
                <a:lnTo>
                  <a:pt x="135353" y="63853"/>
                </a:lnTo>
                <a:lnTo>
                  <a:pt x="133360" y="57184"/>
                </a:lnTo>
                <a:lnTo>
                  <a:pt x="109670" y="57150"/>
                </a:lnTo>
                <a:lnTo>
                  <a:pt x="108039" y="56092"/>
                </a:lnTo>
                <a:lnTo>
                  <a:pt x="106951" y="54328"/>
                </a:lnTo>
                <a:lnTo>
                  <a:pt x="106225" y="52093"/>
                </a:lnTo>
                <a:lnTo>
                  <a:pt x="104684" y="50604"/>
                </a:lnTo>
                <a:lnTo>
                  <a:pt x="96701" y="48018"/>
                </a:lnTo>
                <a:lnTo>
                  <a:pt x="85763" y="47625"/>
                </a:lnTo>
                <a:lnTo>
                  <a:pt x="76200" y="38100"/>
                </a:lnTo>
                <a:lnTo>
                  <a:pt x="58590" y="38100"/>
                </a:lnTo>
                <a:lnTo>
                  <a:pt x="49830" y="31554"/>
                </a:lnTo>
                <a:lnTo>
                  <a:pt x="39854" y="28968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SMARTInkShape-991"/>
          <p:cNvSpPr/>
          <p:nvPr>
            <p:custDataLst>
              <p:tags r:id="rId16"/>
            </p:custDataLst>
          </p:nvPr>
        </p:nvSpPr>
        <p:spPr>
          <a:xfrm>
            <a:off x="523875" y="3629025"/>
            <a:ext cx="28576" cy="333376"/>
          </a:xfrm>
          <a:custGeom>
            <a:avLst/>
            <a:gdLst/>
            <a:ahLst/>
            <a:cxnLst/>
            <a:rect l="0" t="0" r="0" b="0"/>
            <a:pathLst>
              <a:path w="28576" h="333376">
                <a:moveTo>
                  <a:pt x="0" y="19050"/>
                </a:moveTo>
                <a:lnTo>
                  <a:pt x="0" y="19050"/>
                </a:lnTo>
                <a:lnTo>
                  <a:pt x="0" y="0"/>
                </a:lnTo>
                <a:lnTo>
                  <a:pt x="0" y="47222"/>
                </a:lnTo>
                <a:lnTo>
                  <a:pt x="0" y="94660"/>
                </a:lnTo>
                <a:lnTo>
                  <a:pt x="0" y="113904"/>
                </a:lnTo>
                <a:lnTo>
                  <a:pt x="5056" y="114183"/>
                </a:lnTo>
                <a:lnTo>
                  <a:pt x="6546" y="115280"/>
                </a:lnTo>
                <a:lnTo>
                  <a:pt x="9502" y="123747"/>
                </a:lnTo>
                <a:lnTo>
                  <a:pt x="9515" y="123791"/>
                </a:lnTo>
                <a:lnTo>
                  <a:pt x="9525" y="160601"/>
                </a:lnTo>
                <a:lnTo>
                  <a:pt x="10583" y="161042"/>
                </a:lnTo>
                <a:lnTo>
                  <a:pt x="17726" y="161808"/>
                </a:lnTo>
                <a:lnTo>
                  <a:pt x="18462" y="164695"/>
                </a:lnTo>
                <a:lnTo>
                  <a:pt x="19050" y="180858"/>
                </a:lnTo>
                <a:lnTo>
                  <a:pt x="13994" y="185996"/>
                </a:lnTo>
                <a:lnTo>
                  <a:pt x="13562" y="187498"/>
                </a:lnTo>
                <a:lnTo>
                  <a:pt x="14333" y="188499"/>
                </a:lnTo>
                <a:lnTo>
                  <a:pt x="15905" y="189166"/>
                </a:lnTo>
                <a:lnTo>
                  <a:pt x="15895" y="190669"/>
                </a:lnTo>
                <a:lnTo>
                  <a:pt x="13062" y="195161"/>
                </a:lnTo>
                <a:lnTo>
                  <a:pt x="12941" y="196783"/>
                </a:lnTo>
                <a:lnTo>
                  <a:pt x="13919" y="197864"/>
                </a:lnTo>
                <a:lnTo>
                  <a:pt x="18036" y="199598"/>
                </a:lnTo>
                <a:lnTo>
                  <a:pt x="19024" y="209147"/>
                </a:lnTo>
                <a:lnTo>
                  <a:pt x="19050" y="237729"/>
                </a:lnTo>
                <a:lnTo>
                  <a:pt x="13994" y="238008"/>
                </a:lnTo>
                <a:lnTo>
                  <a:pt x="12504" y="239105"/>
                </a:lnTo>
                <a:lnTo>
                  <a:pt x="9548" y="247572"/>
                </a:lnTo>
                <a:lnTo>
                  <a:pt x="9528" y="247640"/>
                </a:lnTo>
                <a:lnTo>
                  <a:pt x="19016" y="257141"/>
                </a:lnTo>
                <a:lnTo>
                  <a:pt x="19050" y="300296"/>
                </a:lnTo>
                <a:lnTo>
                  <a:pt x="17992" y="301798"/>
                </a:lnTo>
                <a:lnTo>
                  <a:pt x="16228" y="302799"/>
                </a:lnTo>
                <a:lnTo>
                  <a:pt x="13994" y="303466"/>
                </a:lnTo>
                <a:lnTo>
                  <a:pt x="12504" y="304969"/>
                </a:lnTo>
                <a:lnTo>
                  <a:pt x="9641" y="313898"/>
                </a:lnTo>
                <a:lnTo>
                  <a:pt x="9528" y="323447"/>
                </a:lnTo>
                <a:lnTo>
                  <a:pt x="18934" y="333256"/>
                </a:lnTo>
                <a:lnTo>
                  <a:pt x="28575" y="3333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0" name="SMARTInkShape-Group275"/>
          <p:cNvGrpSpPr/>
          <p:nvPr/>
        </p:nvGrpSpPr>
        <p:grpSpPr>
          <a:xfrm>
            <a:off x="7621327" y="923925"/>
            <a:ext cx="570170" cy="209551"/>
            <a:chOff x="7621327" y="923925"/>
            <a:chExt cx="570170" cy="209551"/>
          </a:xfrm>
        </p:grpSpPr>
        <p:sp>
          <p:nvSpPr>
            <p:cNvPr id="264" name="SMARTInkShape-992"/>
            <p:cNvSpPr/>
            <p:nvPr>
              <p:custDataLst>
                <p:tags r:id="rId69"/>
              </p:custDataLst>
            </p:nvPr>
          </p:nvSpPr>
          <p:spPr>
            <a:xfrm>
              <a:off x="8048625" y="943011"/>
              <a:ext cx="142872" cy="161890"/>
            </a:xfrm>
            <a:custGeom>
              <a:avLst/>
              <a:gdLst/>
              <a:ahLst/>
              <a:cxnLst/>
              <a:rect l="0" t="0" r="0" b="0"/>
              <a:pathLst>
                <a:path w="142872" h="161890">
                  <a:moveTo>
                    <a:pt x="57150" y="85689"/>
                  </a:moveTo>
                  <a:lnTo>
                    <a:pt x="57150" y="85689"/>
                  </a:lnTo>
                  <a:lnTo>
                    <a:pt x="48016" y="76556"/>
                  </a:lnTo>
                  <a:lnTo>
                    <a:pt x="47625" y="57231"/>
                  </a:lnTo>
                  <a:lnTo>
                    <a:pt x="42569" y="57148"/>
                  </a:lnTo>
                  <a:lnTo>
                    <a:pt x="41078" y="58195"/>
                  </a:lnTo>
                  <a:lnTo>
                    <a:pt x="40085" y="59952"/>
                  </a:lnTo>
                  <a:lnTo>
                    <a:pt x="39424" y="62181"/>
                  </a:lnTo>
                  <a:lnTo>
                    <a:pt x="37924" y="63667"/>
                  </a:lnTo>
                  <a:lnTo>
                    <a:pt x="30015" y="66248"/>
                  </a:lnTo>
                  <a:lnTo>
                    <a:pt x="29214" y="69287"/>
                  </a:lnTo>
                  <a:lnTo>
                    <a:pt x="28701" y="74806"/>
                  </a:lnTo>
                  <a:lnTo>
                    <a:pt x="22054" y="83500"/>
                  </a:lnTo>
                  <a:lnTo>
                    <a:pt x="19940" y="92331"/>
                  </a:lnTo>
                  <a:lnTo>
                    <a:pt x="19084" y="109249"/>
                  </a:lnTo>
                  <a:lnTo>
                    <a:pt x="20131" y="110921"/>
                  </a:lnTo>
                  <a:lnTo>
                    <a:pt x="21887" y="112035"/>
                  </a:lnTo>
                  <a:lnTo>
                    <a:pt x="24116" y="112778"/>
                  </a:lnTo>
                  <a:lnTo>
                    <a:pt x="25602" y="114332"/>
                  </a:lnTo>
                  <a:lnTo>
                    <a:pt x="27253" y="118880"/>
                  </a:lnTo>
                  <a:lnTo>
                    <a:pt x="28753" y="120517"/>
                  </a:lnTo>
                  <a:lnTo>
                    <a:pt x="33240" y="122335"/>
                  </a:lnTo>
                  <a:lnTo>
                    <a:pt x="34859" y="123878"/>
                  </a:lnTo>
                  <a:lnTo>
                    <a:pt x="36660" y="128415"/>
                  </a:lnTo>
                  <a:lnTo>
                    <a:pt x="38198" y="130048"/>
                  </a:lnTo>
                  <a:lnTo>
                    <a:pt x="42729" y="131862"/>
                  </a:lnTo>
                  <a:lnTo>
                    <a:pt x="61687" y="133276"/>
                  </a:lnTo>
                  <a:lnTo>
                    <a:pt x="67280" y="130475"/>
                  </a:lnTo>
                  <a:lnTo>
                    <a:pt x="73293" y="126760"/>
                  </a:lnTo>
                  <a:lnTo>
                    <a:pt x="82629" y="123611"/>
                  </a:lnTo>
                  <a:lnTo>
                    <a:pt x="92099" y="117504"/>
                  </a:lnTo>
                  <a:lnTo>
                    <a:pt x="101607" y="114166"/>
                  </a:lnTo>
                  <a:lnTo>
                    <a:pt x="117476" y="101133"/>
                  </a:lnTo>
                  <a:lnTo>
                    <a:pt x="121003" y="95022"/>
                  </a:lnTo>
                  <a:lnTo>
                    <a:pt x="123629" y="88779"/>
                  </a:lnTo>
                  <a:lnTo>
                    <a:pt x="140227" y="66634"/>
                  </a:lnTo>
                  <a:lnTo>
                    <a:pt x="142526" y="50763"/>
                  </a:lnTo>
                  <a:lnTo>
                    <a:pt x="142871" y="15839"/>
                  </a:lnTo>
                  <a:lnTo>
                    <a:pt x="141814" y="13722"/>
                  </a:lnTo>
                  <a:lnTo>
                    <a:pt x="140051" y="12311"/>
                  </a:lnTo>
                  <a:lnTo>
                    <a:pt x="134674" y="10047"/>
                  </a:lnTo>
                  <a:lnTo>
                    <a:pt x="133938" y="6915"/>
                  </a:lnTo>
                  <a:lnTo>
                    <a:pt x="133741" y="4598"/>
                  </a:lnTo>
                  <a:lnTo>
                    <a:pt x="132552" y="3053"/>
                  </a:lnTo>
                  <a:lnTo>
                    <a:pt x="128410" y="1337"/>
                  </a:lnTo>
                  <a:lnTo>
                    <a:pt x="109755" y="0"/>
                  </a:lnTo>
                  <a:lnTo>
                    <a:pt x="104167" y="2802"/>
                  </a:lnTo>
                  <a:lnTo>
                    <a:pt x="88820" y="15154"/>
                  </a:lnTo>
                  <a:lnTo>
                    <a:pt x="82514" y="17299"/>
                  </a:lnTo>
                  <a:lnTo>
                    <a:pt x="76184" y="23896"/>
                  </a:lnTo>
                  <a:lnTo>
                    <a:pt x="47625" y="67354"/>
                  </a:lnTo>
                  <a:lnTo>
                    <a:pt x="21872" y="112049"/>
                  </a:lnTo>
                  <a:lnTo>
                    <a:pt x="14552" y="131583"/>
                  </a:lnTo>
                  <a:lnTo>
                    <a:pt x="2648" y="151718"/>
                  </a:lnTo>
                  <a:lnTo>
                    <a:pt x="0" y="1618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993"/>
            <p:cNvSpPr/>
            <p:nvPr>
              <p:custDataLst>
                <p:tags r:id="rId70"/>
              </p:custDataLst>
            </p:nvPr>
          </p:nvSpPr>
          <p:spPr>
            <a:xfrm>
              <a:off x="7877187" y="1057275"/>
              <a:ext cx="123814" cy="19050"/>
            </a:xfrm>
            <a:custGeom>
              <a:avLst/>
              <a:gdLst/>
              <a:ahLst/>
              <a:cxnLst/>
              <a:rect l="0" t="0" r="0" b="0"/>
              <a:pathLst>
                <a:path w="123814" h="19050">
                  <a:moveTo>
                    <a:pt x="47613" y="0"/>
                  </a:moveTo>
                  <a:lnTo>
                    <a:pt x="47613" y="0"/>
                  </a:lnTo>
                  <a:lnTo>
                    <a:pt x="39412" y="0"/>
                  </a:lnTo>
                  <a:lnTo>
                    <a:pt x="30745" y="6546"/>
                  </a:lnTo>
                  <a:lnTo>
                    <a:pt x="21919" y="8642"/>
                  </a:lnTo>
                  <a:lnTo>
                    <a:pt x="5002" y="9491"/>
                  </a:lnTo>
                  <a:lnTo>
                    <a:pt x="3331" y="10560"/>
                  </a:lnTo>
                  <a:lnTo>
                    <a:pt x="2217" y="12332"/>
                  </a:lnTo>
                  <a:lnTo>
                    <a:pt x="0" y="19016"/>
                  </a:lnTo>
                  <a:lnTo>
                    <a:pt x="17323" y="19049"/>
                  </a:lnTo>
                  <a:lnTo>
                    <a:pt x="26303" y="12504"/>
                  </a:lnTo>
                  <a:lnTo>
                    <a:pt x="32145" y="10849"/>
                  </a:lnTo>
                  <a:lnTo>
                    <a:pt x="62629" y="8544"/>
                  </a:lnTo>
                  <a:lnTo>
                    <a:pt x="76018" y="2001"/>
                  </a:lnTo>
                  <a:lnTo>
                    <a:pt x="1238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994"/>
            <p:cNvSpPr/>
            <p:nvPr>
              <p:custDataLst>
                <p:tags r:id="rId71"/>
              </p:custDataLst>
            </p:nvPr>
          </p:nvSpPr>
          <p:spPr>
            <a:xfrm>
              <a:off x="7867684" y="1019175"/>
              <a:ext cx="95217" cy="38101"/>
            </a:xfrm>
            <a:custGeom>
              <a:avLst/>
              <a:gdLst/>
              <a:ahLst/>
              <a:cxnLst/>
              <a:rect l="0" t="0" r="0" b="0"/>
              <a:pathLst>
                <a:path w="95217" h="38101">
                  <a:moveTo>
                    <a:pt x="9491" y="38100"/>
                  </a:moveTo>
                  <a:lnTo>
                    <a:pt x="9491" y="38100"/>
                  </a:lnTo>
                  <a:lnTo>
                    <a:pt x="9491" y="19452"/>
                  </a:lnTo>
                  <a:lnTo>
                    <a:pt x="0" y="9560"/>
                  </a:lnTo>
                  <a:lnTo>
                    <a:pt x="22633" y="9525"/>
                  </a:lnTo>
                  <a:lnTo>
                    <a:pt x="28737" y="6703"/>
                  </a:lnTo>
                  <a:lnTo>
                    <a:pt x="36223" y="1324"/>
                  </a:lnTo>
                  <a:lnTo>
                    <a:pt x="83785" y="3"/>
                  </a:lnTo>
                  <a:lnTo>
                    <a:pt x="9521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995"/>
            <p:cNvSpPr/>
            <p:nvPr>
              <p:custDataLst>
                <p:tags r:id="rId72"/>
              </p:custDataLst>
            </p:nvPr>
          </p:nvSpPr>
          <p:spPr>
            <a:xfrm>
              <a:off x="7762879" y="952500"/>
              <a:ext cx="47622" cy="180976"/>
            </a:xfrm>
            <a:custGeom>
              <a:avLst/>
              <a:gdLst/>
              <a:ahLst/>
              <a:cxnLst/>
              <a:rect l="0" t="0" r="0" b="0"/>
              <a:pathLst>
                <a:path w="47622" h="180976">
                  <a:moveTo>
                    <a:pt x="47621" y="28575"/>
                  </a:moveTo>
                  <a:lnTo>
                    <a:pt x="47621" y="28575"/>
                  </a:lnTo>
                  <a:lnTo>
                    <a:pt x="47621" y="23518"/>
                  </a:lnTo>
                  <a:lnTo>
                    <a:pt x="46563" y="22029"/>
                  </a:lnTo>
                  <a:lnTo>
                    <a:pt x="44799" y="21036"/>
                  </a:lnTo>
                  <a:lnTo>
                    <a:pt x="42565" y="20374"/>
                  </a:lnTo>
                  <a:lnTo>
                    <a:pt x="41074" y="18874"/>
                  </a:lnTo>
                  <a:lnTo>
                    <a:pt x="37298" y="9427"/>
                  </a:lnTo>
                  <a:lnTo>
                    <a:pt x="28575" y="3"/>
                  </a:lnTo>
                  <a:lnTo>
                    <a:pt x="28571" y="0"/>
                  </a:lnTo>
                  <a:lnTo>
                    <a:pt x="23515" y="5057"/>
                  </a:lnTo>
                  <a:lnTo>
                    <a:pt x="21031" y="10361"/>
                  </a:lnTo>
                  <a:lnTo>
                    <a:pt x="19080" y="55479"/>
                  </a:lnTo>
                  <a:lnTo>
                    <a:pt x="10405" y="98513"/>
                  </a:lnTo>
                  <a:lnTo>
                    <a:pt x="8726" y="116443"/>
                  </a:lnTo>
                  <a:lnTo>
                    <a:pt x="2034" y="135341"/>
                  </a:lnTo>
                  <a:lnTo>
                    <a:pt x="0" y="179474"/>
                  </a:lnTo>
                  <a:lnTo>
                    <a:pt x="1056" y="179975"/>
                  </a:lnTo>
                  <a:lnTo>
                    <a:pt x="1904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8" name="SMARTInkShape-996"/>
            <p:cNvSpPr/>
            <p:nvPr>
              <p:custDataLst>
                <p:tags r:id="rId73"/>
              </p:custDataLst>
            </p:nvPr>
          </p:nvSpPr>
          <p:spPr>
            <a:xfrm>
              <a:off x="7621327" y="1047750"/>
              <a:ext cx="160599" cy="9526"/>
            </a:xfrm>
            <a:custGeom>
              <a:avLst/>
              <a:gdLst/>
              <a:ahLst/>
              <a:cxnLst/>
              <a:rect l="0" t="0" r="0" b="0"/>
              <a:pathLst>
                <a:path w="160599" h="9526">
                  <a:moveTo>
                    <a:pt x="17723" y="9525"/>
                  </a:moveTo>
                  <a:lnTo>
                    <a:pt x="17723" y="9525"/>
                  </a:lnTo>
                  <a:lnTo>
                    <a:pt x="0" y="9525"/>
                  </a:lnTo>
                  <a:lnTo>
                    <a:pt x="16368" y="9525"/>
                  </a:lnTo>
                  <a:lnTo>
                    <a:pt x="25060" y="2979"/>
                  </a:lnTo>
                  <a:lnTo>
                    <a:pt x="33890" y="883"/>
                  </a:lnTo>
                  <a:lnTo>
                    <a:pt x="77697" y="5"/>
                  </a:lnTo>
                  <a:lnTo>
                    <a:pt x="121088" y="0"/>
                  </a:lnTo>
                  <a:lnTo>
                    <a:pt x="129985" y="2822"/>
                  </a:lnTo>
                  <a:lnTo>
                    <a:pt x="139264" y="8201"/>
                  </a:lnTo>
                  <a:lnTo>
                    <a:pt x="16059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9" name="SMARTInkShape-997"/>
            <p:cNvSpPr/>
            <p:nvPr>
              <p:custDataLst>
                <p:tags r:id="rId74"/>
              </p:custDataLst>
            </p:nvPr>
          </p:nvSpPr>
          <p:spPr>
            <a:xfrm>
              <a:off x="7629559" y="923925"/>
              <a:ext cx="62173" cy="199630"/>
            </a:xfrm>
            <a:custGeom>
              <a:avLst/>
              <a:gdLst/>
              <a:ahLst/>
              <a:cxnLst/>
              <a:rect l="0" t="0" r="0" b="0"/>
              <a:pathLst>
                <a:path w="62173" h="199630">
                  <a:moveTo>
                    <a:pt x="57116" y="9525"/>
                  </a:moveTo>
                  <a:lnTo>
                    <a:pt x="57116" y="9525"/>
                  </a:lnTo>
                  <a:lnTo>
                    <a:pt x="57116" y="4468"/>
                  </a:lnTo>
                  <a:lnTo>
                    <a:pt x="58174" y="2979"/>
                  </a:lnTo>
                  <a:lnTo>
                    <a:pt x="59938" y="1986"/>
                  </a:lnTo>
                  <a:lnTo>
                    <a:pt x="62172" y="1324"/>
                  </a:lnTo>
                  <a:lnTo>
                    <a:pt x="61546" y="883"/>
                  </a:lnTo>
                  <a:lnTo>
                    <a:pt x="47592" y="0"/>
                  </a:lnTo>
                  <a:lnTo>
                    <a:pt x="47592" y="5057"/>
                  </a:lnTo>
                  <a:lnTo>
                    <a:pt x="44769" y="10361"/>
                  </a:lnTo>
                  <a:lnTo>
                    <a:pt x="41044" y="16247"/>
                  </a:lnTo>
                  <a:lnTo>
                    <a:pt x="38654" y="28648"/>
                  </a:lnTo>
                  <a:lnTo>
                    <a:pt x="37085" y="52064"/>
                  </a:lnTo>
                  <a:lnTo>
                    <a:pt x="29430" y="82465"/>
                  </a:lnTo>
                  <a:lnTo>
                    <a:pt x="27746" y="98282"/>
                  </a:lnTo>
                  <a:lnTo>
                    <a:pt x="21054" y="116467"/>
                  </a:lnTo>
                  <a:lnTo>
                    <a:pt x="18226" y="138731"/>
                  </a:lnTo>
                  <a:lnTo>
                    <a:pt x="11530" y="152209"/>
                  </a:lnTo>
                  <a:lnTo>
                    <a:pt x="9491" y="190369"/>
                  </a:lnTo>
                  <a:lnTo>
                    <a:pt x="357" y="199629"/>
                  </a:lnTo>
                  <a:lnTo>
                    <a:pt x="0" y="191789"/>
                  </a:lnTo>
                  <a:lnTo>
                    <a:pt x="8169" y="182412"/>
                  </a:lnTo>
                  <a:lnTo>
                    <a:pt x="9100" y="176344"/>
                  </a:lnTo>
                  <a:lnTo>
                    <a:pt x="9457" y="163679"/>
                  </a:lnTo>
                  <a:lnTo>
                    <a:pt x="17689" y="153878"/>
                  </a:lnTo>
                  <a:lnTo>
                    <a:pt x="18900" y="144329"/>
                  </a:lnTo>
                  <a:lnTo>
                    <a:pt x="19016" y="133350"/>
                  </a:lnTo>
                  <a:lnTo>
                    <a:pt x="27217" y="133350"/>
                  </a:lnTo>
                  <a:lnTo>
                    <a:pt x="27659" y="132292"/>
                  </a:lnTo>
                  <a:lnTo>
                    <a:pt x="28426" y="125149"/>
                  </a:lnTo>
                  <a:lnTo>
                    <a:pt x="31312" y="124413"/>
                  </a:lnTo>
                  <a:lnTo>
                    <a:pt x="33563" y="124217"/>
                  </a:lnTo>
                  <a:lnTo>
                    <a:pt x="35064" y="123028"/>
                  </a:lnTo>
                  <a:lnTo>
                    <a:pt x="37671" y="115658"/>
                  </a:lnTo>
                  <a:lnTo>
                    <a:pt x="38066" y="95261"/>
                  </a:lnTo>
                  <a:lnTo>
                    <a:pt x="47200" y="95250"/>
                  </a:lnTo>
                  <a:lnTo>
                    <a:pt x="5711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6" name="SMARTInkShape-Group276"/>
          <p:cNvGrpSpPr/>
          <p:nvPr/>
        </p:nvGrpSpPr>
        <p:grpSpPr>
          <a:xfrm>
            <a:off x="5391150" y="5238750"/>
            <a:ext cx="152401" cy="1104901"/>
            <a:chOff x="5391150" y="5238750"/>
            <a:chExt cx="152401" cy="1104901"/>
          </a:xfrm>
        </p:grpSpPr>
        <p:sp>
          <p:nvSpPr>
            <p:cNvPr id="271" name="SMARTInkShape-998"/>
            <p:cNvSpPr/>
            <p:nvPr>
              <p:custDataLst>
                <p:tags r:id="rId64"/>
              </p:custDataLst>
            </p:nvPr>
          </p:nvSpPr>
          <p:spPr>
            <a:xfrm>
              <a:off x="5438891" y="6238875"/>
              <a:ext cx="18935" cy="104776"/>
            </a:xfrm>
            <a:custGeom>
              <a:avLst/>
              <a:gdLst/>
              <a:ahLst/>
              <a:cxnLst/>
              <a:rect l="0" t="0" r="0" b="0"/>
              <a:pathLst>
                <a:path w="18935" h="104776">
                  <a:moveTo>
                    <a:pt x="9409" y="0"/>
                  </a:moveTo>
                  <a:lnTo>
                    <a:pt x="9409" y="0"/>
                  </a:lnTo>
                  <a:lnTo>
                    <a:pt x="9409" y="27217"/>
                  </a:lnTo>
                  <a:lnTo>
                    <a:pt x="2864" y="35911"/>
                  </a:lnTo>
                  <a:lnTo>
                    <a:pt x="277" y="45873"/>
                  </a:lnTo>
                  <a:lnTo>
                    <a:pt x="0" y="52163"/>
                  </a:lnTo>
                  <a:lnTo>
                    <a:pt x="2758" y="57756"/>
                  </a:lnTo>
                  <a:lnTo>
                    <a:pt x="6453" y="63769"/>
                  </a:lnTo>
                  <a:lnTo>
                    <a:pt x="9019" y="74354"/>
                  </a:lnTo>
                  <a:lnTo>
                    <a:pt x="9399" y="90342"/>
                  </a:lnTo>
                  <a:lnTo>
                    <a:pt x="10460" y="91977"/>
                  </a:lnTo>
                  <a:lnTo>
                    <a:pt x="12226" y="93068"/>
                  </a:lnTo>
                  <a:lnTo>
                    <a:pt x="14462" y="93795"/>
                  </a:lnTo>
                  <a:lnTo>
                    <a:pt x="15953" y="95338"/>
                  </a:lnTo>
                  <a:lnTo>
                    <a:pt x="1893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999"/>
            <p:cNvSpPr/>
            <p:nvPr>
              <p:custDataLst>
                <p:tags r:id="rId65"/>
              </p:custDataLst>
            </p:nvPr>
          </p:nvSpPr>
          <p:spPr>
            <a:xfrm>
              <a:off x="5438775" y="6029325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116" y="9132"/>
                  </a:lnTo>
                  <a:lnTo>
                    <a:pt x="10" y="1290"/>
                  </a:lnTo>
                  <a:lnTo>
                    <a:pt x="0" y="48234"/>
                  </a:lnTo>
                  <a:lnTo>
                    <a:pt x="0" y="71184"/>
                  </a:lnTo>
                  <a:lnTo>
                    <a:pt x="2822" y="76793"/>
                  </a:lnTo>
                  <a:lnTo>
                    <a:pt x="8201" y="83961"/>
                  </a:lnTo>
                  <a:lnTo>
                    <a:pt x="9263" y="92981"/>
                  </a:lnTo>
                  <a:lnTo>
                    <a:pt x="9491" y="103012"/>
                  </a:lnTo>
                  <a:lnTo>
                    <a:pt x="16064" y="112031"/>
                  </a:lnTo>
                  <a:lnTo>
                    <a:pt x="18165" y="120918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1000"/>
            <p:cNvSpPr/>
            <p:nvPr>
              <p:custDataLst>
                <p:tags r:id="rId66"/>
              </p:custDataLst>
            </p:nvPr>
          </p:nvSpPr>
          <p:spPr>
            <a:xfrm>
              <a:off x="5448300" y="5781675"/>
              <a:ext cx="9526" cy="133351"/>
            </a:xfrm>
            <a:custGeom>
              <a:avLst/>
              <a:gdLst/>
              <a:ahLst/>
              <a:cxnLst/>
              <a:rect l="0" t="0" r="0" b="0"/>
              <a:pathLst>
                <a:path w="9526" h="13335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263" y="9701"/>
                  </a:lnTo>
                  <a:lnTo>
                    <a:pt x="9525" y="57191"/>
                  </a:lnTo>
                  <a:lnTo>
                    <a:pt x="9525" y="63865"/>
                  </a:lnTo>
                  <a:lnTo>
                    <a:pt x="1986" y="76666"/>
                  </a:lnTo>
                  <a:lnTo>
                    <a:pt x="5" y="123948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001"/>
            <p:cNvSpPr/>
            <p:nvPr>
              <p:custDataLst>
                <p:tags r:id="rId67"/>
              </p:custDataLst>
            </p:nvPr>
          </p:nvSpPr>
          <p:spPr>
            <a:xfrm>
              <a:off x="5433287" y="5591210"/>
              <a:ext cx="15004" cy="123791"/>
            </a:xfrm>
            <a:custGeom>
              <a:avLst/>
              <a:gdLst/>
              <a:ahLst/>
              <a:cxnLst/>
              <a:rect l="0" t="0" r="0" b="0"/>
              <a:pathLst>
                <a:path w="15004" h="123791">
                  <a:moveTo>
                    <a:pt x="5488" y="38065"/>
                  </a:moveTo>
                  <a:lnTo>
                    <a:pt x="5488" y="38065"/>
                  </a:lnTo>
                  <a:lnTo>
                    <a:pt x="5488" y="9610"/>
                  </a:lnTo>
                  <a:lnTo>
                    <a:pt x="14979" y="0"/>
                  </a:lnTo>
                  <a:lnTo>
                    <a:pt x="15003" y="5031"/>
                  </a:lnTo>
                  <a:lnTo>
                    <a:pt x="13948" y="6518"/>
                  </a:lnTo>
                  <a:lnTo>
                    <a:pt x="12186" y="7509"/>
                  </a:lnTo>
                  <a:lnTo>
                    <a:pt x="9953" y="8169"/>
                  </a:lnTo>
                  <a:lnTo>
                    <a:pt x="8465" y="9668"/>
                  </a:lnTo>
                  <a:lnTo>
                    <a:pt x="5604" y="18588"/>
                  </a:lnTo>
                  <a:lnTo>
                    <a:pt x="5488" y="41678"/>
                  </a:lnTo>
                  <a:lnTo>
                    <a:pt x="4430" y="43649"/>
                  </a:lnTo>
                  <a:lnTo>
                    <a:pt x="2666" y="44963"/>
                  </a:lnTo>
                  <a:lnTo>
                    <a:pt x="432" y="45838"/>
                  </a:lnTo>
                  <a:lnTo>
                    <a:pt x="0" y="47480"/>
                  </a:lnTo>
                  <a:lnTo>
                    <a:pt x="4867" y="57188"/>
                  </a:lnTo>
                  <a:lnTo>
                    <a:pt x="5481" y="83846"/>
                  </a:lnTo>
                  <a:lnTo>
                    <a:pt x="12033" y="92930"/>
                  </a:lnTo>
                  <a:lnTo>
                    <a:pt x="14620" y="102976"/>
                  </a:lnTo>
                  <a:lnTo>
                    <a:pt x="14897" y="109274"/>
                  </a:lnTo>
                  <a:lnTo>
                    <a:pt x="12139" y="114869"/>
                  </a:lnTo>
                  <a:lnTo>
                    <a:pt x="5488" y="123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1002"/>
            <p:cNvSpPr/>
            <p:nvPr>
              <p:custDataLst>
                <p:tags r:id="rId68"/>
              </p:custDataLst>
            </p:nvPr>
          </p:nvSpPr>
          <p:spPr>
            <a:xfrm>
              <a:off x="5391150" y="5238750"/>
              <a:ext cx="152401" cy="142876"/>
            </a:xfrm>
            <a:custGeom>
              <a:avLst/>
              <a:gdLst/>
              <a:ahLst/>
              <a:cxnLst/>
              <a:rect l="0" t="0" r="0" b="0"/>
              <a:pathLst>
                <a:path w="152401" h="142876">
                  <a:moveTo>
                    <a:pt x="19050" y="38100"/>
                  </a:moveTo>
                  <a:lnTo>
                    <a:pt x="19050" y="38100"/>
                  </a:lnTo>
                  <a:lnTo>
                    <a:pt x="10849" y="38100"/>
                  </a:lnTo>
                  <a:lnTo>
                    <a:pt x="0" y="28575"/>
                  </a:lnTo>
                  <a:lnTo>
                    <a:pt x="0" y="33631"/>
                  </a:lnTo>
                  <a:lnTo>
                    <a:pt x="1058" y="35120"/>
                  </a:lnTo>
                  <a:lnTo>
                    <a:pt x="2822" y="36114"/>
                  </a:lnTo>
                  <a:lnTo>
                    <a:pt x="5056" y="36776"/>
                  </a:lnTo>
                  <a:lnTo>
                    <a:pt x="6545" y="38276"/>
                  </a:lnTo>
                  <a:lnTo>
                    <a:pt x="9132" y="46184"/>
                  </a:lnTo>
                  <a:lnTo>
                    <a:pt x="9491" y="60756"/>
                  </a:lnTo>
                  <a:lnTo>
                    <a:pt x="10561" y="62730"/>
                  </a:lnTo>
                  <a:lnTo>
                    <a:pt x="12332" y="64045"/>
                  </a:lnTo>
                  <a:lnTo>
                    <a:pt x="14571" y="64922"/>
                  </a:lnTo>
                  <a:lnTo>
                    <a:pt x="16064" y="66565"/>
                  </a:lnTo>
                  <a:lnTo>
                    <a:pt x="17723" y="71212"/>
                  </a:lnTo>
                  <a:lnTo>
                    <a:pt x="18934" y="89019"/>
                  </a:lnTo>
                  <a:lnTo>
                    <a:pt x="20031" y="91097"/>
                  </a:lnTo>
                  <a:lnTo>
                    <a:pt x="21821" y="92481"/>
                  </a:lnTo>
                  <a:lnTo>
                    <a:pt x="24073" y="93404"/>
                  </a:lnTo>
                  <a:lnTo>
                    <a:pt x="25574" y="95078"/>
                  </a:lnTo>
                  <a:lnTo>
                    <a:pt x="28180" y="103289"/>
                  </a:lnTo>
                  <a:lnTo>
                    <a:pt x="28458" y="109392"/>
                  </a:lnTo>
                  <a:lnTo>
                    <a:pt x="31345" y="114941"/>
                  </a:lnTo>
                  <a:lnTo>
                    <a:pt x="37705" y="123304"/>
                  </a:lnTo>
                  <a:lnTo>
                    <a:pt x="38100" y="142875"/>
                  </a:lnTo>
                  <a:lnTo>
                    <a:pt x="46301" y="142875"/>
                  </a:lnTo>
                  <a:lnTo>
                    <a:pt x="46742" y="141817"/>
                  </a:lnTo>
                  <a:lnTo>
                    <a:pt x="47509" y="134674"/>
                  </a:lnTo>
                  <a:lnTo>
                    <a:pt x="54149" y="126007"/>
                  </a:lnTo>
                  <a:lnTo>
                    <a:pt x="57319" y="117182"/>
                  </a:lnTo>
                  <a:lnTo>
                    <a:pt x="82961" y="85720"/>
                  </a:lnTo>
                  <a:lnTo>
                    <a:pt x="85556" y="79373"/>
                  </a:lnTo>
                  <a:lnTo>
                    <a:pt x="100805" y="53779"/>
                  </a:lnTo>
                  <a:lnTo>
                    <a:pt x="103011" y="45774"/>
                  </a:lnTo>
                  <a:lnTo>
                    <a:pt x="104658" y="43216"/>
                  </a:lnTo>
                  <a:lnTo>
                    <a:pt x="106813" y="41511"/>
                  </a:lnTo>
                  <a:lnTo>
                    <a:pt x="109309" y="40374"/>
                  </a:lnTo>
                  <a:lnTo>
                    <a:pt x="110972" y="38557"/>
                  </a:lnTo>
                  <a:lnTo>
                    <a:pt x="116465" y="28039"/>
                  </a:lnTo>
                  <a:lnTo>
                    <a:pt x="122371" y="20825"/>
                  </a:lnTo>
                  <a:lnTo>
                    <a:pt x="123394" y="14520"/>
                  </a:lnTo>
                  <a:lnTo>
                    <a:pt x="124597" y="12855"/>
                  </a:lnTo>
                  <a:lnTo>
                    <a:pt x="126456" y="11745"/>
                  </a:lnTo>
                  <a:lnTo>
                    <a:pt x="133230" y="9563"/>
                  </a:lnTo>
                  <a:lnTo>
                    <a:pt x="133350" y="116"/>
                  </a:lnTo>
                  <a:lnTo>
                    <a:pt x="142875" y="0"/>
                  </a:lnTo>
                  <a:lnTo>
                    <a:pt x="142875" y="13257"/>
                  </a:lnTo>
                  <a:lnTo>
                    <a:pt x="143933" y="15188"/>
                  </a:lnTo>
                  <a:lnTo>
                    <a:pt x="145697" y="16475"/>
                  </a:lnTo>
                  <a:lnTo>
                    <a:pt x="147931" y="17333"/>
                  </a:lnTo>
                  <a:lnTo>
                    <a:pt x="149420" y="18963"/>
                  </a:lnTo>
                  <a:lnTo>
                    <a:pt x="152007" y="27100"/>
                  </a:lnTo>
                  <a:lnTo>
                    <a:pt x="1524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9" name="SMARTInkShape-Group277"/>
          <p:cNvGrpSpPr/>
          <p:nvPr/>
        </p:nvGrpSpPr>
        <p:grpSpPr>
          <a:xfrm>
            <a:off x="5495925" y="5829300"/>
            <a:ext cx="142876" cy="57151"/>
            <a:chOff x="5495925" y="5829300"/>
            <a:chExt cx="142876" cy="57151"/>
          </a:xfrm>
        </p:grpSpPr>
        <p:sp>
          <p:nvSpPr>
            <p:cNvPr id="277" name="SMARTInkShape-1003"/>
            <p:cNvSpPr/>
            <p:nvPr>
              <p:custDataLst>
                <p:tags r:id="rId62"/>
              </p:custDataLst>
            </p:nvPr>
          </p:nvSpPr>
          <p:spPr>
            <a:xfrm>
              <a:off x="5495925" y="5840149"/>
              <a:ext cx="142876" cy="46302"/>
            </a:xfrm>
            <a:custGeom>
              <a:avLst/>
              <a:gdLst/>
              <a:ahLst/>
              <a:cxnLst/>
              <a:rect l="0" t="0" r="0" b="0"/>
              <a:pathLst>
                <a:path w="142876" h="46302">
                  <a:moveTo>
                    <a:pt x="28575" y="8201"/>
                  </a:moveTo>
                  <a:lnTo>
                    <a:pt x="28575" y="8201"/>
                  </a:lnTo>
                  <a:lnTo>
                    <a:pt x="28575" y="0"/>
                  </a:lnTo>
                  <a:lnTo>
                    <a:pt x="28575" y="4125"/>
                  </a:lnTo>
                  <a:lnTo>
                    <a:pt x="27517" y="5484"/>
                  </a:lnTo>
                  <a:lnTo>
                    <a:pt x="19166" y="8169"/>
                  </a:lnTo>
                  <a:lnTo>
                    <a:pt x="10859" y="8198"/>
                  </a:lnTo>
                  <a:lnTo>
                    <a:pt x="10414" y="9257"/>
                  </a:lnTo>
                  <a:lnTo>
                    <a:pt x="9920" y="13257"/>
                  </a:lnTo>
                  <a:lnTo>
                    <a:pt x="8730" y="14746"/>
                  </a:lnTo>
                  <a:lnTo>
                    <a:pt x="8" y="17724"/>
                  </a:lnTo>
                  <a:lnTo>
                    <a:pt x="0" y="17726"/>
                  </a:lnTo>
                  <a:lnTo>
                    <a:pt x="0" y="27217"/>
                  </a:lnTo>
                  <a:lnTo>
                    <a:pt x="9491" y="27251"/>
                  </a:lnTo>
                  <a:lnTo>
                    <a:pt x="18657" y="18119"/>
                  </a:lnTo>
                  <a:lnTo>
                    <a:pt x="52254" y="17726"/>
                  </a:lnTo>
                  <a:lnTo>
                    <a:pt x="53885" y="18784"/>
                  </a:lnTo>
                  <a:lnTo>
                    <a:pt x="54974" y="20548"/>
                  </a:lnTo>
                  <a:lnTo>
                    <a:pt x="55699" y="22782"/>
                  </a:lnTo>
                  <a:lnTo>
                    <a:pt x="57241" y="24271"/>
                  </a:lnTo>
                  <a:lnTo>
                    <a:pt x="65224" y="26858"/>
                  </a:lnTo>
                  <a:lnTo>
                    <a:pt x="112299" y="27251"/>
                  </a:lnTo>
                  <a:lnTo>
                    <a:pt x="142875" y="27251"/>
                  </a:lnTo>
                  <a:lnTo>
                    <a:pt x="142875" y="36742"/>
                  </a:lnTo>
                  <a:lnTo>
                    <a:pt x="133743" y="36776"/>
                  </a:lnTo>
                  <a:lnTo>
                    <a:pt x="133350" y="46301"/>
                  </a:lnTo>
                  <a:lnTo>
                    <a:pt x="123828" y="46301"/>
                  </a:lnTo>
                  <a:lnTo>
                    <a:pt x="128882" y="46301"/>
                  </a:lnTo>
                  <a:lnTo>
                    <a:pt x="130372" y="45243"/>
                  </a:lnTo>
                  <a:lnTo>
                    <a:pt x="131364" y="43479"/>
                  </a:lnTo>
                  <a:lnTo>
                    <a:pt x="133350" y="27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SMARTInkShape-1004"/>
            <p:cNvSpPr/>
            <p:nvPr>
              <p:custDataLst>
                <p:tags r:id="rId63"/>
              </p:custDataLst>
            </p:nvPr>
          </p:nvSpPr>
          <p:spPr>
            <a:xfrm>
              <a:off x="5543550" y="58293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5" name="SMARTInkShape-Group279"/>
          <p:cNvGrpSpPr/>
          <p:nvPr/>
        </p:nvGrpSpPr>
        <p:grpSpPr>
          <a:xfrm>
            <a:off x="7743826" y="1266825"/>
            <a:ext cx="1304925" cy="266534"/>
            <a:chOff x="7743826" y="1266825"/>
            <a:chExt cx="1304925" cy="266534"/>
          </a:xfrm>
        </p:grpSpPr>
        <p:sp>
          <p:nvSpPr>
            <p:cNvPr id="280" name="SMARTInkShape-1005"/>
            <p:cNvSpPr/>
            <p:nvPr>
              <p:custDataLst>
                <p:tags r:id="rId47"/>
              </p:custDataLst>
            </p:nvPr>
          </p:nvSpPr>
          <p:spPr>
            <a:xfrm>
              <a:off x="7743826" y="1390650"/>
              <a:ext cx="114300" cy="47626"/>
            </a:xfrm>
            <a:custGeom>
              <a:avLst/>
              <a:gdLst/>
              <a:ahLst/>
              <a:cxnLst/>
              <a:rect l="0" t="0" r="0" b="0"/>
              <a:pathLst>
                <a:path w="114300" h="47626">
                  <a:moveTo>
                    <a:pt x="57149" y="47625"/>
                  </a:moveTo>
                  <a:lnTo>
                    <a:pt x="57149" y="47625"/>
                  </a:lnTo>
                  <a:lnTo>
                    <a:pt x="52093" y="47625"/>
                  </a:lnTo>
                  <a:lnTo>
                    <a:pt x="46788" y="44803"/>
                  </a:lnTo>
                  <a:lnTo>
                    <a:pt x="40903" y="41079"/>
                  </a:lnTo>
                  <a:lnTo>
                    <a:pt x="30407" y="38492"/>
                  </a:lnTo>
                  <a:lnTo>
                    <a:pt x="18454" y="45691"/>
                  </a:lnTo>
                  <a:lnTo>
                    <a:pt x="15477" y="46336"/>
                  </a:lnTo>
                  <a:lnTo>
                    <a:pt x="13493" y="45707"/>
                  </a:lnTo>
                  <a:lnTo>
                    <a:pt x="12170" y="44230"/>
                  </a:lnTo>
                  <a:lnTo>
                    <a:pt x="10047" y="39311"/>
                  </a:lnTo>
                  <a:lnTo>
                    <a:pt x="6935" y="38638"/>
                  </a:lnTo>
                  <a:lnTo>
                    <a:pt x="0" y="38100"/>
                  </a:lnTo>
                  <a:lnTo>
                    <a:pt x="5055" y="33043"/>
                  </a:lnTo>
                  <a:lnTo>
                    <a:pt x="10360" y="30561"/>
                  </a:lnTo>
                  <a:lnTo>
                    <a:pt x="44458" y="27540"/>
                  </a:lnTo>
                  <a:lnTo>
                    <a:pt x="57151" y="21040"/>
                  </a:lnTo>
                  <a:lnTo>
                    <a:pt x="82549" y="18069"/>
                  </a:lnTo>
                  <a:lnTo>
                    <a:pt x="95249" y="8704"/>
                  </a:lnTo>
                  <a:lnTo>
                    <a:pt x="101599" y="3868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1" name="SMARTInkShape-1006"/>
            <p:cNvSpPr/>
            <p:nvPr>
              <p:custDataLst>
                <p:tags r:id="rId48"/>
              </p:custDataLst>
            </p:nvPr>
          </p:nvSpPr>
          <p:spPr>
            <a:xfrm>
              <a:off x="7753350" y="1285876"/>
              <a:ext cx="76201" cy="161925"/>
            </a:xfrm>
            <a:custGeom>
              <a:avLst/>
              <a:gdLst/>
              <a:ahLst/>
              <a:cxnLst/>
              <a:rect l="0" t="0" r="0" b="0"/>
              <a:pathLst>
                <a:path w="76201" h="161925">
                  <a:moveTo>
                    <a:pt x="28575" y="19049"/>
                  </a:moveTo>
                  <a:lnTo>
                    <a:pt x="28575" y="19049"/>
                  </a:lnTo>
                  <a:lnTo>
                    <a:pt x="0" y="19049"/>
                  </a:lnTo>
                  <a:lnTo>
                    <a:pt x="9134" y="19049"/>
                  </a:lnTo>
                  <a:lnTo>
                    <a:pt x="17052" y="12503"/>
                  </a:lnTo>
                  <a:lnTo>
                    <a:pt x="26849" y="9916"/>
                  </a:lnTo>
                  <a:lnTo>
                    <a:pt x="41680" y="9559"/>
                  </a:lnTo>
                  <a:lnTo>
                    <a:pt x="43662" y="8489"/>
                  </a:lnTo>
                  <a:lnTo>
                    <a:pt x="44983" y="6717"/>
                  </a:lnTo>
                  <a:lnTo>
                    <a:pt x="45864" y="4478"/>
                  </a:lnTo>
                  <a:lnTo>
                    <a:pt x="47510" y="2985"/>
                  </a:lnTo>
                  <a:lnTo>
                    <a:pt x="57021" y="34"/>
                  </a:lnTo>
                  <a:lnTo>
                    <a:pt x="66280" y="0"/>
                  </a:lnTo>
                  <a:lnTo>
                    <a:pt x="66675" y="44480"/>
                  </a:lnTo>
                  <a:lnTo>
                    <a:pt x="66675" y="50813"/>
                  </a:lnTo>
                  <a:lnTo>
                    <a:pt x="63853" y="57155"/>
                  </a:lnTo>
                  <a:lnTo>
                    <a:pt x="61619" y="60328"/>
                  </a:lnTo>
                  <a:lnTo>
                    <a:pt x="58474" y="74907"/>
                  </a:lnTo>
                  <a:lnTo>
                    <a:pt x="57158" y="120626"/>
                  </a:lnTo>
                  <a:lnTo>
                    <a:pt x="57151" y="136521"/>
                  </a:lnTo>
                  <a:lnTo>
                    <a:pt x="58208" y="138639"/>
                  </a:lnTo>
                  <a:lnTo>
                    <a:pt x="59972" y="140050"/>
                  </a:lnTo>
                  <a:lnTo>
                    <a:pt x="62206" y="140992"/>
                  </a:lnTo>
                  <a:lnTo>
                    <a:pt x="63697" y="142677"/>
                  </a:lnTo>
                  <a:lnTo>
                    <a:pt x="66284" y="150910"/>
                  </a:lnTo>
                  <a:lnTo>
                    <a:pt x="66641" y="160469"/>
                  </a:lnTo>
                  <a:lnTo>
                    <a:pt x="67711" y="160954"/>
                  </a:lnTo>
                  <a:lnTo>
                    <a:pt x="76200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SMARTInkShape-1007"/>
            <p:cNvSpPr/>
            <p:nvPr>
              <p:custDataLst>
                <p:tags r:id="rId49"/>
              </p:custDataLst>
            </p:nvPr>
          </p:nvSpPr>
          <p:spPr>
            <a:xfrm>
              <a:off x="7886704" y="1304925"/>
              <a:ext cx="110252" cy="142473"/>
            </a:xfrm>
            <a:custGeom>
              <a:avLst/>
              <a:gdLst/>
              <a:ahLst/>
              <a:cxnLst/>
              <a:rect l="0" t="0" r="0" b="0"/>
              <a:pathLst>
                <a:path w="110252" h="142473">
                  <a:moveTo>
                    <a:pt x="19046" y="28575"/>
                  </a:moveTo>
                  <a:lnTo>
                    <a:pt x="19046" y="28575"/>
                  </a:lnTo>
                  <a:lnTo>
                    <a:pt x="10845" y="28575"/>
                  </a:lnTo>
                  <a:lnTo>
                    <a:pt x="8" y="19060"/>
                  </a:lnTo>
                  <a:lnTo>
                    <a:pt x="0" y="13997"/>
                  </a:lnTo>
                  <a:lnTo>
                    <a:pt x="1056" y="12506"/>
                  </a:lnTo>
                  <a:lnTo>
                    <a:pt x="2820" y="11512"/>
                  </a:lnTo>
                  <a:lnTo>
                    <a:pt x="17330" y="9641"/>
                  </a:lnTo>
                  <a:lnTo>
                    <a:pt x="23594" y="9560"/>
                  </a:lnTo>
                  <a:lnTo>
                    <a:pt x="29181" y="6718"/>
                  </a:lnTo>
                  <a:lnTo>
                    <a:pt x="35192" y="2986"/>
                  </a:lnTo>
                  <a:lnTo>
                    <a:pt x="47674" y="590"/>
                  </a:lnTo>
                  <a:lnTo>
                    <a:pt x="76065" y="0"/>
                  </a:lnTo>
                  <a:lnTo>
                    <a:pt x="76184" y="8201"/>
                  </a:lnTo>
                  <a:lnTo>
                    <a:pt x="67994" y="17610"/>
                  </a:lnTo>
                  <a:lnTo>
                    <a:pt x="67062" y="23680"/>
                  </a:lnTo>
                  <a:lnTo>
                    <a:pt x="65873" y="25312"/>
                  </a:lnTo>
                  <a:lnTo>
                    <a:pt x="64023" y="26399"/>
                  </a:lnTo>
                  <a:lnTo>
                    <a:pt x="61731" y="27125"/>
                  </a:lnTo>
                  <a:lnTo>
                    <a:pt x="60202" y="28666"/>
                  </a:lnTo>
                  <a:lnTo>
                    <a:pt x="54928" y="38745"/>
                  </a:lnTo>
                  <a:lnTo>
                    <a:pt x="49064" y="45871"/>
                  </a:lnTo>
                  <a:lnTo>
                    <a:pt x="47659" y="56712"/>
                  </a:lnTo>
                  <a:lnTo>
                    <a:pt x="47625" y="65313"/>
                  </a:lnTo>
                  <a:lnTo>
                    <a:pt x="48681" y="65767"/>
                  </a:lnTo>
                  <a:lnTo>
                    <a:pt x="95135" y="66675"/>
                  </a:lnTo>
                  <a:lnTo>
                    <a:pt x="103293" y="66675"/>
                  </a:lnTo>
                  <a:lnTo>
                    <a:pt x="103786" y="67733"/>
                  </a:lnTo>
                  <a:lnTo>
                    <a:pt x="104733" y="80864"/>
                  </a:lnTo>
                  <a:lnTo>
                    <a:pt x="105803" y="82485"/>
                  </a:lnTo>
                  <a:lnTo>
                    <a:pt x="107576" y="83565"/>
                  </a:lnTo>
                  <a:lnTo>
                    <a:pt x="109816" y="84285"/>
                  </a:lnTo>
                  <a:lnTo>
                    <a:pt x="110251" y="85823"/>
                  </a:lnTo>
                  <a:lnTo>
                    <a:pt x="105392" y="95341"/>
                  </a:lnTo>
                  <a:lnTo>
                    <a:pt x="104853" y="103324"/>
                  </a:lnTo>
                  <a:lnTo>
                    <a:pt x="90584" y="118926"/>
                  </a:lnTo>
                  <a:lnTo>
                    <a:pt x="85061" y="121648"/>
                  </a:lnTo>
                  <a:lnTo>
                    <a:pt x="82106" y="122374"/>
                  </a:lnTo>
                  <a:lnTo>
                    <a:pt x="80135" y="123916"/>
                  </a:lnTo>
                  <a:lnTo>
                    <a:pt x="77947" y="128451"/>
                  </a:lnTo>
                  <a:lnTo>
                    <a:pt x="76304" y="130084"/>
                  </a:lnTo>
                  <a:lnTo>
                    <a:pt x="68149" y="132920"/>
                  </a:lnTo>
                  <a:lnTo>
                    <a:pt x="67328" y="135981"/>
                  </a:lnTo>
                  <a:lnTo>
                    <a:pt x="66709" y="142472"/>
                  </a:lnTo>
                  <a:lnTo>
                    <a:pt x="66675" y="134639"/>
                  </a:lnTo>
                  <a:lnTo>
                    <a:pt x="73218" y="126000"/>
                  </a:lnTo>
                  <a:lnTo>
                    <a:pt x="74872" y="120206"/>
                  </a:lnTo>
                  <a:lnTo>
                    <a:pt x="76372" y="118237"/>
                  </a:lnTo>
                  <a:lnTo>
                    <a:pt x="85721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SMARTInkShape-1008"/>
            <p:cNvSpPr/>
            <p:nvPr>
              <p:custDataLst>
                <p:tags r:id="rId50"/>
              </p:custDataLst>
            </p:nvPr>
          </p:nvSpPr>
          <p:spPr>
            <a:xfrm>
              <a:off x="8553581" y="1285885"/>
              <a:ext cx="85595" cy="247474"/>
            </a:xfrm>
            <a:custGeom>
              <a:avLst/>
              <a:gdLst/>
              <a:ahLst/>
              <a:cxnLst/>
              <a:rect l="0" t="0" r="0" b="0"/>
              <a:pathLst>
                <a:path w="85595" h="247474">
                  <a:moveTo>
                    <a:pt x="85594" y="9515"/>
                  </a:moveTo>
                  <a:lnTo>
                    <a:pt x="85594" y="9515"/>
                  </a:lnTo>
                  <a:lnTo>
                    <a:pt x="85594" y="0"/>
                  </a:lnTo>
                  <a:lnTo>
                    <a:pt x="85594" y="5050"/>
                  </a:lnTo>
                  <a:lnTo>
                    <a:pt x="84536" y="6538"/>
                  </a:lnTo>
                  <a:lnTo>
                    <a:pt x="82771" y="7530"/>
                  </a:lnTo>
                  <a:lnTo>
                    <a:pt x="80538" y="8192"/>
                  </a:lnTo>
                  <a:lnTo>
                    <a:pt x="79048" y="9691"/>
                  </a:lnTo>
                  <a:lnTo>
                    <a:pt x="77392" y="14180"/>
                  </a:lnTo>
                  <a:lnTo>
                    <a:pt x="71047" y="60549"/>
                  </a:lnTo>
                  <a:lnTo>
                    <a:pt x="53682" y="101332"/>
                  </a:lnTo>
                  <a:lnTo>
                    <a:pt x="37947" y="143667"/>
                  </a:lnTo>
                  <a:lnTo>
                    <a:pt x="18917" y="189724"/>
                  </a:lnTo>
                  <a:lnTo>
                    <a:pt x="12216" y="206491"/>
                  </a:lnTo>
                  <a:lnTo>
                    <a:pt x="9589" y="214535"/>
                  </a:lnTo>
                  <a:lnTo>
                    <a:pt x="2102" y="228322"/>
                  </a:lnTo>
                  <a:lnTo>
                    <a:pt x="0" y="245743"/>
                  </a:lnTo>
                  <a:lnTo>
                    <a:pt x="1014" y="246375"/>
                  </a:lnTo>
                  <a:lnTo>
                    <a:pt x="13138" y="247473"/>
                  </a:lnTo>
                  <a:lnTo>
                    <a:pt x="15064" y="246471"/>
                  </a:lnTo>
                  <a:lnTo>
                    <a:pt x="16349" y="244744"/>
                  </a:lnTo>
                  <a:lnTo>
                    <a:pt x="18835" y="240003"/>
                  </a:lnTo>
                  <a:lnTo>
                    <a:pt x="37969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SMARTInkShape-1009"/>
            <p:cNvSpPr/>
            <p:nvPr>
              <p:custDataLst>
                <p:tags r:id="rId51"/>
              </p:custDataLst>
            </p:nvPr>
          </p:nvSpPr>
          <p:spPr>
            <a:xfrm>
              <a:off x="8391526" y="1323975"/>
              <a:ext cx="152400" cy="66641"/>
            </a:xfrm>
            <a:custGeom>
              <a:avLst/>
              <a:gdLst/>
              <a:ahLst/>
              <a:cxnLst/>
              <a:rect l="0" t="0" r="0" b="0"/>
              <a:pathLst>
                <a:path w="152400" h="66641">
                  <a:moveTo>
                    <a:pt x="19049" y="38100"/>
                  </a:moveTo>
                  <a:lnTo>
                    <a:pt x="19049" y="38100"/>
                  </a:lnTo>
                  <a:lnTo>
                    <a:pt x="4859" y="38100"/>
                  </a:lnTo>
                  <a:lnTo>
                    <a:pt x="4297" y="39158"/>
                  </a:lnTo>
                  <a:lnTo>
                    <a:pt x="4981" y="40922"/>
                  </a:lnTo>
                  <a:lnTo>
                    <a:pt x="6496" y="43157"/>
                  </a:lnTo>
                  <a:lnTo>
                    <a:pt x="6446" y="44646"/>
                  </a:lnTo>
                  <a:lnTo>
                    <a:pt x="5356" y="45639"/>
                  </a:lnTo>
                  <a:lnTo>
                    <a:pt x="1057" y="47233"/>
                  </a:lnTo>
                  <a:lnTo>
                    <a:pt x="27" y="56748"/>
                  </a:lnTo>
                  <a:lnTo>
                    <a:pt x="0" y="66272"/>
                  </a:lnTo>
                  <a:lnTo>
                    <a:pt x="8201" y="66640"/>
                  </a:lnTo>
                  <a:lnTo>
                    <a:pt x="17608" y="58471"/>
                  </a:lnTo>
                  <a:lnTo>
                    <a:pt x="26369" y="56352"/>
                  </a:lnTo>
                  <a:lnTo>
                    <a:pt x="48229" y="40265"/>
                  </a:lnTo>
                  <a:lnTo>
                    <a:pt x="51201" y="39543"/>
                  </a:lnTo>
                  <a:lnTo>
                    <a:pt x="64828" y="30026"/>
                  </a:lnTo>
                  <a:lnTo>
                    <a:pt x="71185" y="23948"/>
                  </a:lnTo>
                  <a:lnTo>
                    <a:pt x="73970" y="18405"/>
                  </a:lnTo>
                  <a:lnTo>
                    <a:pt x="76111" y="8813"/>
                  </a:lnTo>
                  <a:lnTo>
                    <a:pt x="76199" y="3"/>
                  </a:lnTo>
                  <a:lnTo>
                    <a:pt x="67997" y="0"/>
                  </a:lnTo>
                  <a:lnTo>
                    <a:pt x="58590" y="8201"/>
                  </a:lnTo>
                  <a:lnTo>
                    <a:pt x="57275" y="17610"/>
                  </a:lnTo>
                  <a:lnTo>
                    <a:pt x="57187" y="23680"/>
                  </a:lnTo>
                  <a:lnTo>
                    <a:pt x="58233" y="25312"/>
                  </a:lnTo>
                  <a:lnTo>
                    <a:pt x="59988" y="26399"/>
                  </a:lnTo>
                  <a:lnTo>
                    <a:pt x="66283" y="28448"/>
                  </a:lnTo>
                  <a:lnTo>
                    <a:pt x="74840" y="36765"/>
                  </a:lnTo>
                  <a:lnTo>
                    <a:pt x="84281" y="37983"/>
                  </a:lnTo>
                  <a:lnTo>
                    <a:pt x="90352" y="38065"/>
                  </a:lnTo>
                  <a:lnTo>
                    <a:pt x="91985" y="37019"/>
                  </a:lnTo>
                  <a:lnTo>
                    <a:pt x="93073" y="35262"/>
                  </a:lnTo>
                  <a:lnTo>
                    <a:pt x="93799" y="33033"/>
                  </a:lnTo>
                  <a:lnTo>
                    <a:pt x="95341" y="31547"/>
                  </a:lnTo>
                  <a:lnTo>
                    <a:pt x="104865" y="27777"/>
                  </a:lnTo>
                  <a:lnTo>
                    <a:pt x="123394" y="9953"/>
                  </a:lnTo>
                  <a:lnTo>
                    <a:pt x="123824" y="1"/>
                  </a:lnTo>
                  <a:lnTo>
                    <a:pt x="123824" y="42637"/>
                  </a:lnTo>
                  <a:lnTo>
                    <a:pt x="124882" y="44300"/>
                  </a:lnTo>
                  <a:lnTo>
                    <a:pt x="126647" y="45408"/>
                  </a:lnTo>
                  <a:lnTo>
                    <a:pt x="133526" y="47333"/>
                  </a:lnTo>
                  <a:lnTo>
                    <a:pt x="152399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SMARTInkShape-1010"/>
            <p:cNvSpPr/>
            <p:nvPr>
              <p:custDataLst>
                <p:tags r:id="rId52"/>
              </p:custDataLst>
            </p:nvPr>
          </p:nvSpPr>
          <p:spPr>
            <a:xfrm>
              <a:off x="8220075" y="1306260"/>
              <a:ext cx="152401" cy="84391"/>
            </a:xfrm>
            <a:custGeom>
              <a:avLst/>
              <a:gdLst/>
              <a:ahLst/>
              <a:cxnLst/>
              <a:rect l="0" t="0" r="0" b="0"/>
              <a:pathLst>
                <a:path w="152401" h="84391">
                  <a:moveTo>
                    <a:pt x="9525" y="65340"/>
                  </a:moveTo>
                  <a:lnTo>
                    <a:pt x="9525" y="65340"/>
                  </a:lnTo>
                  <a:lnTo>
                    <a:pt x="4" y="84384"/>
                  </a:lnTo>
                  <a:lnTo>
                    <a:pt x="2" y="84386"/>
                  </a:lnTo>
                  <a:lnTo>
                    <a:pt x="0" y="84390"/>
                  </a:lnTo>
                  <a:lnTo>
                    <a:pt x="0" y="79333"/>
                  </a:lnTo>
                  <a:lnTo>
                    <a:pt x="1058" y="77844"/>
                  </a:lnTo>
                  <a:lnTo>
                    <a:pt x="2822" y="76851"/>
                  </a:lnTo>
                  <a:lnTo>
                    <a:pt x="9702" y="75127"/>
                  </a:lnTo>
                  <a:lnTo>
                    <a:pt x="14190" y="74981"/>
                  </a:lnTo>
                  <a:lnTo>
                    <a:pt x="15809" y="73884"/>
                  </a:lnTo>
                  <a:lnTo>
                    <a:pt x="16890" y="72095"/>
                  </a:lnTo>
                  <a:lnTo>
                    <a:pt x="17609" y="69843"/>
                  </a:lnTo>
                  <a:lnTo>
                    <a:pt x="19148" y="68342"/>
                  </a:lnTo>
                  <a:lnTo>
                    <a:pt x="29221" y="63111"/>
                  </a:lnTo>
                  <a:lnTo>
                    <a:pt x="44534" y="50230"/>
                  </a:lnTo>
                  <a:lnTo>
                    <a:pt x="57168" y="44246"/>
                  </a:lnTo>
                  <a:lnTo>
                    <a:pt x="60337" y="41752"/>
                  </a:lnTo>
                  <a:lnTo>
                    <a:pt x="63857" y="36160"/>
                  </a:lnTo>
                  <a:lnTo>
                    <a:pt x="64797" y="33186"/>
                  </a:lnTo>
                  <a:lnTo>
                    <a:pt x="66480" y="31204"/>
                  </a:lnTo>
                  <a:lnTo>
                    <a:pt x="71175" y="29002"/>
                  </a:lnTo>
                  <a:lnTo>
                    <a:pt x="72851" y="27356"/>
                  </a:lnTo>
                  <a:lnTo>
                    <a:pt x="75759" y="19194"/>
                  </a:lnTo>
                  <a:lnTo>
                    <a:pt x="78827" y="18372"/>
                  </a:lnTo>
                  <a:lnTo>
                    <a:pt x="81125" y="18153"/>
                  </a:lnTo>
                  <a:lnTo>
                    <a:pt x="82659" y="16949"/>
                  </a:lnTo>
                  <a:lnTo>
                    <a:pt x="85689" y="8310"/>
                  </a:lnTo>
                  <a:lnTo>
                    <a:pt x="77521" y="0"/>
                  </a:lnTo>
                  <a:lnTo>
                    <a:pt x="77080" y="613"/>
                  </a:lnTo>
                  <a:lnTo>
                    <a:pt x="76316" y="6983"/>
                  </a:lnTo>
                  <a:lnTo>
                    <a:pt x="73429" y="7654"/>
                  </a:lnTo>
                  <a:lnTo>
                    <a:pt x="71178" y="7832"/>
                  </a:lnTo>
                  <a:lnTo>
                    <a:pt x="69677" y="9010"/>
                  </a:lnTo>
                  <a:lnTo>
                    <a:pt x="67070" y="16360"/>
                  </a:lnTo>
                  <a:lnTo>
                    <a:pt x="66675" y="63462"/>
                  </a:lnTo>
                  <a:lnTo>
                    <a:pt x="74877" y="73376"/>
                  </a:lnTo>
                  <a:lnTo>
                    <a:pt x="78435" y="74203"/>
                  </a:lnTo>
                  <a:lnTo>
                    <a:pt x="90355" y="74826"/>
                  </a:lnTo>
                  <a:lnTo>
                    <a:pt x="95896" y="72026"/>
                  </a:lnTo>
                  <a:lnTo>
                    <a:pt x="122372" y="47740"/>
                  </a:lnTo>
                  <a:lnTo>
                    <a:pt x="124597" y="38972"/>
                  </a:lnTo>
                  <a:lnTo>
                    <a:pt x="133230" y="27394"/>
                  </a:lnTo>
                  <a:lnTo>
                    <a:pt x="133349" y="17832"/>
                  </a:lnTo>
                  <a:lnTo>
                    <a:pt x="128294" y="17750"/>
                  </a:lnTo>
                  <a:lnTo>
                    <a:pt x="126804" y="18796"/>
                  </a:lnTo>
                  <a:lnTo>
                    <a:pt x="125811" y="20553"/>
                  </a:lnTo>
                  <a:lnTo>
                    <a:pt x="124085" y="27418"/>
                  </a:lnTo>
                  <a:lnTo>
                    <a:pt x="123825" y="68553"/>
                  </a:lnTo>
                  <a:lnTo>
                    <a:pt x="124883" y="70657"/>
                  </a:lnTo>
                  <a:lnTo>
                    <a:pt x="126648" y="72060"/>
                  </a:lnTo>
                  <a:lnTo>
                    <a:pt x="128881" y="72995"/>
                  </a:lnTo>
                  <a:lnTo>
                    <a:pt x="130371" y="74677"/>
                  </a:lnTo>
                  <a:lnTo>
                    <a:pt x="132027" y="79367"/>
                  </a:lnTo>
                  <a:lnTo>
                    <a:pt x="133527" y="81042"/>
                  </a:lnTo>
                  <a:lnTo>
                    <a:pt x="138015" y="82902"/>
                  </a:lnTo>
                  <a:lnTo>
                    <a:pt x="146493" y="83949"/>
                  </a:lnTo>
                  <a:lnTo>
                    <a:pt x="148461" y="83038"/>
                  </a:lnTo>
                  <a:lnTo>
                    <a:pt x="149773" y="81372"/>
                  </a:lnTo>
                  <a:lnTo>
                    <a:pt x="152400" y="74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6" name="SMARTInkShape-1011"/>
            <p:cNvSpPr/>
            <p:nvPr>
              <p:custDataLst>
                <p:tags r:id="rId53"/>
              </p:custDataLst>
            </p:nvPr>
          </p:nvSpPr>
          <p:spPr>
            <a:xfrm>
              <a:off x="8029704" y="1333500"/>
              <a:ext cx="123697" cy="76201"/>
            </a:xfrm>
            <a:custGeom>
              <a:avLst/>
              <a:gdLst/>
              <a:ahLst/>
              <a:cxnLst/>
              <a:rect l="0" t="0" r="0" b="0"/>
              <a:pathLst>
                <a:path w="123697" h="76201">
                  <a:moveTo>
                    <a:pt x="28446" y="76200"/>
                  </a:moveTo>
                  <a:lnTo>
                    <a:pt x="28446" y="76200"/>
                  </a:lnTo>
                  <a:lnTo>
                    <a:pt x="1345" y="76200"/>
                  </a:lnTo>
                  <a:lnTo>
                    <a:pt x="854" y="75142"/>
                  </a:lnTo>
                  <a:lnTo>
                    <a:pt x="0" y="67999"/>
                  </a:lnTo>
                  <a:lnTo>
                    <a:pt x="4965" y="62011"/>
                  </a:lnTo>
                  <a:lnTo>
                    <a:pt x="10249" y="59310"/>
                  </a:lnTo>
                  <a:lnTo>
                    <a:pt x="13139" y="58590"/>
                  </a:lnTo>
                  <a:lnTo>
                    <a:pt x="22264" y="52520"/>
                  </a:lnTo>
                  <a:lnTo>
                    <a:pt x="31671" y="44019"/>
                  </a:lnTo>
                  <a:lnTo>
                    <a:pt x="40815" y="40731"/>
                  </a:lnTo>
                  <a:lnTo>
                    <a:pt x="50876" y="38211"/>
                  </a:lnTo>
                  <a:lnTo>
                    <a:pt x="65959" y="27970"/>
                  </a:lnTo>
                  <a:lnTo>
                    <a:pt x="69330" y="24996"/>
                  </a:lnTo>
                  <a:lnTo>
                    <a:pt x="78719" y="21693"/>
                  </a:lnTo>
                  <a:lnTo>
                    <a:pt x="88890" y="19166"/>
                  </a:lnTo>
                  <a:lnTo>
                    <a:pt x="104042" y="11743"/>
                  </a:lnTo>
                  <a:lnTo>
                    <a:pt x="110728" y="9453"/>
                  </a:lnTo>
                  <a:lnTo>
                    <a:pt x="1236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SMARTInkShape-1012"/>
            <p:cNvSpPr/>
            <p:nvPr>
              <p:custDataLst>
                <p:tags r:id="rId54"/>
              </p:custDataLst>
            </p:nvPr>
          </p:nvSpPr>
          <p:spPr>
            <a:xfrm>
              <a:off x="8039112" y="1266825"/>
              <a:ext cx="81651" cy="152401"/>
            </a:xfrm>
            <a:custGeom>
              <a:avLst/>
              <a:gdLst/>
              <a:ahLst/>
              <a:cxnLst/>
              <a:rect l="0" t="0" r="0" b="0"/>
              <a:pathLst>
                <a:path w="81651" h="152401">
                  <a:moveTo>
                    <a:pt x="47613" y="19050"/>
                  </a:moveTo>
                  <a:lnTo>
                    <a:pt x="47613" y="19050"/>
                  </a:lnTo>
                  <a:lnTo>
                    <a:pt x="42557" y="19050"/>
                  </a:lnTo>
                  <a:lnTo>
                    <a:pt x="37252" y="21872"/>
                  </a:lnTo>
                  <a:lnTo>
                    <a:pt x="31367" y="25596"/>
                  </a:lnTo>
                  <a:lnTo>
                    <a:pt x="18964" y="27987"/>
                  </a:lnTo>
                  <a:lnTo>
                    <a:pt x="26" y="28575"/>
                  </a:lnTo>
                  <a:lnTo>
                    <a:pt x="0" y="23518"/>
                  </a:lnTo>
                  <a:lnTo>
                    <a:pt x="1054" y="22029"/>
                  </a:lnTo>
                  <a:lnTo>
                    <a:pt x="2815" y="21036"/>
                  </a:lnTo>
                  <a:lnTo>
                    <a:pt x="9689" y="19312"/>
                  </a:lnTo>
                  <a:lnTo>
                    <a:pt x="22655" y="19085"/>
                  </a:lnTo>
                  <a:lnTo>
                    <a:pt x="28759" y="16243"/>
                  </a:lnTo>
                  <a:lnTo>
                    <a:pt x="45329" y="3241"/>
                  </a:lnTo>
                  <a:lnTo>
                    <a:pt x="54227" y="960"/>
                  </a:lnTo>
                  <a:lnTo>
                    <a:pt x="81650" y="0"/>
                  </a:lnTo>
                  <a:lnTo>
                    <a:pt x="79321" y="0"/>
                  </a:lnTo>
                  <a:lnTo>
                    <a:pt x="78277" y="1058"/>
                  </a:lnTo>
                  <a:lnTo>
                    <a:pt x="76463" y="8201"/>
                  </a:lnTo>
                  <a:lnTo>
                    <a:pt x="76270" y="14189"/>
                  </a:lnTo>
                  <a:lnTo>
                    <a:pt x="73403" y="19712"/>
                  </a:lnTo>
                  <a:lnTo>
                    <a:pt x="71157" y="22666"/>
                  </a:lnTo>
                  <a:lnTo>
                    <a:pt x="68660" y="31593"/>
                  </a:lnTo>
                  <a:lnTo>
                    <a:pt x="63892" y="69328"/>
                  </a:lnTo>
                  <a:lnTo>
                    <a:pt x="58473" y="87542"/>
                  </a:lnTo>
                  <a:lnTo>
                    <a:pt x="57172" y="117440"/>
                  </a:lnTo>
                  <a:lnTo>
                    <a:pt x="59975" y="123809"/>
                  </a:lnTo>
                  <a:lnTo>
                    <a:pt x="62204" y="126990"/>
                  </a:lnTo>
                  <a:lnTo>
                    <a:pt x="62631" y="130168"/>
                  </a:lnTo>
                  <a:lnTo>
                    <a:pt x="60286" y="136522"/>
                  </a:lnTo>
                  <a:lnTo>
                    <a:pt x="60295" y="138640"/>
                  </a:lnTo>
                  <a:lnTo>
                    <a:pt x="61359" y="140051"/>
                  </a:lnTo>
                  <a:lnTo>
                    <a:pt x="66353" y="142710"/>
                  </a:lnTo>
                  <a:lnTo>
                    <a:pt x="6666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8" name="SMARTInkShape-1013"/>
            <p:cNvSpPr/>
            <p:nvPr>
              <p:custDataLst>
                <p:tags r:id="rId55"/>
              </p:custDataLst>
            </p:nvPr>
          </p:nvSpPr>
          <p:spPr>
            <a:xfrm>
              <a:off x="8591588" y="1285878"/>
              <a:ext cx="104738" cy="140991"/>
            </a:xfrm>
            <a:custGeom>
              <a:avLst/>
              <a:gdLst/>
              <a:ahLst/>
              <a:cxnLst/>
              <a:rect l="0" t="0" r="0" b="0"/>
              <a:pathLst>
                <a:path w="104738" h="140991">
                  <a:moveTo>
                    <a:pt x="28537" y="57147"/>
                  </a:moveTo>
                  <a:lnTo>
                    <a:pt x="28537" y="57147"/>
                  </a:lnTo>
                  <a:lnTo>
                    <a:pt x="28537" y="52090"/>
                  </a:lnTo>
                  <a:lnTo>
                    <a:pt x="27479" y="50601"/>
                  </a:lnTo>
                  <a:lnTo>
                    <a:pt x="25714" y="49608"/>
                  </a:lnTo>
                  <a:lnTo>
                    <a:pt x="20335" y="48014"/>
                  </a:lnTo>
                  <a:lnTo>
                    <a:pt x="10928" y="39455"/>
                  </a:lnTo>
                  <a:lnTo>
                    <a:pt x="1412" y="38216"/>
                  </a:lnTo>
                  <a:lnTo>
                    <a:pt x="929" y="37118"/>
                  </a:lnTo>
                  <a:lnTo>
                    <a:pt x="0" y="28967"/>
                  </a:lnTo>
                  <a:lnTo>
                    <a:pt x="13222" y="28607"/>
                  </a:lnTo>
                  <a:lnTo>
                    <a:pt x="15153" y="27537"/>
                  </a:lnTo>
                  <a:lnTo>
                    <a:pt x="16440" y="25765"/>
                  </a:lnTo>
                  <a:lnTo>
                    <a:pt x="17297" y="23526"/>
                  </a:lnTo>
                  <a:lnTo>
                    <a:pt x="18928" y="22033"/>
                  </a:lnTo>
                  <a:lnTo>
                    <a:pt x="29146" y="16815"/>
                  </a:lnTo>
                  <a:lnTo>
                    <a:pt x="32118" y="14384"/>
                  </a:lnTo>
                  <a:lnTo>
                    <a:pt x="41064" y="11683"/>
                  </a:lnTo>
                  <a:lnTo>
                    <a:pt x="62604" y="8748"/>
                  </a:lnTo>
                  <a:lnTo>
                    <a:pt x="75992" y="2039"/>
                  </a:lnTo>
                  <a:lnTo>
                    <a:pt x="104294" y="0"/>
                  </a:lnTo>
                  <a:lnTo>
                    <a:pt x="104725" y="14186"/>
                  </a:lnTo>
                  <a:lnTo>
                    <a:pt x="101910" y="19709"/>
                  </a:lnTo>
                  <a:lnTo>
                    <a:pt x="98189" y="25691"/>
                  </a:lnTo>
                  <a:lnTo>
                    <a:pt x="95800" y="38155"/>
                  </a:lnTo>
                  <a:lnTo>
                    <a:pt x="95603" y="41311"/>
                  </a:lnTo>
                  <a:lnTo>
                    <a:pt x="92564" y="47639"/>
                  </a:lnTo>
                  <a:lnTo>
                    <a:pt x="90272" y="50808"/>
                  </a:lnTo>
                  <a:lnTo>
                    <a:pt x="87046" y="65382"/>
                  </a:lnTo>
                  <a:lnTo>
                    <a:pt x="84896" y="81665"/>
                  </a:lnTo>
                  <a:lnTo>
                    <a:pt x="78201" y="95073"/>
                  </a:lnTo>
                  <a:lnTo>
                    <a:pt x="76282" y="117462"/>
                  </a:lnTo>
                  <a:lnTo>
                    <a:pt x="79037" y="123817"/>
                  </a:lnTo>
                  <a:lnTo>
                    <a:pt x="82731" y="130170"/>
                  </a:lnTo>
                  <a:lnTo>
                    <a:pt x="85297" y="140990"/>
                  </a:lnTo>
                  <a:lnTo>
                    <a:pt x="86486" y="140559"/>
                  </a:lnTo>
                  <a:lnTo>
                    <a:pt x="93214" y="135954"/>
                  </a:lnTo>
                  <a:lnTo>
                    <a:pt x="10473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9" name="SMARTInkShape-1014"/>
            <p:cNvSpPr/>
            <p:nvPr>
              <p:custDataLst>
                <p:tags r:id="rId56"/>
              </p:custDataLst>
            </p:nvPr>
          </p:nvSpPr>
          <p:spPr>
            <a:xfrm>
              <a:off x="8724900" y="139065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5057" y="5057"/>
                  </a:lnTo>
                  <a:lnTo>
                    <a:pt x="10361" y="7539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0" name="SMARTInkShape-1015"/>
            <p:cNvSpPr/>
            <p:nvPr>
              <p:custDataLst>
                <p:tags r:id="rId57"/>
              </p:custDataLst>
            </p:nvPr>
          </p:nvSpPr>
          <p:spPr>
            <a:xfrm>
              <a:off x="8821477" y="1285875"/>
              <a:ext cx="27248" cy="104776"/>
            </a:xfrm>
            <a:custGeom>
              <a:avLst/>
              <a:gdLst/>
              <a:ahLst/>
              <a:cxnLst/>
              <a:rect l="0" t="0" r="0" b="0"/>
              <a:pathLst>
                <a:path w="27248" h="104776">
                  <a:moveTo>
                    <a:pt x="17723" y="19050"/>
                  </a:moveTo>
                  <a:lnTo>
                    <a:pt x="17723" y="19050"/>
                  </a:lnTo>
                  <a:lnTo>
                    <a:pt x="17723" y="126"/>
                  </a:lnTo>
                  <a:lnTo>
                    <a:pt x="27213" y="0"/>
                  </a:lnTo>
                  <a:lnTo>
                    <a:pt x="27247" y="14189"/>
                  </a:lnTo>
                  <a:lnTo>
                    <a:pt x="24424" y="19712"/>
                  </a:lnTo>
                  <a:lnTo>
                    <a:pt x="19046" y="26824"/>
                  </a:lnTo>
                  <a:lnTo>
                    <a:pt x="17983" y="35833"/>
                  </a:lnTo>
                  <a:lnTo>
                    <a:pt x="17758" y="50920"/>
                  </a:lnTo>
                  <a:lnTo>
                    <a:pt x="14916" y="57203"/>
                  </a:lnTo>
                  <a:lnTo>
                    <a:pt x="11184" y="63524"/>
                  </a:lnTo>
                  <a:lnTo>
                    <a:pt x="8789" y="76205"/>
                  </a:lnTo>
                  <a:lnTo>
                    <a:pt x="8233" y="93369"/>
                  </a:lnTo>
                  <a:lnTo>
                    <a:pt x="7163" y="93996"/>
                  </a:lnTo>
                  <a:lnTo>
                    <a:pt x="3153" y="94693"/>
                  </a:lnTo>
                  <a:lnTo>
                    <a:pt x="1659" y="95937"/>
                  </a:lnTo>
                  <a:lnTo>
                    <a:pt x="0" y="100141"/>
                  </a:lnTo>
                  <a:lnTo>
                    <a:pt x="616" y="101686"/>
                  </a:lnTo>
                  <a:lnTo>
                    <a:pt x="2086" y="102716"/>
                  </a:lnTo>
                  <a:lnTo>
                    <a:pt x="819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1" name="SMARTInkShape-1016"/>
            <p:cNvSpPr/>
            <p:nvPr>
              <p:custDataLst>
                <p:tags r:id="rId58"/>
              </p:custDataLst>
            </p:nvPr>
          </p:nvSpPr>
          <p:spPr>
            <a:xfrm>
              <a:off x="8715387" y="1295400"/>
              <a:ext cx="161914" cy="28576"/>
            </a:xfrm>
            <a:custGeom>
              <a:avLst/>
              <a:gdLst/>
              <a:ahLst/>
              <a:cxnLst/>
              <a:rect l="0" t="0" r="0" b="0"/>
              <a:pathLst>
                <a:path w="161914" h="28576">
                  <a:moveTo>
                    <a:pt x="38088" y="28575"/>
                  </a:moveTo>
                  <a:lnTo>
                    <a:pt x="38088" y="28575"/>
                  </a:lnTo>
                  <a:lnTo>
                    <a:pt x="24831" y="28575"/>
                  </a:lnTo>
                  <a:lnTo>
                    <a:pt x="18792" y="25753"/>
                  </a:lnTo>
                  <a:lnTo>
                    <a:pt x="11345" y="20374"/>
                  </a:lnTo>
                  <a:lnTo>
                    <a:pt x="26" y="19053"/>
                  </a:lnTo>
                  <a:lnTo>
                    <a:pt x="0" y="13994"/>
                  </a:lnTo>
                  <a:lnTo>
                    <a:pt x="1055" y="12505"/>
                  </a:lnTo>
                  <a:lnTo>
                    <a:pt x="2815" y="11511"/>
                  </a:lnTo>
                  <a:lnTo>
                    <a:pt x="9690" y="9787"/>
                  </a:lnTo>
                  <a:lnTo>
                    <a:pt x="44701" y="8474"/>
                  </a:lnTo>
                  <a:lnTo>
                    <a:pt x="73466" y="1325"/>
                  </a:lnTo>
                  <a:lnTo>
                    <a:pt x="116293" y="52"/>
                  </a:lnTo>
                  <a:lnTo>
                    <a:pt x="1619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2" name="SMARTInkShape-1017"/>
            <p:cNvSpPr/>
            <p:nvPr>
              <p:custDataLst>
                <p:tags r:id="rId59"/>
              </p:custDataLst>
            </p:nvPr>
          </p:nvSpPr>
          <p:spPr>
            <a:xfrm>
              <a:off x="8924925" y="1314450"/>
              <a:ext cx="38101" cy="66676"/>
            </a:xfrm>
            <a:custGeom>
              <a:avLst/>
              <a:gdLst/>
              <a:ahLst/>
              <a:cxnLst/>
              <a:rect l="0" t="0" r="0" b="0"/>
              <a:pathLst>
                <a:path w="38101" h="66676">
                  <a:moveTo>
                    <a:pt x="0" y="9525"/>
                  </a:moveTo>
                  <a:lnTo>
                    <a:pt x="0" y="9525"/>
                  </a:lnTo>
                  <a:lnTo>
                    <a:pt x="9523" y="2"/>
                  </a:lnTo>
                  <a:lnTo>
                    <a:pt x="9525" y="0"/>
                  </a:lnTo>
                  <a:lnTo>
                    <a:pt x="17727" y="0"/>
                  </a:lnTo>
                  <a:lnTo>
                    <a:pt x="18167" y="1058"/>
                  </a:lnTo>
                  <a:lnTo>
                    <a:pt x="18935" y="8201"/>
                  </a:lnTo>
                  <a:lnTo>
                    <a:pt x="21821" y="8937"/>
                  </a:lnTo>
                  <a:lnTo>
                    <a:pt x="38100" y="9525"/>
                  </a:lnTo>
                  <a:lnTo>
                    <a:pt x="29898" y="9525"/>
                  </a:lnTo>
                  <a:lnTo>
                    <a:pt x="29458" y="10583"/>
                  </a:lnTo>
                  <a:lnTo>
                    <a:pt x="28966" y="14582"/>
                  </a:lnTo>
                  <a:lnTo>
                    <a:pt x="27777" y="16071"/>
                  </a:lnTo>
                  <a:lnTo>
                    <a:pt x="23635" y="17726"/>
                  </a:lnTo>
                  <a:lnTo>
                    <a:pt x="22107" y="19226"/>
                  </a:lnTo>
                  <a:lnTo>
                    <a:pt x="20409" y="23714"/>
                  </a:lnTo>
                  <a:lnTo>
                    <a:pt x="19452" y="32191"/>
                  </a:lnTo>
                  <a:lnTo>
                    <a:pt x="18259" y="34161"/>
                  </a:lnTo>
                  <a:lnTo>
                    <a:pt x="16406" y="35474"/>
                  </a:lnTo>
                  <a:lnTo>
                    <a:pt x="14112" y="36349"/>
                  </a:lnTo>
                  <a:lnTo>
                    <a:pt x="12583" y="37991"/>
                  </a:lnTo>
                  <a:lnTo>
                    <a:pt x="10884" y="42638"/>
                  </a:lnTo>
                  <a:lnTo>
                    <a:pt x="9645" y="55388"/>
                  </a:lnTo>
                  <a:lnTo>
                    <a:pt x="4503" y="61685"/>
                  </a:lnTo>
                  <a:lnTo>
                    <a:pt x="4059" y="63348"/>
                  </a:lnTo>
                  <a:lnTo>
                    <a:pt x="4822" y="64457"/>
                  </a:lnTo>
                  <a:lnTo>
                    <a:pt x="8596" y="66237"/>
                  </a:lnTo>
                  <a:lnTo>
                    <a:pt x="3810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3" name="SMARTInkShape-1018"/>
            <p:cNvSpPr/>
            <p:nvPr>
              <p:custDataLst>
                <p:tags r:id="rId60"/>
              </p:custDataLst>
            </p:nvPr>
          </p:nvSpPr>
          <p:spPr>
            <a:xfrm>
              <a:off x="9001125" y="1323976"/>
              <a:ext cx="28566" cy="81601"/>
            </a:xfrm>
            <a:custGeom>
              <a:avLst/>
              <a:gdLst/>
              <a:ahLst/>
              <a:cxnLst/>
              <a:rect l="0" t="0" r="0" b="0"/>
              <a:pathLst>
                <a:path w="28566" h="81601">
                  <a:moveTo>
                    <a:pt x="9525" y="19049"/>
                  </a:moveTo>
                  <a:lnTo>
                    <a:pt x="9525" y="19049"/>
                  </a:lnTo>
                  <a:lnTo>
                    <a:pt x="18659" y="9916"/>
                  </a:lnTo>
                  <a:lnTo>
                    <a:pt x="18935" y="4584"/>
                  </a:lnTo>
                  <a:lnTo>
                    <a:pt x="20032" y="3055"/>
                  </a:lnTo>
                  <a:lnTo>
                    <a:pt x="21821" y="2037"/>
                  </a:lnTo>
                  <a:lnTo>
                    <a:pt x="28565" y="2"/>
                  </a:lnTo>
                  <a:lnTo>
                    <a:pt x="23516" y="0"/>
                  </a:lnTo>
                  <a:lnTo>
                    <a:pt x="22027" y="1058"/>
                  </a:lnTo>
                  <a:lnTo>
                    <a:pt x="21034" y="2822"/>
                  </a:lnTo>
                  <a:lnTo>
                    <a:pt x="19310" y="9700"/>
                  </a:lnTo>
                  <a:lnTo>
                    <a:pt x="19085" y="22665"/>
                  </a:lnTo>
                  <a:lnTo>
                    <a:pt x="16243" y="28770"/>
                  </a:lnTo>
                  <a:lnTo>
                    <a:pt x="12511" y="35011"/>
                  </a:lnTo>
                  <a:lnTo>
                    <a:pt x="9351" y="44475"/>
                  </a:lnTo>
                  <a:lnTo>
                    <a:pt x="3241" y="53982"/>
                  </a:lnTo>
                  <a:lnTo>
                    <a:pt x="427" y="64794"/>
                  </a:lnTo>
                  <a:lnTo>
                    <a:pt x="2" y="81600"/>
                  </a:lnTo>
                  <a:lnTo>
                    <a:pt x="0" y="666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4" name="SMARTInkShape-1019"/>
            <p:cNvSpPr/>
            <p:nvPr>
              <p:custDataLst>
                <p:tags r:id="rId61"/>
              </p:custDataLst>
            </p:nvPr>
          </p:nvSpPr>
          <p:spPr>
            <a:xfrm>
              <a:off x="8982076" y="1324368"/>
              <a:ext cx="66675" cy="18658"/>
            </a:xfrm>
            <a:custGeom>
              <a:avLst/>
              <a:gdLst/>
              <a:ahLst/>
              <a:cxnLst/>
              <a:rect l="0" t="0" r="0" b="0"/>
              <a:pathLst>
                <a:path w="66675" h="18658">
                  <a:moveTo>
                    <a:pt x="9524" y="18657"/>
                  </a:moveTo>
                  <a:lnTo>
                    <a:pt x="9524" y="18657"/>
                  </a:lnTo>
                  <a:lnTo>
                    <a:pt x="34" y="9167"/>
                  </a:lnTo>
                  <a:lnTo>
                    <a:pt x="0" y="0"/>
                  </a:lnTo>
                  <a:lnTo>
                    <a:pt x="7605" y="6231"/>
                  </a:lnTo>
                  <a:lnTo>
                    <a:pt x="17334" y="8750"/>
                  </a:lnTo>
                  <a:lnTo>
                    <a:pt x="23597" y="9019"/>
                  </a:lnTo>
                  <a:lnTo>
                    <a:pt x="29184" y="6260"/>
                  </a:lnTo>
                  <a:lnTo>
                    <a:pt x="32155" y="4042"/>
                  </a:lnTo>
                  <a:lnTo>
                    <a:pt x="35195" y="3622"/>
                  </a:lnTo>
                  <a:lnTo>
                    <a:pt x="66674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9" name="SMARTInkShape-Group280"/>
          <p:cNvGrpSpPr/>
          <p:nvPr/>
        </p:nvGrpSpPr>
        <p:grpSpPr>
          <a:xfrm>
            <a:off x="4733925" y="5515091"/>
            <a:ext cx="634139" cy="28460"/>
            <a:chOff x="4733925" y="5515091"/>
            <a:chExt cx="634139" cy="28460"/>
          </a:xfrm>
        </p:grpSpPr>
        <p:sp>
          <p:nvSpPr>
            <p:cNvPr id="296" name="SMARTInkShape-1020"/>
            <p:cNvSpPr/>
            <p:nvPr>
              <p:custDataLst>
                <p:tags r:id="rId44"/>
              </p:custDataLst>
            </p:nvPr>
          </p:nvSpPr>
          <p:spPr>
            <a:xfrm>
              <a:off x="5219700" y="5524500"/>
              <a:ext cx="148364" cy="9526"/>
            </a:xfrm>
            <a:custGeom>
              <a:avLst/>
              <a:gdLst/>
              <a:ahLst/>
              <a:cxnLst/>
              <a:rect l="0" t="0" r="0" b="0"/>
              <a:pathLst>
                <a:path w="148364" h="9526">
                  <a:moveTo>
                    <a:pt x="133350" y="0"/>
                  </a:moveTo>
                  <a:lnTo>
                    <a:pt x="133350" y="0"/>
                  </a:lnTo>
                  <a:lnTo>
                    <a:pt x="142875" y="0"/>
                  </a:lnTo>
                  <a:lnTo>
                    <a:pt x="142875" y="9525"/>
                  </a:lnTo>
                  <a:lnTo>
                    <a:pt x="147931" y="4469"/>
                  </a:lnTo>
                  <a:lnTo>
                    <a:pt x="148363" y="2980"/>
                  </a:lnTo>
                  <a:lnTo>
                    <a:pt x="147591" y="1986"/>
                  </a:lnTo>
                  <a:lnTo>
                    <a:pt x="142899" y="10"/>
                  </a:lnTo>
                  <a:lnTo>
                    <a:pt x="98138" y="0"/>
                  </a:lnTo>
                  <a:lnTo>
                    <a:pt x="50722" y="0"/>
                  </a:lnTo>
                  <a:lnTo>
                    <a:pt x="30454" y="0"/>
                  </a:lnTo>
                  <a:lnTo>
                    <a:pt x="20538" y="8201"/>
                  </a:lnTo>
                  <a:lnTo>
                    <a:pt x="10980" y="9409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SMARTInkShape-1021"/>
            <p:cNvSpPr/>
            <p:nvPr>
              <p:custDataLst>
                <p:tags r:id="rId45"/>
              </p:custDataLst>
            </p:nvPr>
          </p:nvSpPr>
          <p:spPr>
            <a:xfrm>
              <a:off x="5000625" y="5515091"/>
              <a:ext cx="76201" cy="18935"/>
            </a:xfrm>
            <a:custGeom>
              <a:avLst/>
              <a:gdLst/>
              <a:ahLst/>
              <a:cxnLst/>
              <a:rect l="0" t="0" r="0" b="0"/>
              <a:pathLst>
                <a:path w="76201" h="18935">
                  <a:moveTo>
                    <a:pt x="76200" y="18934"/>
                  </a:moveTo>
                  <a:lnTo>
                    <a:pt x="76200" y="18934"/>
                  </a:lnTo>
                  <a:lnTo>
                    <a:pt x="76200" y="10733"/>
                  </a:lnTo>
                  <a:lnTo>
                    <a:pt x="75142" y="10292"/>
                  </a:lnTo>
                  <a:lnTo>
                    <a:pt x="67068" y="9443"/>
                  </a:lnTo>
                  <a:lnTo>
                    <a:pt x="66791" y="4363"/>
                  </a:lnTo>
                  <a:lnTo>
                    <a:pt x="65694" y="2870"/>
                  </a:lnTo>
                  <a:lnTo>
                    <a:pt x="58484" y="277"/>
                  </a:lnTo>
                  <a:lnTo>
                    <a:pt x="52489" y="0"/>
                  </a:lnTo>
                  <a:lnTo>
                    <a:pt x="50867" y="1020"/>
                  </a:lnTo>
                  <a:lnTo>
                    <a:pt x="49787" y="2758"/>
                  </a:lnTo>
                  <a:lnTo>
                    <a:pt x="49066" y="4975"/>
                  </a:lnTo>
                  <a:lnTo>
                    <a:pt x="47527" y="6453"/>
                  </a:lnTo>
                  <a:lnTo>
                    <a:pt x="39551" y="9019"/>
                  </a:lnTo>
                  <a:lnTo>
                    <a:pt x="30026" y="9375"/>
                  </a:lnTo>
                  <a:lnTo>
                    <a:pt x="19480" y="18541"/>
                  </a:lnTo>
                  <a:lnTo>
                    <a:pt x="0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SMARTInkShape-1022"/>
            <p:cNvSpPr/>
            <p:nvPr>
              <p:custDataLst>
                <p:tags r:id="rId46"/>
              </p:custDataLst>
            </p:nvPr>
          </p:nvSpPr>
          <p:spPr>
            <a:xfrm>
              <a:off x="4733925" y="5543550"/>
              <a:ext cx="95251" cy="1"/>
            </a:xfrm>
            <a:custGeom>
              <a:avLst/>
              <a:gdLst/>
              <a:ahLst/>
              <a:cxnLst/>
              <a:rect l="0" t="0" r="0" b="0"/>
              <a:pathLst>
                <a:path w="95251" h="1">
                  <a:moveTo>
                    <a:pt x="95250" y="0"/>
                  </a:moveTo>
                  <a:lnTo>
                    <a:pt x="95250" y="0"/>
                  </a:lnTo>
                  <a:lnTo>
                    <a:pt x="49022" y="0"/>
                  </a:lnTo>
                  <a:lnTo>
                    <a:pt x="2054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0" name="SMARTInkShape-1023"/>
          <p:cNvSpPr/>
          <p:nvPr>
            <p:custDataLst>
              <p:tags r:id="rId17"/>
            </p:custDataLst>
          </p:nvPr>
        </p:nvSpPr>
        <p:spPr>
          <a:xfrm>
            <a:off x="3952875" y="5543550"/>
            <a:ext cx="152008" cy="9526"/>
          </a:xfrm>
          <a:custGeom>
            <a:avLst/>
            <a:gdLst/>
            <a:ahLst/>
            <a:cxnLst/>
            <a:rect l="0" t="0" r="0" b="0"/>
            <a:pathLst>
              <a:path w="152008" h="9526">
                <a:moveTo>
                  <a:pt x="142875" y="9525"/>
                </a:moveTo>
                <a:lnTo>
                  <a:pt x="142875" y="9525"/>
                </a:lnTo>
                <a:lnTo>
                  <a:pt x="152007" y="392"/>
                </a:lnTo>
                <a:lnTo>
                  <a:pt x="110694" y="0"/>
                </a:lnTo>
                <a:lnTo>
                  <a:pt x="104583" y="2822"/>
                </a:lnTo>
                <a:lnTo>
                  <a:pt x="97094" y="8201"/>
                </a:lnTo>
                <a:lnTo>
                  <a:pt x="86952" y="9263"/>
                </a:lnTo>
                <a:lnTo>
                  <a:pt x="39500" y="9522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1" name="SMARTInkShape-1024"/>
          <p:cNvSpPr/>
          <p:nvPr>
            <p:custDataLst>
              <p:tags r:id="rId18"/>
            </p:custDataLst>
          </p:nvPr>
        </p:nvSpPr>
        <p:spPr>
          <a:xfrm>
            <a:off x="3333750" y="5524500"/>
            <a:ext cx="142876" cy="19051"/>
          </a:xfrm>
          <a:custGeom>
            <a:avLst/>
            <a:gdLst/>
            <a:ahLst/>
            <a:cxnLst/>
            <a:rect l="0" t="0" r="0" b="0"/>
            <a:pathLst>
              <a:path w="142876" h="19051">
                <a:moveTo>
                  <a:pt x="142875" y="0"/>
                </a:moveTo>
                <a:lnTo>
                  <a:pt x="142875" y="0"/>
                </a:lnTo>
                <a:lnTo>
                  <a:pt x="134674" y="0"/>
                </a:lnTo>
                <a:lnTo>
                  <a:pt x="126007" y="6545"/>
                </a:lnTo>
                <a:lnTo>
                  <a:pt x="116051" y="9133"/>
                </a:lnTo>
                <a:lnTo>
                  <a:pt x="68882" y="9525"/>
                </a:lnTo>
                <a:lnTo>
                  <a:pt x="53847" y="9525"/>
                </a:lnTo>
                <a:lnTo>
                  <a:pt x="51774" y="10583"/>
                </a:lnTo>
                <a:lnTo>
                  <a:pt x="50390" y="12347"/>
                </a:lnTo>
                <a:lnTo>
                  <a:pt x="49469" y="14581"/>
                </a:lnTo>
                <a:lnTo>
                  <a:pt x="47796" y="16070"/>
                </a:lnTo>
                <a:lnTo>
                  <a:pt x="43115" y="17726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2" name="SMARTInkShape-1025"/>
          <p:cNvSpPr/>
          <p:nvPr>
            <p:custDataLst>
              <p:tags r:id="rId19"/>
            </p:custDataLst>
          </p:nvPr>
        </p:nvSpPr>
        <p:spPr>
          <a:xfrm>
            <a:off x="2647950" y="5495925"/>
            <a:ext cx="133351" cy="9526"/>
          </a:xfrm>
          <a:custGeom>
            <a:avLst/>
            <a:gdLst/>
            <a:ahLst/>
            <a:cxnLst/>
            <a:rect l="0" t="0" r="0" b="0"/>
            <a:pathLst>
              <a:path w="133351" h="9526">
                <a:moveTo>
                  <a:pt x="133350" y="0"/>
                </a:moveTo>
                <a:lnTo>
                  <a:pt x="133350" y="0"/>
                </a:lnTo>
                <a:lnTo>
                  <a:pt x="88608" y="0"/>
                </a:lnTo>
                <a:lnTo>
                  <a:pt x="53971" y="0"/>
                </a:lnTo>
                <a:lnTo>
                  <a:pt x="9699" y="935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3" name="SMARTInkShape-1026"/>
          <p:cNvSpPr/>
          <p:nvPr>
            <p:custDataLst>
              <p:tags r:id="rId20"/>
            </p:custDataLst>
          </p:nvPr>
        </p:nvSpPr>
        <p:spPr>
          <a:xfrm>
            <a:off x="2114550" y="5495925"/>
            <a:ext cx="76201" cy="9526"/>
          </a:xfrm>
          <a:custGeom>
            <a:avLst/>
            <a:gdLst/>
            <a:ahLst/>
            <a:cxnLst/>
            <a:rect l="0" t="0" r="0" b="0"/>
            <a:pathLst>
              <a:path w="76201" h="9526">
                <a:moveTo>
                  <a:pt x="76200" y="9525"/>
                </a:moveTo>
                <a:lnTo>
                  <a:pt x="76200" y="9525"/>
                </a:lnTo>
                <a:lnTo>
                  <a:pt x="76200" y="4469"/>
                </a:lnTo>
                <a:lnTo>
                  <a:pt x="75142" y="4037"/>
                </a:lnTo>
                <a:lnTo>
                  <a:pt x="71144" y="6381"/>
                </a:lnTo>
                <a:lnTo>
                  <a:pt x="69654" y="6370"/>
                </a:lnTo>
                <a:lnTo>
                  <a:pt x="68661" y="5305"/>
                </a:lnTo>
                <a:lnTo>
                  <a:pt x="66791" y="310"/>
                </a:lnTo>
                <a:lnTo>
                  <a:pt x="28702" y="0"/>
                </a:lnTo>
                <a:lnTo>
                  <a:pt x="20385" y="8201"/>
                </a:lnTo>
                <a:lnTo>
                  <a:pt x="14389" y="9133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4" name="SMARTInkShape-1027"/>
          <p:cNvSpPr/>
          <p:nvPr>
            <p:custDataLst>
              <p:tags r:id="rId21"/>
            </p:custDataLst>
          </p:nvPr>
        </p:nvSpPr>
        <p:spPr>
          <a:xfrm>
            <a:off x="1619250" y="5524500"/>
            <a:ext cx="123826" cy="19051"/>
          </a:xfrm>
          <a:custGeom>
            <a:avLst/>
            <a:gdLst/>
            <a:ahLst/>
            <a:cxnLst/>
            <a:rect l="0" t="0" r="0" b="0"/>
            <a:pathLst>
              <a:path w="123826" h="19051">
                <a:moveTo>
                  <a:pt x="123825" y="19050"/>
                </a:moveTo>
                <a:lnTo>
                  <a:pt x="123825" y="19050"/>
                </a:lnTo>
                <a:lnTo>
                  <a:pt x="123825" y="13994"/>
                </a:lnTo>
                <a:lnTo>
                  <a:pt x="122767" y="12505"/>
                </a:lnTo>
                <a:lnTo>
                  <a:pt x="121003" y="11511"/>
                </a:lnTo>
                <a:lnTo>
                  <a:pt x="114124" y="9787"/>
                </a:lnTo>
                <a:lnTo>
                  <a:pt x="109636" y="9641"/>
                </a:lnTo>
                <a:lnTo>
                  <a:pt x="104113" y="6754"/>
                </a:lnTo>
                <a:lnTo>
                  <a:pt x="98131" y="3001"/>
                </a:lnTo>
                <a:lnTo>
                  <a:pt x="85667" y="593"/>
                </a:lnTo>
                <a:lnTo>
                  <a:pt x="43088" y="0"/>
                </a:lnTo>
                <a:lnTo>
                  <a:pt x="37495" y="2822"/>
                </a:lnTo>
                <a:lnTo>
                  <a:pt x="31481" y="6545"/>
                </a:lnTo>
                <a:lnTo>
                  <a:pt x="22145" y="9701"/>
                </a:lnTo>
                <a:lnTo>
                  <a:pt x="11396" y="17609"/>
                </a:lnTo>
                <a:lnTo>
                  <a:pt x="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8" name="SMARTInkShape-Group286"/>
          <p:cNvGrpSpPr/>
          <p:nvPr/>
        </p:nvGrpSpPr>
        <p:grpSpPr>
          <a:xfrm>
            <a:off x="600075" y="5524500"/>
            <a:ext cx="723901" cy="57151"/>
            <a:chOff x="600075" y="5524500"/>
            <a:chExt cx="723901" cy="57151"/>
          </a:xfrm>
        </p:grpSpPr>
        <p:sp>
          <p:nvSpPr>
            <p:cNvPr id="305" name="SMARTInkShape-1028"/>
            <p:cNvSpPr/>
            <p:nvPr>
              <p:custDataLst>
                <p:tags r:id="rId41"/>
              </p:custDataLst>
            </p:nvPr>
          </p:nvSpPr>
          <p:spPr>
            <a:xfrm>
              <a:off x="1143000" y="552450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180975" y="9525"/>
                  </a:moveTo>
                  <a:lnTo>
                    <a:pt x="180975" y="9525"/>
                  </a:lnTo>
                  <a:lnTo>
                    <a:pt x="175918" y="9525"/>
                  </a:lnTo>
                  <a:lnTo>
                    <a:pt x="170614" y="6703"/>
                  </a:lnTo>
                  <a:lnTo>
                    <a:pt x="167717" y="4469"/>
                  </a:lnTo>
                  <a:lnTo>
                    <a:pt x="164728" y="4037"/>
                  </a:lnTo>
                  <a:lnTo>
                    <a:pt x="149176" y="8593"/>
                  </a:lnTo>
                  <a:lnTo>
                    <a:pt x="146017" y="7846"/>
                  </a:lnTo>
                  <a:lnTo>
                    <a:pt x="135457" y="2795"/>
                  </a:lnTo>
                  <a:lnTo>
                    <a:pt x="87885" y="48"/>
                  </a:lnTo>
                  <a:lnTo>
                    <a:pt x="40503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6" name="SMARTInkShape-1029"/>
            <p:cNvSpPr/>
            <p:nvPr>
              <p:custDataLst>
                <p:tags r:id="rId42"/>
              </p:custDataLst>
            </p:nvPr>
          </p:nvSpPr>
          <p:spPr>
            <a:xfrm>
              <a:off x="781050" y="555307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142875" y="0"/>
                  </a:moveTo>
                  <a:lnTo>
                    <a:pt x="142875" y="0"/>
                  </a:lnTo>
                  <a:lnTo>
                    <a:pt x="129617" y="0"/>
                  </a:lnTo>
                  <a:lnTo>
                    <a:pt x="127687" y="1058"/>
                  </a:lnTo>
                  <a:lnTo>
                    <a:pt x="126400" y="2822"/>
                  </a:lnTo>
                  <a:lnTo>
                    <a:pt x="125541" y="5056"/>
                  </a:lnTo>
                  <a:lnTo>
                    <a:pt x="123911" y="6545"/>
                  </a:lnTo>
                  <a:lnTo>
                    <a:pt x="119277" y="8201"/>
                  </a:lnTo>
                  <a:lnTo>
                    <a:pt x="98345" y="10506"/>
                  </a:lnTo>
                  <a:lnTo>
                    <a:pt x="85709" y="17049"/>
                  </a:lnTo>
                  <a:lnTo>
                    <a:pt x="60325" y="20030"/>
                  </a:lnTo>
                  <a:lnTo>
                    <a:pt x="49742" y="25572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SMARTInkShape-1030"/>
            <p:cNvSpPr/>
            <p:nvPr>
              <p:custDataLst>
                <p:tags r:id="rId43"/>
              </p:custDataLst>
            </p:nvPr>
          </p:nvSpPr>
          <p:spPr>
            <a:xfrm>
              <a:off x="600075" y="5543942"/>
              <a:ext cx="104776" cy="18659"/>
            </a:xfrm>
            <a:custGeom>
              <a:avLst/>
              <a:gdLst/>
              <a:ahLst/>
              <a:cxnLst/>
              <a:rect l="0" t="0" r="0" b="0"/>
              <a:pathLst>
                <a:path w="104776" h="18659">
                  <a:moveTo>
                    <a:pt x="104775" y="18658"/>
                  </a:moveTo>
                  <a:lnTo>
                    <a:pt x="104775" y="18658"/>
                  </a:lnTo>
                  <a:lnTo>
                    <a:pt x="96574" y="10457"/>
                  </a:lnTo>
                  <a:lnTo>
                    <a:pt x="87165" y="9249"/>
                  </a:lnTo>
                  <a:lnTo>
                    <a:pt x="71573" y="9136"/>
                  </a:lnTo>
                  <a:lnTo>
                    <a:pt x="69940" y="8077"/>
                  </a:lnTo>
                  <a:lnTo>
                    <a:pt x="68852" y="6313"/>
                  </a:lnTo>
                  <a:lnTo>
                    <a:pt x="67105" y="932"/>
                  </a:lnTo>
                  <a:lnTo>
                    <a:pt x="64044" y="196"/>
                  </a:lnTo>
                  <a:lnTo>
                    <a:pt x="61746" y="0"/>
                  </a:lnTo>
                  <a:lnTo>
                    <a:pt x="60214" y="928"/>
                  </a:lnTo>
                  <a:lnTo>
                    <a:pt x="59192" y="2605"/>
                  </a:lnTo>
                  <a:lnTo>
                    <a:pt x="58512" y="4781"/>
                  </a:lnTo>
                  <a:lnTo>
                    <a:pt x="56999" y="6232"/>
                  </a:lnTo>
                  <a:lnTo>
                    <a:pt x="52497" y="7844"/>
                  </a:lnTo>
                  <a:lnTo>
                    <a:pt x="6328" y="9131"/>
                  </a:lnTo>
                  <a:lnTo>
                    <a:pt x="0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9" name="SMARTInkShape-1031"/>
          <p:cNvSpPr/>
          <p:nvPr>
            <p:custDataLst>
              <p:tags r:id="rId22"/>
            </p:custDataLst>
          </p:nvPr>
        </p:nvSpPr>
        <p:spPr>
          <a:xfrm>
            <a:off x="533400" y="3905250"/>
            <a:ext cx="1" cy="9526"/>
          </a:xfrm>
          <a:custGeom>
            <a:avLst/>
            <a:gdLst/>
            <a:ahLst/>
            <a:cxnLst/>
            <a:rect l="0" t="0" r="0" b="0"/>
            <a:pathLst>
              <a:path w="1" h="9526">
                <a:moveTo>
                  <a:pt x="0" y="0"/>
                </a:moveTo>
                <a:lnTo>
                  <a:pt x="0" y="0"/>
                </a:lnTo>
                <a:lnTo>
                  <a:pt x="0" y="9525"/>
                </a:lnTo>
                <a:lnTo>
                  <a:pt x="0" y="0"/>
                </a:lnTo>
                <a:lnTo>
                  <a:pt x="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" name="SMARTInkShape-1032"/>
          <p:cNvSpPr/>
          <p:nvPr>
            <p:custDataLst>
              <p:tags r:id="rId23"/>
            </p:custDataLst>
          </p:nvPr>
        </p:nvSpPr>
        <p:spPr>
          <a:xfrm>
            <a:off x="542925" y="3781425"/>
            <a:ext cx="9526" cy="28576"/>
          </a:xfrm>
          <a:custGeom>
            <a:avLst/>
            <a:gdLst/>
            <a:ahLst/>
            <a:cxnLst/>
            <a:rect l="0" t="0" r="0" b="0"/>
            <a:pathLst>
              <a:path w="9526" h="28576">
                <a:moveTo>
                  <a:pt x="9525" y="9525"/>
                </a:moveTo>
                <a:lnTo>
                  <a:pt x="9525" y="9525"/>
                </a:lnTo>
                <a:lnTo>
                  <a:pt x="9525" y="0"/>
                </a:lnTo>
                <a:lnTo>
                  <a:pt x="0" y="0"/>
                </a:lnTo>
                <a:lnTo>
                  <a:pt x="9525" y="0"/>
                </a:lnTo>
                <a:lnTo>
                  <a:pt x="9525" y="19050"/>
                </a:lnTo>
                <a:lnTo>
                  <a:pt x="0" y="19050"/>
                </a:lnTo>
                <a:lnTo>
                  <a:pt x="0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8" name="SMARTInkShape-Group289"/>
          <p:cNvGrpSpPr/>
          <p:nvPr/>
        </p:nvGrpSpPr>
        <p:grpSpPr>
          <a:xfrm>
            <a:off x="8334375" y="933450"/>
            <a:ext cx="781051" cy="323851"/>
            <a:chOff x="8334375" y="933450"/>
            <a:chExt cx="781051" cy="323851"/>
          </a:xfrm>
        </p:grpSpPr>
        <p:sp>
          <p:nvSpPr>
            <p:cNvPr id="311" name="SMARTInkShape-1033"/>
            <p:cNvSpPr/>
            <p:nvPr>
              <p:custDataLst>
                <p:tags r:id="rId24"/>
              </p:custDataLst>
            </p:nvPr>
          </p:nvSpPr>
          <p:spPr>
            <a:xfrm>
              <a:off x="8334375" y="933450"/>
              <a:ext cx="123430" cy="142876"/>
            </a:xfrm>
            <a:custGeom>
              <a:avLst/>
              <a:gdLst/>
              <a:ahLst/>
              <a:cxnLst/>
              <a:rect l="0" t="0" r="0" b="0"/>
              <a:pathLst>
                <a:path w="123430" h="142876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0" y="9525"/>
                  </a:lnTo>
                  <a:lnTo>
                    <a:pt x="44476" y="9525"/>
                  </a:lnTo>
                  <a:lnTo>
                    <a:pt x="50812" y="9525"/>
                  </a:lnTo>
                  <a:lnTo>
                    <a:pt x="57155" y="6703"/>
                  </a:lnTo>
                  <a:lnTo>
                    <a:pt x="63502" y="2979"/>
                  </a:lnTo>
                  <a:lnTo>
                    <a:pt x="76200" y="588"/>
                  </a:lnTo>
                  <a:lnTo>
                    <a:pt x="123429" y="0"/>
                  </a:lnTo>
                  <a:lnTo>
                    <a:pt x="115589" y="8201"/>
                  </a:lnTo>
                  <a:lnTo>
                    <a:pt x="114682" y="14189"/>
                  </a:lnTo>
                  <a:lnTo>
                    <a:pt x="114414" y="22666"/>
                  </a:lnTo>
                  <a:lnTo>
                    <a:pt x="113318" y="24636"/>
                  </a:lnTo>
                  <a:lnTo>
                    <a:pt x="111528" y="25949"/>
                  </a:lnTo>
                  <a:lnTo>
                    <a:pt x="109277" y="26824"/>
                  </a:lnTo>
                  <a:lnTo>
                    <a:pt x="107776" y="28466"/>
                  </a:lnTo>
                  <a:lnTo>
                    <a:pt x="106109" y="33113"/>
                  </a:lnTo>
                  <a:lnTo>
                    <a:pt x="105170" y="41679"/>
                  </a:lnTo>
                  <a:lnTo>
                    <a:pt x="103980" y="43661"/>
                  </a:lnTo>
                  <a:lnTo>
                    <a:pt x="102129" y="44982"/>
                  </a:lnTo>
                  <a:lnTo>
                    <a:pt x="99836" y="45863"/>
                  </a:lnTo>
                  <a:lnTo>
                    <a:pt x="98308" y="47509"/>
                  </a:lnTo>
                  <a:lnTo>
                    <a:pt x="96609" y="52160"/>
                  </a:lnTo>
                  <a:lnTo>
                    <a:pt x="95250" y="98828"/>
                  </a:lnTo>
                  <a:lnTo>
                    <a:pt x="95250" y="128359"/>
                  </a:lnTo>
                  <a:lnTo>
                    <a:pt x="96308" y="130023"/>
                  </a:lnTo>
                  <a:lnTo>
                    <a:pt x="98073" y="131132"/>
                  </a:lnTo>
                  <a:lnTo>
                    <a:pt x="100306" y="131871"/>
                  </a:lnTo>
                  <a:lnTo>
                    <a:pt x="101796" y="133423"/>
                  </a:lnTo>
                  <a:lnTo>
                    <a:pt x="1047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" name="SMARTInkShape-1034"/>
            <p:cNvSpPr/>
            <p:nvPr>
              <p:custDataLst>
                <p:tags r:id="rId25"/>
              </p:custDataLst>
            </p:nvPr>
          </p:nvSpPr>
          <p:spPr>
            <a:xfrm>
              <a:off x="8391526" y="1028700"/>
              <a:ext cx="85725" cy="28576"/>
            </a:xfrm>
            <a:custGeom>
              <a:avLst/>
              <a:gdLst/>
              <a:ahLst/>
              <a:cxnLst/>
              <a:rect l="0" t="0" r="0" b="0"/>
              <a:pathLst>
                <a:path w="85725" h="28576">
                  <a:moveTo>
                    <a:pt x="38099" y="28575"/>
                  </a:moveTo>
                  <a:lnTo>
                    <a:pt x="38099" y="28575"/>
                  </a:lnTo>
                  <a:lnTo>
                    <a:pt x="29897" y="20374"/>
                  </a:lnTo>
                  <a:lnTo>
                    <a:pt x="23909" y="19442"/>
                  </a:lnTo>
                  <a:lnTo>
                    <a:pt x="22290" y="18253"/>
                  </a:lnTo>
                  <a:lnTo>
                    <a:pt x="20490" y="14110"/>
                  </a:lnTo>
                  <a:lnTo>
                    <a:pt x="18951" y="12581"/>
                  </a:lnTo>
                  <a:lnTo>
                    <a:pt x="9652" y="9560"/>
                  </a:lnTo>
                  <a:lnTo>
                    <a:pt x="0" y="9525"/>
                  </a:lnTo>
                  <a:lnTo>
                    <a:pt x="31880" y="9525"/>
                  </a:lnTo>
                  <a:lnTo>
                    <a:pt x="38157" y="6703"/>
                  </a:lnTo>
                  <a:lnTo>
                    <a:pt x="44475" y="2979"/>
                  </a:lnTo>
                  <a:lnTo>
                    <a:pt x="57154" y="588"/>
                  </a:lnTo>
                  <a:lnTo>
                    <a:pt x="857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" name="SMARTInkShape-1035"/>
            <p:cNvSpPr/>
            <p:nvPr>
              <p:custDataLst>
                <p:tags r:id="rId26"/>
              </p:custDataLst>
            </p:nvPr>
          </p:nvSpPr>
          <p:spPr>
            <a:xfrm>
              <a:off x="8505825" y="952503"/>
              <a:ext cx="66676" cy="114298"/>
            </a:xfrm>
            <a:custGeom>
              <a:avLst/>
              <a:gdLst/>
              <a:ahLst/>
              <a:cxnLst/>
              <a:rect l="0" t="0" r="0" b="0"/>
              <a:pathLst>
                <a:path w="66676" h="114298">
                  <a:moveTo>
                    <a:pt x="19050" y="9522"/>
                  </a:moveTo>
                  <a:lnTo>
                    <a:pt x="19050" y="9522"/>
                  </a:lnTo>
                  <a:lnTo>
                    <a:pt x="10848" y="9522"/>
                  </a:lnTo>
                  <a:lnTo>
                    <a:pt x="10408" y="10580"/>
                  </a:lnTo>
                  <a:lnTo>
                    <a:pt x="9525" y="19047"/>
                  </a:lnTo>
                  <a:lnTo>
                    <a:pt x="1323" y="10846"/>
                  </a:lnTo>
                  <a:lnTo>
                    <a:pt x="883" y="11463"/>
                  </a:lnTo>
                  <a:lnTo>
                    <a:pt x="0" y="19047"/>
                  </a:lnTo>
                  <a:lnTo>
                    <a:pt x="0" y="9522"/>
                  </a:lnTo>
                  <a:lnTo>
                    <a:pt x="47196" y="9522"/>
                  </a:lnTo>
                  <a:lnTo>
                    <a:pt x="52554" y="9522"/>
                  </a:lnTo>
                  <a:lnTo>
                    <a:pt x="54086" y="8464"/>
                  </a:lnTo>
                  <a:lnTo>
                    <a:pt x="55108" y="6700"/>
                  </a:lnTo>
                  <a:lnTo>
                    <a:pt x="57030" y="389"/>
                  </a:lnTo>
                  <a:lnTo>
                    <a:pt x="66558" y="0"/>
                  </a:lnTo>
                  <a:lnTo>
                    <a:pt x="66675" y="23987"/>
                  </a:lnTo>
                  <a:lnTo>
                    <a:pt x="63852" y="29357"/>
                  </a:lnTo>
                  <a:lnTo>
                    <a:pt x="58473" y="36370"/>
                  </a:lnTo>
                  <a:lnTo>
                    <a:pt x="57410" y="45360"/>
                  </a:lnTo>
                  <a:lnTo>
                    <a:pt x="57160" y="69883"/>
                  </a:lnTo>
                  <a:lnTo>
                    <a:pt x="56099" y="71987"/>
                  </a:lnTo>
                  <a:lnTo>
                    <a:pt x="54332" y="73391"/>
                  </a:lnTo>
                  <a:lnTo>
                    <a:pt x="52097" y="74326"/>
                  </a:lnTo>
                  <a:lnTo>
                    <a:pt x="50606" y="76008"/>
                  </a:lnTo>
                  <a:lnTo>
                    <a:pt x="48951" y="80699"/>
                  </a:lnTo>
                  <a:lnTo>
                    <a:pt x="47625" y="114169"/>
                  </a:lnTo>
                  <a:lnTo>
                    <a:pt x="5715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" name="SMARTInkShape-1036"/>
            <p:cNvSpPr/>
            <p:nvPr>
              <p:custDataLst>
                <p:tags r:id="rId27"/>
              </p:custDataLst>
            </p:nvPr>
          </p:nvSpPr>
          <p:spPr>
            <a:xfrm>
              <a:off x="8496310" y="1038225"/>
              <a:ext cx="76191" cy="28576"/>
            </a:xfrm>
            <a:custGeom>
              <a:avLst/>
              <a:gdLst/>
              <a:ahLst/>
              <a:cxnLst/>
              <a:rect l="0" t="0" r="0" b="0"/>
              <a:pathLst>
                <a:path w="76191" h="28576">
                  <a:moveTo>
                    <a:pt x="28565" y="28575"/>
                  </a:moveTo>
                  <a:lnTo>
                    <a:pt x="28565" y="28575"/>
                  </a:lnTo>
                  <a:lnTo>
                    <a:pt x="9942" y="28575"/>
                  </a:lnTo>
                  <a:lnTo>
                    <a:pt x="0" y="19060"/>
                  </a:lnTo>
                  <a:lnTo>
                    <a:pt x="14455" y="19050"/>
                  </a:lnTo>
                  <a:lnTo>
                    <a:pt x="19825" y="16228"/>
                  </a:lnTo>
                  <a:lnTo>
                    <a:pt x="26840" y="10849"/>
                  </a:lnTo>
                  <a:lnTo>
                    <a:pt x="35829" y="9787"/>
                  </a:lnTo>
                  <a:lnTo>
                    <a:pt x="50910" y="9559"/>
                  </a:lnTo>
                  <a:lnTo>
                    <a:pt x="57193" y="6718"/>
                  </a:lnTo>
                  <a:lnTo>
                    <a:pt x="63514" y="2986"/>
                  </a:lnTo>
                  <a:lnTo>
                    <a:pt x="761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" name="SMARTInkShape-1037"/>
            <p:cNvSpPr/>
            <p:nvPr>
              <p:custDataLst>
                <p:tags r:id="rId28"/>
              </p:custDataLst>
            </p:nvPr>
          </p:nvSpPr>
          <p:spPr>
            <a:xfrm>
              <a:off x="8601075" y="962025"/>
              <a:ext cx="57115" cy="123788"/>
            </a:xfrm>
            <a:custGeom>
              <a:avLst/>
              <a:gdLst/>
              <a:ahLst/>
              <a:cxnLst/>
              <a:rect l="0" t="0" r="0" b="0"/>
              <a:pathLst>
                <a:path w="57115" h="123788">
                  <a:moveTo>
                    <a:pt x="28575" y="9525"/>
                  </a:moveTo>
                  <a:lnTo>
                    <a:pt x="28575" y="9525"/>
                  </a:lnTo>
                  <a:lnTo>
                    <a:pt x="1725" y="9525"/>
                  </a:lnTo>
                  <a:lnTo>
                    <a:pt x="1150" y="8467"/>
                  </a:lnTo>
                  <a:lnTo>
                    <a:pt x="1" y="3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2" y="5057"/>
                  </a:lnTo>
                  <a:lnTo>
                    <a:pt x="9702" y="6546"/>
                  </a:lnTo>
                  <a:lnTo>
                    <a:pt x="17609" y="9133"/>
                  </a:lnTo>
                  <a:lnTo>
                    <a:pt x="33202" y="9515"/>
                  </a:lnTo>
                  <a:lnTo>
                    <a:pt x="34835" y="10577"/>
                  </a:lnTo>
                  <a:lnTo>
                    <a:pt x="35923" y="12343"/>
                  </a:lnTo>
                  <a:lnTo>
                    <a:pt x="37972" y="18657"/>
                  </a:lnTo>
                  <a:lnTo>
                    <a:pt x="38100" y="37697"/>
                  </a:lnTo>
                  <a:lnTo>
                    <a:pt x="29898" y="46266"/>
                  </a:lnTo>
                  <a:lnTo>
                    <a:pt x="28966" y="52279"/>
                  </a:lnTo>
                  <a:lnTo>
                    <a:pt x="27777" y="53902"/>
                  </a:lnTo>
                  <a:lnTo>
                    <a:pt x="25928" y="54985"/>
                  </a:lnTo>
                  <a:lnTo>
                    <a:pt x="19452" y="57023"/>
                  </a:lnTo>
                  <a:lnTo>
                    <a:pt x="19085" y="65340"/>
                  </a:lnTo>
                  <a:lnTo>
                    <a:pt x="18015" y="65785"/>
                  </a:lnTo>
                  <a:lnTo>
                    <a:pt x="9641" y="66665"/>
                  </a:lnTo>
                  <a:lnTo>
                    <a:pt x="47106" y="66675"/>
                  </a:lnTo>
                  <a:lnTo>
                    <a:pt x="56745" y="75808"/>
                  </a:lnTo>
                  <a:lnTo>
                    <a:pt x="57114" y="84367"/>
                  </a:lnTo>
                  <a:lnTo>
                    <a:pt x="56067" y="84819"/>
                  </a:lnTo>
                  <a:lnTo>
                    <a:pt x="52083" y="85323"/>
                  </a:lnTo>
                  <a:lnTo>
                    <a:pt x="50597" y="86515"/>
                  </a:lnTo>
                  <a:lnTo>
                    <a:pt x="46827" y="95402"/>
                  </a:lnTo>
                  <a:lnTo>
                    <a:pt x="30018" y="112849"/>
                  </a:lnTo>
                  <a:lnTo>
                    <a:pt x="28613" y="123395"/>
                  </a:lnTo>
                  <a:lnTo>
                    <a:pt x="20378" y="123787"/>
                  </a:lnTo>
                  <a:lnTo>
                    <a:pt x="24500" y="118757"/>
                  </a:lnTo>
                  <a:lnTo>
                    <a:pt x="29585" y="116281"/>
                  </a:lnTo>
                  <a:lnTo>
                    <a:pt x="36417" y="114691"/>
                  </a:lnTo>
                  <a:lnTo>
                    <a:pt x="476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" name="SMARTInkShape-1038"/>
            <p:cNvSpPr/>
            <p:nvPr>
              <p:custDataLst>
                <p:tags r:id="rId29"/>
              </p:custDataLst>
            </p:nvPr>
          </p:nvSpPr>
          <p:spPr>
            <a:xfrm>
              <a:off x="8667750" y="962421"/>
              <a:ext cx="104776" cy="75805"/>
            </a:xfrm>
            <a:custGeom>
              <a:avLst/>
              <a:gdLst/>
              <a:ahLst/>
              <a:cxnLst/>
              <a:rect l="0" t="0" r="0" b="0"/>
              <a:pathLst>
                <a:path w="104776" h="75805">
                  <a:moveTo>
                    <a:pt x="19050" y="75804"/>
                  </a:moveTo>
                  <a:lnTo>
                    <a:pt x="19050" y="75804"/>
                  </a:lnTo>
                  <a:lnTo>
                    <a:pt x="13993" y="70747"/>
                  </a:lnTo>
                  <a:lnTo>
                    <a:pt x="12504" y="70316"/>
                  </a:lnTo>
                  <a:lnTo>
                    <a:pt x="11512" y="71087"/>
                  </a:lnTo>
                  <a:lnTo>
                    <a:pt x="10848" y="72660"/>
                  </a:lnTo>
                  <a:lnTo>
                    <a:pt x="9348" y="73708"/>
                  </a:lnTo>
                  <a:lnTo>
                    <a:pt x="1441" y="75528"/>
                  </a:lnTo>
                  <a:lnTo>
                    <a:pt x="1" y="56784"/>
                  </a:lnTo>
                  <a:lnTo>
                    <a:pt x="0" y="56754"/>
                  </a:lnTo>
                  <a:lnTo>
                    <a:pt x="0" y="66163"/>
                  </a:lnTo>
                  <a:lnTo>
                    <a:pt x="5057" y="66245"/>
                  </a:lnTo>
                  <a:lnTo>
                    <a:pt x="6546" y="65198"/>
                  </a:lnTo>
                  <a:lnTo>
                    <a:pt x="7538" y="63441"/>
                  </a:lnTo>
                  <a:lnTo>
                    <a:pt x="8202" y="61212"/>
                  </a:lnTo>
                  <a:lnTo>
                    <a:pt x="9702" y="59726"/>
                  </a:lnTo>
                  <a:lnTo>
                    <a:pt x="17609" y="57145"/>
                  </a:lnTo>
                  <a:lnTo>
                    <a:pt x="23680" y="56870"/>
                  </a:lnTo>
                  <a:lnTo>
                    <a:pt x="29222" y="53983"/>
                  </a:lnTo>
                  <a:lnTo>
                    <a:pt x="54865" y="31498"/>
                  </a:lnTo>
                  <a:lnTo>
                    <a:pt x="60721" y="29654"/>
                  </a:lnTo>
                  <a:lnTo>
                    <a:pt x="62705" y="28104"/>
                  </a:lnTo>
                  <a:lnTo>
                    <a:pt x="64910" y="23560"/>
                  </a:lnTo>
                  <a:lnTo>
                    <a:pt x="66557" y="21924"/>
                  </a:lnTo>
                  <a:lnTo>
                    <a:pt x="71208" y="20107"/>
                  </a:lnTo>
                  <a:lnTo>
                    <a:pt x="72872" y="18565"/>
                  </a:lnTo>
                  <a:lnTo>
                    <a:pt x="76162" y="9256"/>
                  </a:lnTo>
                  <a:lnTo>
                    <a:pt x="76199" y="0"/>
                  </a:lnTo>
                  <a:lnTo>
                    <a:pt x="58509" y="17296"/>
                  </a:lnTo>
                  <a:lnTo>
                    <a:pt x="52497" y="18252"/>
                  </a:lnTo>
                  <a:lnTo>
                    <a:pt x="50872" y="19444"/>
                  </a:lnTo>
                  <a:lnTo>
                    <a:pt x="49068" y="23591"/>
                  </a:lnTo>
                  <a:lnTo>
                    <a:pt x="47910" y="28331"/>
                  </a:lnTo>
                  <a:lnTo>
                    <a:pt x="47628" y="42634"/>
                  </a:lnTo>
                  <a:lnTo>
                    <a:pt x="48685" y="44166"/>
                  </a:lnTo>
                  <a:lnTo>
                    <a:pt x="50449" y="45187"/>
                  </a:lnTo>
                  <a:lnTo>
                    <a:pt x="57327" y="46960"/>
                  </a:lnTo>
                  <a:lnTo>
                    <a:pt x="70293" y="47194"/>
                  </a:lnTo>
                  <a:lnTo>
                    <a:pt x="76396" y="44391"/>
                  </a:lnTo>
                  <a:lnTo>
                    <a:pt x="83882" y="39025"/>
                  </a:lnTo>
                  <a:lnTo>
                    <a:pt x="93764" y="37820"/>
                  </a:lnTo>
                  <a:lnTo>
                    <a:pt x="104771" y="28184"/>
                  </a:lnTo>
                  <a:lnTo>
                    <a:pt x="104773" y="28181"/>
                  </a:lnTo>
                  <a:lnTo>
                    <a:pt x="104774" y="28180"/>
                  </a:lnTo>
                  <a:lnTo>
                    <a:pt x="104775" y="28179"/>
                  </a:lnTo>
                  <a:lnTo>
                    <a:pt x="104775" y="33236"/>
                  </a:lnTo>
                  <a:lnTo>
                    <a:pt x="103717" y="34725"/>
                  </a:lnTo>
                  <a:lnTo>
                    <a:pt x="101951" y="35718"/>
                  </a:lnTo>
                  <a:lnTo>
                    <a:pt x="96573" y="37312"/>
                  </a:lnTo>
                  <a:lnTo>
                    <a:pt x="95838" y="40352"/>
                  </a:lnTo>
                  <a:lnTo>
                    <a:pt x="95253" y="64803"/>
                  </a:lnTo>
                  <a:lnTo>
                    <a:pt x="94193" y="65295"/>
                  </a:lnTo>
                  <a:lnTo>
                    <a:pt x="89763" y="65988"/>
                  </a:lnTo>
                  <a:lnTo>
                    <a:pt x="104775" y="662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" name="SMARTInkShape-1039"/>
            <p:cNvSpPr/>
            <p:nvPr>
              <p:custDataLst>
                <p:tags r:id="rId30"/>
              </p:custDataLst>
            </p:nvPr>
          </p:nvSpPr>
          <p:spPr>
            <a:xfrm>
              <a:off x="8791610" y="962036"/>
              <a:ext cx="66641" cy="66665"/>
            </a:xfrm>
            <a:custGeom>
              <a:avLst/>
              <a:gdLst/>
              <a:ahLst/>
              <a:cxnLst/>
              <a:rect l="0" t="0" r="0" b="0"/>
              <a:pathLst>
                <a:path w="66641" h="66665">
                  <a:moveTo>
                    <a:pt x="19015" y="47614"/>
                  </a:moveTo>
                  <a:lnTo>
                    <a:pt x="19015" y="47614"/>
                  </a:lnTo>
                  <a:lnTo>
                    <a:pt x="19015" y="55815"/>
                  </a:lnTo>
                  <a:lnTo>
                    <a:pt x="17957" y="56256"/>
                  </a:lnTo>
                  <a:lnTo>
                    <a:pt x="9499" y="57138"/>
                  </a:lnTo>
                  <a:lnTo>
                    <a:pt x="0" y="66630"/>
                  </a:lnTo>
                  <a:lnTo>
                    <a:pt x="8168" y="66661"/>
                  </a:lnTo>
                  <a:lnTo>
                    <a:pt x="8609" y="65604"/>
                  </a:lnTo>
                  <a:lnTo>
                    <a:pt x="9099" y="61607"/>
                  </a:lnTo>
                  <a:lnTo>
                    <a:pt x="10288" y="60117"/>
                  </a:lnTo>
                  <a:lnTo>
                    <a:pt x="18613" y="57255"/>
                  </a:lnTo>
                  <a:lnTo>
                    <a:pt x="36622" y="39530"/>
                  </a:lnTo>
                  <a:lnTo>
                    <a:pt x="37637" y="33460"/>
                  </a:lnTo>
                  <a:lnTo>
                    <a:pt x="38838" y="31828"/>
                  </a:lnTo>
                  <a:lnTo>
                    <a:pt x="42995" y="30015"/>
                  </a:lnTo>
                  <a:lnTo>
                    <a:pt x="44527" y="28473"/>
                  </a:lnTo>
                  <a:lnTo>
                    <a:pt x="47187" y="20490"/>
                  </a:lnTo>
                  <a:lnTo>
                    <a:pt x="47590" y="0"/>
                  </a:lnTo>
                  <a:lnTo>
                    <a:pt x="47590" y="8191"/>
                  </a:lnTo>
                  <a:lnTo>
                    <a:pt x="39388" y="17599"/>
                  </a:lnTo>
                  <a:lnTo>
                    <a:pt x="38180" y="27114"/>
                  </a:lnTo>
                  <a:lnTo>
                    <a:pt x="38065" y="47487"/>
                  </a:lnTo>
                  <a:lnTo>
                    <a:pt x="55756" y="47614"/>
                  </a:lnTo>
                  <a:lnTo>
                    <a:pt x="56210" y="46555"/>
                  </a:lnTo>
                  <a:lnTo>
                    <a:pt x="56713" y="42557"/>
                  </a:lnTo>
                  <a:lnTo>
                    <a:pt x="57906" y="41068"/>
                  </a:lnTo>
                  <a:lnTo>
                    <a:pt x="66238" y="38205"/>
                  </a:lnTo>
                  <a:lnTo>
                    <a:pt x="66640" y="28564"/>
                  </a:lnTo>
                  <a:lnTo>
                    <a:pt x="66640" y="51230"/>
                  </a:lnTo>
                  <a:lnTo>
                    <a:pt x="65582" y="53200"/>
                  </a:lnTo>
                  <a:lnTo>
                    <a:pt x="63816" y="54513"/>
                  </a:lnTo>
                  <a:lnTo>
                    <a:pt x="61583" y="55388"/>
                  </a:lnTo>
                  <a:lnTo>
                    <a:pt x="60094" y="57030"/>
                  </a:lnTo>
                  <a:lnTo>
                    <a:pt x="57115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" name="SMARTInkShape-1040"/>
            <p:cNvSpPr/>
            <p:nvPr>
              <p:custDataLst>
                <p:tags r:id="rId31"/>
              </p:custDataLst>
            </p:nvPr>
          </p:nvSpPr>
          <p:spPr>
            <a:xfrm>
              <a:off x="8886825" y="1038225"/>
              <a:ext cx="19051" cy="47626"/>
            </a:xfrm>
            <a:custGeom>
              <a:avLst/>
              <a:gdLst/>
              <a:ahLst/>
              <a:cxnLst/>
              <a:rect l="0" t="0" r="0" b="0"/>
              <a:pathLst>
                <a:path w="19051" h="47626">
                  <a:moveTo>
                    <a:pt x="19050" y="0"/>
                  </a:moveTo>
                  <a:lnTo>
                    <a:pt x="19050" y="0"/>
                  </a:lnTo>
                  <a:lnTo>
                    <a:pt x="19050" y="14465"/>
                  </a:lnTo>
                  <a:lnTo>
                    <a:pt x="17992" y="15994"/>
                  </a:lnTo>
                  <a:lnTo>
                    <a:pt x="16226" y="17012"/>
                  </a:lnTo>
                  <a:lnTo>
                    <a:pt x="10848" y="18648"/>
                  </a:lnTo>
                  <a:lnTo>
                    <a:pt x="10113" y="21693"/>
                  </a:lnTo>
                  <a:lnTo>
                    <a:pt x="9916" y="23987"/>
                  </a:lnTo>
                  <a:lnTo>
                    <a:pt x="8727" y="25516"/>
                  </a:lnTo>
                  <a:lnTo>
                    <a:pt x="4585" y="27216"/>
                  </a:lnTo>
                  <a:lnTo>
                    <a:pt x="3057" y="28727"/>
                  </a:lnTo>
                  <a:lnTo>
                    <a:pt x="1359" y="33229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" name="SMARTInkShape-1041"/>
            <p:cNvSpPr/>
            <p:nvPr>
              <p:custDataLst>
                <p:tags r:id="rId32"/>
              </p:custDataLst>
            </p:nvPr>
          </p:nvSpPr>
          <p:spPr>
            <a:xfrm>
              <a:off x="8858300" y="962026"/>
              <a:ext cx="123776" cy="199570"/>
            </a:xfrm>
            <a:custGeom>
              <a:avLst/>
              <a:gdLst/>
              <a:ahLst/>
              <a:cxnLst/>
              <a:rect l="0" t="0" r="0" b="0"/>
              <a:pathLst>
                <a:path w="123776" h="199570">
                  <a:moveTo>
                    <a:pt x="123775" y="9524"/>
                  </a:moveTo>
                  <a:lnTo>
                    <a:pt x="123775" y="9524"/>
                  </a:lnTo>
                  <a:lnTo>
                    <a:pt x="123775" y="4467"/>
                  </a:lnTo>
                  <a:lnTo>
                    <a:pt x="122717" y="2978"/>
                  </a:lnTo>
                  <a:lnTo>
                    <a:pt x="120951" y="1985"/>
                  </a:lnTo>
                  <a:lnTo>
                    <a:pt x="114285" y="9"/>
                  </a:lnTo>
                  <a:lnTo>
                    <a:pt x="106052" y="0"/>
                  </a:lnTo>
                  <a:lnTo>
                    <a:pt x="105609" y="1058"/>
                  </a:lnTo>
                  <a:lnTo>
                    <a:pt x="103743" y="16246"/>
                  </a:lnTo>
                  <a:lnTo>
                    <a:pt x="97202" y="28647"/>
                  </a:lnTo>
                  <a:lnTo>
                    <a:pt x="90539" y="46345"/>
                  </a:lnTo>
                  <a:lnTo>
                    <a:pt x="63410" y="92516"/>
                  </a:lnTo>
                  <a:lnTo>
                    <a:pt x="49684" y="123049"/>
                  </a:lnTo>
                  <a:lnTo>
                    <a:pt x="19588" y="162343"/>
                  </a:lnTo>
                  <a:lnTo>
                    <a:pt x="1227" y="189948"/>
                  </a:lnTo>
                  <a:lnTo>
                    <a:pt x="0" y="199569"/>
                  </a:lnTo>
                  <a:lnTo>
                    <a:pt x="7565" y="193388"/>
                  </a:lnTo>
                  <a:lnTo>
                    <a:pt x="1900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SMARTInkShape-1042"/>
            <p:cNvSpPr/>
            <p:nvPr>
              <p:custDataLst>
                <p:tags r:id="rId33"/>
              </p:custDataLst>
            </p:nvPr>
          </p:nvSpPr>
          <p:spPr>
            <a:xfrm>
              <a:off x="8934451" y="981075"/>
              <a:ext cx="57140" cy="76201"/>
            </a:xfrm>
            <a:custGeom>
              <a:avLst/>
              <a:gdLst/>
              <a:ahLst/>
              <a:cxnLst/>
              <a:rect l="0" t="0" r="0" b="0"/>
              <a:pathLst>
                <a:path w="57140" h="76201">
                  <a:moveTo>
                    <a:pt x="19049" y="19050"/>
                  </a:moveTo>
                  <a:lnTo>
                    <a:pt x="19049" y="19050"/>
                  </a:lnTo>
                  <a:lnTo>
                    <a:pt x="13992" y="19050"/>
                  </a:lnTo>
                  <a:lnTo>
                    <a:pt x="12503" y="17992"/>
                  </a:lnTo>
                  <a:lnTo>
                    <a:pt x="11511" y="16228"/>
                  </a:lnTo>
                  <a:lnTo>
                    <a:pt x="9915" y="10849"/>
                  </a:lnTo>
                  <a:lnTo>
                    <a:pt x="6876" y="10113"/>
                  </a:lnTo>
                  <a:lnTo>
                    <a:pt x="34" y="9528"/>
                  </a:lnTo>
                  <a:lnTo>
                    <a:pt x="0" y="392"/>
                  </a:lnTo>
                  <a:lnTo>
                    <a:pt x="47496" y="0"/>
                  </a:lnTo>
                  <a:lnTo>
                    <a:pt x="57114" y="0"/>
                  </a:lnTo>
                  <a:lnTo>
                    <a:pt x="57139" y="5057"/>
                  </a:lnTo>
                  <a:lnTo>
                    <a:pt x="56082" y="6546"/>
                  </a:lnTo>
                  <a:lnTo>
                    <a:pt x="54322" y="7539"/>
                  </a:lnTo>
                  <a:lnTo>
                    <a:pt x="52090" y="8201"/>
                  </a:lnTo>
                  <a:lnTo>
                    <a:pt x="50601" y="9701"/>
                  </a:lnTo>
                  <a:lnTo>
                    <a:pt x="48015" y="17610"/>
                  </a:lnTo>
                  <a:lnTo>
                    <a:pt x="47633" y="41403"/>
                  </a:lnTo>
                  <a:lnTo>
                    <a:pt x="46572" y="43477"/>
                  </a:lnTo>
                  <a:lnTo>
                    <a:pt x="44806" y="44860"/>
                  </a:lnTo>
                  <a:lnTo>
                    <a:pt x="42571" y="45781"/>
                  </a:lnTo>
                  <a:lnTo>
                    <a:pt x="41079" y="47454"/>
                  </a:lnTo>
                  <a:lnTo>
                    <a:pt x="39423" y="52135"/>
                  </a:lnTo>
                  <a:lnTo>
                    <a:pt x="38108" y="75653"/>
                  </a:lnTo>
                  <a:lnTo>
                    <a:pt x="4762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SMARTInkShape-1043"/>
            <p:cNvSpPr/>
            <p:nvPr>
              <p:custDataLst>
                <p:tags r:id="rId34"/>
              </p:custDataLst>
            </p:nvPr>
          </p:nvSpPr>
          <p:spPr>
            <a:xfrm>
              <a:off x="9001125" y="1023290"/>
              <a:ext cx="37986" cy="43511"/>
            </a:xfrm>
            <a:custGeom>
              <a:avLst/>
              <a:gdLst/>
              <a:ahLst/>
              <a:cxnLst/>
              <a:rect l="0" t="0" r="0" b="0"/>
              <a:pathLst>
                <a:path w="37986" h="43511">
                  <a:moveTo>
                    <a:pt x="28575" y="14935"/>
                  </a:moveTo>
                  <a:lnTo>
                    <a:pt x="28575" y="14935"/>
                  </a:lnTo>
                  <a:lnTo>
                    <a:pt x="36777" y="14935"/>
                  </a:lnTo>
                  <a:lnTo>
                    <a:pt x="37217" y="13877"/>
                  </a:lnTo>
                  <a:lnTo>
                    <a:pt x="37985" y="6734"/>
                  </a:lnTo>
                  <a:lnTo>
                    <a:pt x="36964" y="6293"/>
                  </a:lnTo>
                  <a:lnTo>
                    <a:pt x="33010" y="5802"/>
                  </a:lnTo>
                  <a:lnTo>
                    <a:pt x="31532" y="4613"/>
                  </a:lnTo>
                  <a:lnTo>
                    <a:pt x="29889" y="470"/>
                  </a:lnTo>
                  <a:lnTo>
                    <a:pt x="29452" y="0"/>
                  </a:lnTo>
                  <a:lnTo>
                    <a:pt x="29159" y="745"/>
                  </a:lnTo>
                  <a:lnTo>
                    <a:pt x="28965" y="2300"/>
                  </a:lnTo>
                  <a:lnTo>
                    <a:pt x="27776" y="3337"/>
                  </a:lnTo>
                  <a:lnTo>
                    <a:pt x="19452" y="5329"/>
                  </a:lnTo>
                  <a:lnTo>
                    <a:pt x="10884" y="13604"/>
                  </a:lnTo>
                  <a:lnTo>
                    <a:pt x="8734" y="22276"/>
                  </a:lnTo>
                  <a:lnTo>
                    <a:pt x="1359" y="32234"/>
                  </a:lnTo>
                  <a:lnTo>
                    <a:pt x="0" y="435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" name="SMARTInkShape-1044"/>
            <p:cNvSpPr/>
            <p:nvPr>
              <p:custDataLst>
                <p:tags r:id="rId35"/>
              </p:custDataLst>
            </p:nvPr>
          </p:nvSpPr>
          <p:spPr>
            <a:xfrm>
              <a:off x="8982195" y="990603"/>
              <a:ext cx="18931" cy="47623"/>
            </a:xfrm>
            <a:custGeom>
              <a:avLst/>
              <a:gdLst/>
              <a:ahLst/>
              <a:cxnLst/>
              <a:rect l="0" t="0" r="0" b="0"/>
              <a:pathLst>
                <a:path w="18931" h="47623">
                  <a:moveTo>
                    <a:pt x="18930" y="9522"/>
                  </a:moveTo>
                  <a:lnTo>
                    <a:pt x="18930" y="9522"/>
                  </a:lnTo>
                  <a:lnTo>
                    <a:pt x="13873" y="9522"/>
                  </a:lnTo>
                  <a:lnTo>
                    <a:pt x="12384" y="8464"/>
                  </a:lnTo>
                  <a:lnTo>
                    <a:pt x="11392" y="6700"/>
                  </a:lnTo>
                  <a:lnTo>
                    <a:pt x="9796" y="1321"/>
                  </a:lnTo>
                  <a:lnTo>
                    <a:pt x="6757" y="585"/>
                  </a:lnTo>
                  <a:lnTo>
                    <a:pt x="0" y="7"/>
                  </a:lnTo>
                  <a:lnTo>
                    <a:pt x="4971" y="0"/>
                  </a:lnTo>
                  <a:lnTo>
                    <a:pt x="6449" y="1057"/>
                  </a:lnTo>
                  <a:lnTo>
                    <a:pt x="8093" y="5054"/>
                  </a:lnTo>
                  <a:lnTo>
                    <a:pt x="9017" y="8198"/>
                  </a:lnTo>
                  <a:lnTo>
                    <a:pt x="12055" y="8934"/>
                  </a:lnTo>
                  <a:lnTo>
                    <a:pt x="14347" y="9130"/>
                  </a:lnTo>
                  <a:lnTo>
                    <a:pt x="15875" y="10319"/>
                  </a:lnTo>
                  <a:lnTo>
                    <a:pt x="17572" y="14462"/>
                  </a:lnTo>
                  <a:lnTo>
                    <a:pt x="18930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SMARTInkShape-1045"/>
            <p:cNvSpPr/>
            <p:nvPr>
              <p:custDataLst>
                <p:tags r:id="rId36"/>
              </p:custDataLst>
            </p:nvPr>
          </p:nvSpPr>
          <p:spPr>
            <a:xfrm>
              <a:off x="8991600" y="109537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0"/>
                  </a:moveTo>
                  <a:lnTo>
                    <a:pt x="0" y="0"/>
                  </a:lnTo>
                  <a:lnTo>
                    <a:pt x="0" y="9491"/>
                  </a:lnTo>
                  <a:lnTo>
                    <a:pt x="18923" y="9525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" name="SMARTInkShape-1046"/>
            <p:cNvSpPr/>
            <p:nvPr>
              <p:custDataLst>
                <p:tags r:id="rId37"/>
              </p:custDataLst>
            </p:nvPr>
          </p:nvSpPr>
          <p:spPr>
            <a:xfrm>
              <a:off x="9031152" y="1076325"/>
              <a:ext cx="65221" cy="74831"/>
            </a:xfrm>
            <a:custGeom>
              <a:avLst/>
              <a:gdLst/>
              <a:ahLst/>
              <a:cxnLst/>
              <a:rect l="0" t="0" r="0" b="0"/>
              <a:pathLst>
                <a:path w="65221" h="74831">
                  <a:moveTo>
                    <a:pt x="36648" y="9525"/>
                  </a:moveTo>
                  <a:lnTo>
                    <a:pt x="36648" y="9525"/>
                  </a:lnTo>
                  <a:lnTo>
                    <a:pt x="36648" y="392"/>
                  </a:lnTo>
                  <a:lnTo>
                    <a:pt x="48904" y="52"/>
                  </a:lnTo>
                  <a:lnTo>
                    <a:pt x="46173" y="0"/>
                  </a:lnTo>
                  <a:lnTo>
                    <a:pt x="46173" y="9409"/>
                  </a:lnTo>
                  <a:lnTo>
                    <a:pt x="51230" y="9491"/>
                  </a:lnTo>
                  <a:lnTo>
                    <a:pt x="52719" y="8444"/>
                  </a:lnTo>
                  <a:lnTo>
                    <a:pt x="53711" y="6687"/>
                  </a:lnTo>
                  <a:lnTo>
                    <a:pt x="55307" y="1321"/>
                  </a:lnTo>
                  <a:lnTo>
                    <a:pt x="58346" y="587"/>
                  </a:lnTo>
                  <a:lnTo>
                    <a:pt x="65220" y="0"/>
                  </a:lnTo>
                  <a:lnTo>
                    <a:pt x="51032" y="0"/>
                  </a:lnTo>
                  <a:lnTo>
                    <a:pt x="49413" y="1058"/>
                  </a:lnTo>
                  <a:lnTo>
                    <a:pt x="48334" y="2822"/>
                  </a:lnTo>
                  <a:lnTo>
                    <a:pt x="47614" y="5057"/>
                  </a:lnTo>
                  <a:lnTo>
                    <a:pt x="46076" y="6546"/>
                  </a:lnTo>
                  <a:lnTo>
                    <a:pt x="36001" y="11759"/>
                  </a:lnTo>
                  <a:lnTo>
                    <a:pt x="33041" y="14189"/>
                  </a:lnTo>
                  <a:lnTo>
                    <a:pt x="29755" y="19712"/>
                  </a:lnTo>
                  <a:lnTo>
                    <a:pt x="27235" y="25694"/>
                  </a:lnTo>
                  <a:lnTo>
                    <a:pt x="20924" y="35012"/>
                  </a:lnTo>
                  <a:lnTo>
                    <a:pt x="19076" y="41314"/>
                  </a:lnTo>
                  <a:lnTo>
                    <a:pt x="17524" y="43418"/>
                  </a:lnTo>
                  <a:lnTo>
                    <a:pt x="15433" y="44820"/>
                  </a:lnTo>
                  <a:lnTo>
                    <a:pt x="12980" y="45755"/>
                  </a:lnTo>
                  <a:lnTo>
                    <a:pt x="11344" y="47437"/>
                  </a:lnTo>
                  <a:lnTo>
                    <a:pt x="5897" y="57740"/>
                  </a:lnTo>
                  <a:lnTo>
                    <a:pt x="0" y="64910"/>
                  </a:lnTo>
                  <a:lnTo>
                    <a:pt x="575" y="65498"/>
                  </a:lnTo>
                  <a:lnTo>
                    <a:pt x="4035" y="66152"/>
                  </a:lnTo>
                  <a:lnTo>
                    <a:pt x="5382" y="67385"/>
                  </a:lnTo>
                  <a:lnTo>
                    <a:pt x="6876" y="71577"/>
                  </a:lnTo>
                  <a:lnTo>
                    <a:pt x="8333" y="73118"/>
                  </a:lnTo>
                  <a:lnTo>
                    <a:pt x="12776" y="74830"/>
                  </a:lnTo>
                  <a:lnTo>
                    <a:pt x="14383" y="74228"/>
                  </a:lnTo>
                  <a:lnTo>
                    <a:pt x="15455" y="72769"/>
                  </a:lnTo>
                  <a:lnTo>
                    <a:pt x="17598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SMARTInkShape-1047"/>
            <p:cNvSpPr/>
            <p:nvPr>
              <p:custDataLst>
                <p:tags r:id="rId38"/>
              </p:custDataLst>
            </p:nvPr>
          </p:nvSpPr>
          <p:spPr>
            <a:xfrm>
              <a:off x="9068229" y="1133475"/>
              <a:ext cx="47197" cy="66676"/>
            </a:xfrm>
            <a:custGeom>
              <a:avLst/>
              <a:gdLst/>
              <a:ahLst/>
              <a:cxnLst/>
              <a:rect l="0" t="0" r="0" b="0"/>
              <a:pathLst>
                <a:path w="47197" h="66676">
                  <a:moveTo>
                    <a:pt x="47196" y="0"/>
                  </a:moveTo>
                  <a:lnTo>
                    <a:pt x="47196" y="0"/>
                  </a:lnTo>
                  <a:lnTo>
                    <a:pt x="47196" y="8201"/>
                  </a:lnTo>
                  <a:lnTo>
                    <a:pt x="46138" y="8642"/>
                  </a:lnTo>
                  <a:lnTo>
                    <a:pt x="38062" y="9491"/>
                  </a:lnTo>
                  <a:lnTo>
                    <a:pt x="37706" y="17723"/>
                  </a:lnTo>
                  <a:lnTo>
                    <a:pt x="31132" y="26392"/>
                  </a:lnTo>
                  <a:lnTo>
                    <a:pt x="29473" y="32191"/>
                  </a:lnTo>
                  <a:lnTo>
                    <a:pt x="27972" y="34161"/>
                  </a:lnTo>
                  <a:lnTo>
                    <a:pt x="21862" y="37991"/>
                  </a:lnTo>
                  <a:lnTo>
                    <a:pt x="11272" y="57329"/>
                  </a:lnTo>
                  <a:lnTo>
                    <a:pt x="10546" y="60445"/>
                  </a:lnTo>
                  <a:lnTo>
                    <a:pt x="9004" y="62521"/>
                  </a:lnTo>
                  <a:lnTo>
                    <a:pt x="6919" y="63906"/>
                  </a:lnTo>
                  <a:lnTo>
                    <a:pt x="0" y="66513"/>
                  </a:lnTo>
                  <a:lnTo>
                    <a:pt x="9096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SMARTInkShape-1048"/>
            <p:cNvSpPr/>
            <p:nvPr>
              <p:custDataLst>
                <p:tags r:id="rId39"/>
              </p:custDataLst>
            </p:nvPr>
          </p:nvSpPr>
          <p:spPr>
            <a:xfrm>
              <a:off x="9077328" y="1095378"/>
              <a:ext cx="38098" cy="38098"/>
            </a:xfrm>
            <a:custGeom>
              <a:avLst/>
              <a:gdLst/>
              <a:ahLst/>
              <a:cxnLst/>
              <a:rect l="0" t="0" r="0" b="0"/>
              <a:pathLst>
                <a:path w="38098" h="38098">
                  <a:moveTo>
                    <a:pt x="38097" y="19047"/>
                  </a:moveTo>
                  <a:lnTo>
                    <a:pt x="38097" y="19047"/>
                  </a:lnTo>
                  <a:lnTo>
                    <a:pt x="29895" y="10846"/>
                  </a:lnTo>
                  <a:lnTo>
                    <a:pt x="23906" y="9914"/>
                  </a:lnTo>
                  <a:lnTo>
                    <a:pt x="15431" y="9638"/>
                  </a:lnTo>
                  <a:lnTo>
                    <a:pt x="13462" y="8541"/>
                  </a:lnTo>
                  <a:lnTo>
                    <a:pt x="12148" y="6752"/>
                  </a:lnTo>
                  <a:lnTo>
                    <a:pt x="11273" y="4500"/>
                  </a:lnTo>
                  <a:lnTo>
                    <a:pt x="9631" y="2999"/>
                  </a:lnTo>
                  <a:lnTo>
                    <a:pt x="9" y="0"/>
                  </a:lnTo>
                  <a:lnTo>
                    <a:pt x="0" y="5054"/>
                  </a:lnTo>
                  <a:lnTo>
                    <a:pt x="1057" y="6544"/>
                  </a:lnTo>
                  <a:lnTo>
                    <a:pt x="2821" y="7536"/>
                  </a:lnTo>
                  <a:lnTo>
                    <a:pt x="8199" y="9130"/>
                  </a:lnTo>
                  <a:lnTo>
                    <a:pt x="16864" y="15991"/>
                  </a:lnTo>
                  <a:lnTo>
                    <a:pt x="22663" y="17689"/>
                  </a:lnTo>
                  <a:lnTo>
                    <a:pt x="24632" y="19200"/>
                  </a:lnTo>
                  <a:lnTo>
                    <a:pt x="38097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SMARTInkShape-1049"/>
            <p:cNvSpPr/>
            <p:nvPr>
              <p:custDataLst>
                <p:tags r:id="rId40"/>
              </p:custDataLst>
            </p:nvPr>
          </p:nvSpPr>
          <p:spPr>
            <a:xfrm>
              <a:off x="9086965" y="1219200"/>
              <a:ext cx="18926" cy="38101"/>
            </a:xfrm>
            <a:custGeom>
              <a:avLst/>
              <a:gdLst/>
              <a:ahLst/>
              <a:cxnLst/>
              <a:rect l="0" t="0" r="0" b="0"/>
              <a:pathLst>
                <a:path w="18926" h="38101">
                  <a:moveTo>
                    <a:pt x="9410" y="0"/>
                  </a:moveTo>
                  <a:lnTo>
                    <a:pt x="9410" y="0"/>
                  </a:lnTo>
                  <a:lnTo>
                    <a:pt x="0" y="9409"/>
                  </a:lnTo>
                  <a:lnTo>
                    <a:pt x="9020" y="9522"/>
                  </a:lnTo>
                  <a:lnTo>
                    <a:pt x="18815" y="18934"/>
                  </a:lnTo>
                  <a:lnTo>
                    <a:pt x="18925" y="27241"/>
                  </a:lnTo>
                  <a:lnTo>
                    <a:pt x="941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Амперметр – омметр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16" cstate="print"/>
          <a:srcRect/>
          <a:stretch>
            <a:fillRect/>
          </a:stretch>
        </p:blipFill>
        <p:spPr bwMode="auto">
          <a:xfrm>
            <a:off x="4614958" y="692696"/>
            <a:ext cx="2117282" cy="174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17" cstate="print"/>
          <a:srcRect/>
          <a:stretch>
            <a:fillRect/>
          </a:stretch>
        </p:blipFill>
        <p:spPr bwMode="auto">
          <a:xfrm>
            <a:off x="7020272" y="476672"/>
            <a:ext cx="1820044" cy="211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18" cstate="print"/>
          <a:srcRect/>
          <a:stretch>
            <a:fillRect/>
          </a:stretch>
        </p:blipFill>
        <p:spPr bwMode="auto">
          <a:xfrm>
            <a:off x="395536" y="2636912"/>
            <a:ext cx="8540804" cy="111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3528" y="476672"/>
            <a:ext cx="4176464" cy="219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5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Используя указанную схему на рисунке была снята зависимость показаний миллиамперметра от значения подключаемого сопротивления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Напряжение источника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,55 В. Используя данные таблицы необходимо найти сопротивление амперметра и резистора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090" name="SMARTInkShape-Group411"/>
          <p:cNvGrpSpPr/>
          <p:nvPr/>
        </p:nvGrpSpPr>
        <p:grpSpPr>
          <a:xfrm>
            <a:off x="590587" y="3781425"/>
            <a:ext cx="266664" cy="276226"/>
            <a:chOff x="590587" y="3781425"/>
            <a:chExt cx="266664" cy="276226"/>
          </a:xfrm>
        </p:grpSpPr>
        <p:sp>
          <p:nvSpPr>
            <p:cNvPr id="20087" name="SMARTInkShape-1864"/>
            <p:cNvSpPr/>
            <p:nvPr>
              <p:custDataLst>
                <p:tags r:id="rId312"/>
              </p:custDataLst>
            </p:nvPr>
          </p:nvSpPr>
          <p:spPr>
            <a:xfrm>
              <a:off x="733425" y="3810000"/>
              <a:ext cx="57151" cy="133231"/>
            </a:xfrm>
            <a:custGeom>
              <a:avLst/>
              <a:gdLst/>
              <a:ahLst/>
              <a:cxnLst/>
              <a:rect l="0" t="0" r="0" b="0"/>
              <a:pathLst>
                <a:path w="57151" h="133231">
                  <a:moveTo>
                    <a:pt x="57150" y="19050"/>
                  </a:moveTo>
                  <a:lnTo>
                    <a:pt x="57150" y="19050"/>
                  </a:lnTo>
                  <a:lnTo>
                    <a:pt x="57150" y="0"/>
                  </a:lnTo>
                  <a:lnTo>
                    <a:pt x="52093" y="0"/>
                  </a:lnTo>
                  <a:lnTo>
                    <a:pt x="50604" y="1058"/>
                  </a:lnTo>
                  <a:lnTo>
                    <a:pt x="49611" y="2822"/>
                  </a:lnTo>
                  <a:lnTo>
                    <a:pt x="48017" y="13257"/>
                  </a:lnTo>
                  <a:lnTo>
                    <a:pt x="46828" y="15188"/>
                  </a:lnTo>
                  <a:lnTo>
                    <a:pt x="44977" y="16475"/>
                  </a:lnTo>
                  <a:lnTo>
                    <a:pt x="42685" y="17333"/>
                  </a:lnTo>
                  <a:lnTo>
                    <a:pt x="41157" y="18964"/>
                  </a:lnTo>
                  <a:lnTo>
                    <a:pt x="37310" y="28650"/>
                  </a:lnTo>
                  <a:lnTo>
                    <a:pt x="31633" y="35888"/>
                  </a:lnTo>
                  <a:lnTo>
                    <a:pt x="29481" y="44735"/>
                  </a:lnTo>
                  <a:lnTo>
                    <a:pt x="28694" y="55306"/>
                  </a:lnTo>
                  <a:lnTo>
                    <a:pt x="22053" y="64390"/>
                  </a:lnTo>
                  <a:lnTo>
                    <a:pt x="19445" y="74436"/>
                  </a:lnTo>
                  <a:lnTo>
                    <a:pt x="19167" y="80734"/>
                  </a:lnTo>
                  <a:lnTo>
                    <a:pt x="16280" y="86329"/>
                  </a:lnTo>
                  <a:lnTo>
                    <a:pt x="10859" y="93488"/>
                  </a:lnTo>
                  <a:lnTo>
                    <a:pt x="9642" y="103296"/>
                  </a:lnTo>
                  <a:lnTo>
                    <a:pt x="1334" y="112846"/>
                  </a:lnTo>
                  <a:lnTo>
                    <a:pt x="35" y="123395"/>
                  </a:lnTo>
                  <a:lnTo>
                    <a:pt x="0" y="133230"/>
                  </a:lnTo>
                  <a:lnTo>
                    <a:pt x="0" y="128258"/>
                  </a:lnTo>
                  <a:lnTo>
                    <a:pt x="1058" y="126780"/>
                  </a:lnTo>
                  <a:lnTo>
                    <a:pt x="5057" y="125138"/>
                  </a:lnTo>
                  <a:lnTo>
                    <a:pt x="13258" y="124214"/>
                  </a:lnTo>
                  <a:lnTo>
                    <a:pt x="15188" y="123026"/>
                  </a:lnTo>
                  <a:lnTo>
                    <a:pt x="16475" y="121176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88" name="SMARTInkShape-1865"/>
            <p:cNvSpPr/>
            <p:nvPr>
              <p:custDataLst>
                <p:tags r:id="rId313"/>
              </p:custDataLst>
            </p:nvPr>
          </p:nvSpPr>
          <p:spPr>
            <a:xfrm>
              <a:off x="676667" y="3781425"/>
              <a:ext cx="180584" cy="57151"/>
            </a:xfrm>
            <a:custGeom>
              <a:avLst/>
              <a:gdLst/>
              <a:ahLst/>
              <a:cxnLst/>
              <a:rect l="0" t="0" r="0" b="0"/>
              <a:pathLst>
                <a:path w="180584" h="57151">
                  <a:moveTo>
                    <a:pt x="28183" y="19050"/>
                  </a:moveTo>
                  <a:lnTo>
                    <a:pt x="28183" y="19050"/>
                  </a:lnTo>
                  <a:lnTo>
                    <a:pt x="28183" y="10849"/>
                  </a:lnTo>
                  <a:lnTo>
                    <a:pt x="18774" y="126"/>
                  </a:lnTo>
                  <a:lnTo>
                    <a:pt x="9143" y="0"/>
                  </a:lnTo>
                  <a:lnTo>
                    <a:pt x="9133" y="9132"/>
                  </a:lnTo>
                  <a:lnTo>
                    <a:pt x="0" y="9515"/>
                  </a:lnTo>
                  <a:lnTo>
                    <a:pt x="4781" y="9522"/>
                  </a:lnTo>
                  <a:lnTo>
                    <a:pt x="6231" y="10581"/>
                  </a:lnTo>
                  <a:lnTo>
                    <a:pt x="8751" y="17726"/>
                  </a:lnTo>
                  <a:lnTo>
                    <a:pt x="11785" y="18461"/>
                  </a:lnTo>
                  <a:lnTo>
                    <a:pt x="54651" y="19048"/>
                  </a:lnTo>
                  <a:lnTo>
                    <a:pt x="102223" y="19050"/>
                  </a:lnTo>
                  <a:lnTo>
                    <a:pt x="110831" y="20108"/>
                  </a:lnTo>
                  <a:lnTo>
                    <a:pt x="141838" y="30809"/>
                  </a:lnTo>
                  <a:lnTo>
                    <a:pt x="148546" y="34859"/>
                  </a:lnTo>
                  <a:lnTo>
                    <a:pt x="158273" y="38198"/>
                  </a:lnTo>
                  <a:lnTo>
                    <a:pt x="180583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89" name="SMARTInkShape-1866"/>
            <p:cNvSpPr/>
            <p:nvPr>
              <p:custDataLst>
                <p:tags r:id="rId314"/>
              </p:custDataLst>
            </p:nvPr>
          </p:nvSpPr>
          <p:spPr>
            <a:xfrm>
              <a:off x="590587" y="4029075"/>
              <a:ext cx="152364" cy="28576"/>
            </a:xfrm>
            <a:custGeom>
              <a:avLst/>
              <a:gdLst/>
              <a:ahLst/>
              <a:cxnLst/>
              <a:rect l="0" t="0" r="0" b="0"/>
              <a:pathLst>
                <a:path w="152364" h="28576">
                  <a:moveTo>
                    <a:pt x="19013" y="0"/>
                  </a:moveTo>
                  <a:lnTo>
                    <a:pt x="19013" y="0"/>
                  </a:lnTo>
                  <a:lnTo>
                    <a:pt x="19013" y="5057"/>
                  </a:lnTo>
                  <a:lnTo>
                    <a:pt x="17955" y="6546"/>
                  </a:lnTo>
                  <a:lnTo>
                    <a:pt x="16191" y="7539"/>
                  </a:lnTo>
                  <a:lnTo>
                    <a:pt x="10812" y="9132"/>
                  </a:lnTo>
                  <a:lnTo>
                    <a:pt x="0" y="28506"/>
                  </a:lnTo>
                  <a:lnTo>
                    <a:pt x="17573" y="28575"/>
                  </a:lnTo>
                  <a:lnTo>
                    <a:pt x="26333" y="22029"/>
                  </a:lnTo>
                  <a:lnTo>
                    <a:pt x="35175" y="19933"/>
                  </a:lnTo>
                  <a:lnTo>
                    <a:pt x="82514" y="19052"/>
                  </a:lnTo>
                  <a:lnTo>
                    <a:pt x="130138" y="19050"/>
                  </a:lnTo>
                  <a:lnTo>
                    <a:pt x="15236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093" name="SMARTInkShape-Group412"/>
          <p:cNvGrpSpPr/>
          <p:nvPr/>
        </p:nvGrpSpPr>
        <p:grpSpPr>
          <a:xfrm>
            <a:off x="904875" y="3791070"/>
            <a:ext cx="171451" cy="247531"/>
            <a:chOff x="904875" y="3791070"/>
            <a:chExt cx="171451" cy="247531"/>
          </a:xfrm>
        </p:grpSpPr>
        <p:sp>
          <p:nvSpPr>
            <p:cNvPr id="20091" name="SMARTInkShape-1867"/>
            <p:cNvSpPr/>
            <p:nvPr>
              <p:custDataLst>
                <p:tags r:id="rId310"/>
              </p:custDataLst>
            </p:nvPr>
          </p:nvSpPr>
          <p:spPr>
            <a:xfrm>
              <a:off x="962025" y="3810000"/>
              <a:ext cx="114301" cy="228601"/>
            </a:xfrm>
            <a:custGeom>
              <a:avLst/>
              <a:gdLst/>
              <a:ahLst/>
              <a:cxnLst/>
              <a:rect l="0" t="0" r="0" b="0"/>
              <a:pathLst>
                <a:path w="114301" h="228601">
                  <a:moveTo>
                    <a:pt x="19050" y="38100"/>
                  </a:moveTo>
                  <a:lnTo>
                    <a:pt x="19050" y="38100"/>
                  </a:lnTo>
                  <a:lnTo>
                    <a:pt x="9526" y="28575"/>
                  </a:lnTo>
                  <a:lnTo>
                    <a:pt x="116" y="28575"/>
                  </a:lnTo>
                  <a:lnTo>
                    <a:pt x="8211" y="28575"/>
                  </a:lnTo>
                  <a:lnTo>
                    <a:pt x="8649" y="27517"/>
                  </a:lnTo>
                  <a:lnTo>
                    <a:pt x="9410" y="20374"/>
                  </a:lnTo>
                  <a:lnTo>
                    <a:pt x="12296" y="19639"/>
                  </a:lnTo>
                  <a:lnTo>
                    <a:pt x="14547" y="19443"/>
                  </a:lnTo>
                  <a:lnTo>
                    <a:pt x="16048" y="18253"/>
                  </a:lnTo>
                  <a:lnTo>
                    <a:pt x="17716" y="14110"/>
                  </a:lnTo>
                  <a:lnTo>
                    <a:pt x="19219" y="12581"/>
                  </a:lnTo>
                  <a:lnTo>
                    <a:pt x="28673" y="8735"/>
                  </a:lnTo>
                  <a:lnTo>
                    <a:pt x="36650" y="1360"/>
                  </a:lnTo>
                  <a:lnTo>
                    <a:pt x="46174" y="119"/>
                  </a:lnTo>
                  <a:lnTo>
                    <a:pt x="65224" y="0"/>
                  </a:lnTo>
                  <a:lnTo>
                    <a:pt x="84274" y="17610"/>
                  </a:lnTo>
                  <a:lnTo>
                    <a:pt x="85687" y="28145"/>
                  </a:lnTo>
                  <a:lnTo>
                    <a:pt x="85725" y="52254"/>
                  </a:lnTo>
                  <a:lnTo>
                    <a:pt x="84667" y="53886"/>
                  </a:lnTo>
                  <a:lnTo>
                    <a:pt x="82903" y="54974"/>
                  </a:lnTo>
                  <a:lnTo>
                    <a:pt x="80668" y="55699"/>
                  </a:lnTo>
                  <a:lnTo>
                    <a:pt x="79179" y="57241"/>
                  </a:lnTo>
                  <a:lnTo>
                    <a:pt x="77524" y="61777"/>
                  </a:lnTo>
                  <a:lnTo>
                    <a:pt x="76024" y="63410"/>
                  </a:lnTo>
                  <a:lnTo>
                    <a:pt x="63059" y="71302"/>
                  </a:lnTo>
                  <a:lnTo>
                    <a:pt x="30029" y="103321"/>
                  </a:lnTo>
                  <a:lnTo>
                    <a:pt x="23949" y="104344"/>
                  </a:lnTo>
                  <a:lnTo>
                    <a:pt x="22316" y="105546"/>
                  </a:lnTo>
                  <a:lnTo>
                    <a:pt x="19337" y="113392"/>
                  </a:lnTo>
                  <a:lnTo>
                    <a:pt x="19178" y="113897"/>
                  </a:lnTo>
                  <a:lnTo>
                    <a:pt x="10860" y="114265"/>
                  </a:lnTo>
                  <a:lnTo>
                    <a:pt x="10415" y="115334"/>
                  </a:lnTo>
                  <a:lnTo>
                    <a:pt x="9535" y="123708"/>
                  </a:lnTo>
                  <a:lnTo>
                    <a:pt x="1325" y="123815"/>
                  </a:lnTo>
                  <a:lnTo>
                    <a:pt x="883" y="124876"/>
                  </a:lnTo>
                  <a:lnTo>
                    <a:pt x="0" y="160563"/>
                  </a:lnTo>
                  <a:lnTo>
                    <a:pt x="1058" y="161017"/>
                  </a:lnTo>
                  <a:lnTo>
                    <a:pt x="5057" y="161522"/>
                  </a:lnTo>
                  <a:lnTo>
                    <a:pt x="6546" y="162714"/>
                  </a:lnTo>
                  <a:lnTo>
                    <a:pt x="8201" y="166862"/>
                  </a:lnTo>
                  <a:lnTo>
                    <a:pt x="9701" y="168391"/>
                  </a:lnTo>
                  <a:lnTo>
                    <a:pt x="14189" y="170090"/>
                  </a:lnTo>
                  <a:lnTo>
                    <a:pt x="22666" y="171047"/>
                  </a:lnTo>
                  <a:lnTo>
                    <a:pt x="24636" y="172240"/>
                  </a:lnTo>
                  <a:lnTo>
                    <a:pt x="25949" y="174094"/>
                  </a:lnTo>
                  <a:lnTo>
                    <a:pt x="26824" y="176387"/>
                  </a:lnTo>
                  <a:lnTo>
                    <a:pt x="28466" y="177917"/>
                  </a:lnTo>
                  <a:lnTo>
                    <a:pt x="33113" y="179615"/>
                  </a:lnTo>
                  <a:lnTo>
                    <a:pt x="50920" y="180856"/>
                  </a:lnTo>
                  <a:lnTo>
                    <a:pt x="52996" y="181954"/>
                  </a:lnTo>
                  <a:lnTo>
                    <a:pt x="54381" y="183744"/>
                  </a:lnTo>
                  <a:lnTo>
                    <a:pt x="55304" y="185996"/>
                  </a:lnTo>
                  <a:lnTo>
                    <a:pt x="56978" y="187498"/>
                  </a:lnTo>
                  <a:lnTo>
                    <a:pt x="61660" y="189166"/>
                  </a:lnTo>
                  <a:lnTo>
                    <a:pt x="73289" y="191295"/>
                  </a:lnTo>
                  <a:lnTo>
                    <a:pt x="79492" y="195439"/>
                  </a:lnTo>
                  <a:lnTo>
                    <a:pt x="82955" y="200809"/>
                  </a:lnTo>
                  <a:lnTo>
                    <a:pt x="85178" y="207823"/>
                  </a:lnTo>
                  <a:lnTo>
                    <a:pt x="93878" y="217599"/>
                  </a:lnTo>
                  <a:lnTo>
                    <a:pt x="97463" y="218419"/>
                  </a:lnTo>
                  <a:lnTo>
                    <a:pt x="99900" y="218637"/>
                  </a:lnTo>
                  <a:lnTo>
                    <a:pt x="101525" y="219842"/>
                  </a:lnTo>
                  <a:lnTo>
                    <a:pt x="104347" y="227238"/>
                  </a:lnTo>
                  <a:lnTo>
                    <a:pt x="107407" y="227994"/>
                  </a:lnTo>
                  <a:lnTo>
                    <a:pt x="11430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2" name="SMARTInkShape-1868"/>
            <p:cNvSpPr/>
            <p:nvPr>
              <p:custDataLst>
                <p:tags r:id="rId311"/>
              </p:custDataLst>
            </p:nvPr>
          </p:nvSpPr>
          <p:spPr>
            <a:xfrm>
              <a:off x="904875" y="3791070"/>
              <a:ext cx="95251" cy="199906"/>
            </a:xfrm>
            <a:custGeom>
              <a:avLst/>
              <a:gdLst/>
              <a:ahLst/>
              <a:cxnLst/>
              <a:rect l="0" t="0" r="0" b="0"/>
              <a:pathLst>
                <a:path w="95251" h="199906">
                  <a:moveTo>
                    <a:pt x="76200" y="37980"/>
                  </a:moveTo>
                  <a:lnTo>
                    <a:pt x="76200" y="37980"/>
                  </a:lnTo>
                  <a:lnTo>
                    <a:pt x="76200" y="32923"/>
                  </a:lnTo>
                  <a:lnTo>
                    <a:pt x="79022" y="27619"/>
                  </a:lnTo>
                  <a:lnTo>
                    <a:pt x="94823" y="9842"/>
                  </a:lnTo>
                  <a:lnTo>
                    <a:pt x="95247" y="0"/>
                  </a:lnTo>
                  <a:lnTo>
                    <a:pt x="95250" y="8092"/>
                  </a:lnTo>
                  <a:lnTo>
                    <a:pt x="87049" y="17491"/>
                  </a:lnTo>
                  <a:lnTo>
                    <a:pt x="84928" y="26250"/>
                  </a:lnTo>
                  <a:lnTo>
                    <a:pt x="79256" y="35093"/>
                  </a:lnTo>
                  <a:lnTo>
                    <a:pt x="64494" y="75497"/>
                  </a:lnTo>
                  <a:lnTo>
                    <a:pt x="32783" y="120261"/>
                  </a:lnTo>
                  <a:lnTo>
                    <a:pt x="18460" y="150279"/>
                  </a:lnTo>
                  <a:lnTo>
                    <a:pt x="13496" y="157741"/>
                  </a:lnTo>
                  <a:lnTo>
                    <a:pt x="7487" y="171154"/>
                  </a:lnTo>
                  <a:lnTo>
                    <a:pt x="3328" y="177602"/>
                  </a:lnTo>
                  <a:lnTo>
                    <a:pt x="986" y="187182"/>
                  </a:lnTo>
                  <a:lnTo>
                    <a:pt x="0" y="1999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08" name="SMARTInkShape-Group413"/>
          <p:cNvGrpSpPr/>
          <p:nvPr/>
        </p:nvGrpSpPr>
        <p:grpSpPr>
          <a:xfrm>
            <a:off x="1209675" y="3791352"/>
            <a:ext cx="962026" cy="346725"/>
            <a:chOff x="1209675" y="3791352"/>
            <a:chExt cx="962026" cy="346725"/>
          </a:xfrm>
        </p:grpSpPr>
        <p:sp>
          <p:nvSpPr>
            <p:cNvPr id="20094" name="SMARTInkShape-1869"/>
            <p:cNvSpPr/>
            <p:nvPr>
              <p:custDataLst>
                <p:tags r:id="rId296"/>
              </p:custDataLst>
            </p:nvPr>
          </p:nvSpPr>
          <p:spPr>
            <a:xfrm>
              <a:off x="1209675" y="39052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28575" y="0"/>
                  </a:moveTo>
                  <a:lnTo>
                    <a:pt x="28575" y="0"/>
                  </a:lnTo>
                  <a:lnTo>
                    <a:pt x="28575" y="8201"/>
                  </a:lnTo>
                  <a:lnTo>
                    <a:pt x="27517" y="8642"/>
                  </a:lnTo>
                  <a:lnTo>
                    <a:pt x="14110" y="9515"/>
                  </a:lnTo>
                  <a:lnTo>
                    <a:pt x="12581" y="8460"/>
                  </a:lnTo>
                  <a:lnTo>
                    <a:pt x="11563" y="6698"/>
                  </a:lnTo>
                  <a:lnTo>
                    <a:pt x="9644" y="392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7610" y="8201"/>
                  </a:lnTo>
                  <a:lnTo>
                    <a:pt x="27124" y="9408"/>
                  </a:lnTo>
                  <a:lnTo>
                    <a:pt x="41705" y="9515"/>
                  </a:lnTo>
                  <a:lnTo>
                    <a:pt x="47816" y="6698"/>
                  </a:lnTo>
                  <a:lnTo>
                    <a:pt x="54060" y="2977"/>
                  </a:lnTo>
                  <a:lnTo>
                    <a:pt x="66692" y="588"/>
                  </a:lnTo>
                  <a:lnTo>
                    <a:pt x="114126" y="5"/>
                  </a:lnTo>
                  <a:lnTo>
                    <a:pt x="126966" y="0"/>
                  </a:lnTo>
                  <a:lnTo>
                    <a:pt x="133335" y="2823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5" name="SMARTInkShape-1870"/>
            <p:cNvSpPr/>
            <p:nvPr>
              <p:custDataLst>
                <p:tags r:id="rId297"/>
              </p:custDataLst>
            </p:nvPr>
          </p:nvSpPr>
          <p:spPr>
            <a:xfrm>
              <a:off x="1228760" y="3962400"/>
              <a:ext cx="104741" cy="28576"/>
            </a:xfrm>
            <a:custGeom>
              <a:avLst/>
              <a:gdLst/>
              <a:ahLst/>
              <a:cxnLst/>
              <a:rect l="0" t="0" r="0" b="0"/>
              <a:pathLst>
                <a:path w="104741" h="28576">
                  <a:moveTo>
                    <a:pt x="57115" y="0"/>
                  </a:moveTo>
                  <a:lnTo>
                    <a:pt x="57115" y="0"/>
                  </a:lnTo>
                  <a:lnTo>
                    <a:pt x="52058" y="0"/>
                  </a:lnTo>
                  <a:lnTo>
                    <a:pt x="46754" y="2822"/>
                  </a:lnTo>
                  <a:lnTo>
                    <a:pt x="30372" y="17333"/>
                  </a:lnTo>
                  <a:lnTo>
                    <a:pt x="26532" y="18287"/>
                  </a:lnTo>
                  <a:lnTo>
                    <a:pt x="15443" y="18899"/>
                  </a:lnTo>
                  <a:lnTo>
                    <a:pt x="13459" y="20008"/>
                  </a:lnTo>
                  <a:lnTo>
                    <a:pt x="12136" y="21805"/>
                  </a:lnTo>
                  <a:lnTo>
                    <a:pt x="9503" y="28541"/>
                  </a:lnTo>
                  <a:lnTo>
                    <a:pt x="0" y="28575"/>
                  </a:lnTo>
                  <a:lnTo>
                    <a:pt x="14430" y="28575"/>
                  </a:lnTo>
                  <a:lnTo>
                    <a:pt x="15959" y="27517"/>
                  </a:lnTo>
                  <a:lnTo>
                    <a:pt x="16977" y="25753"/>
                  </a:lnTo>
                  <a:lnTo>
                    <a:pt x="17657" y="23518"/>
                  </a:lnTo>
                  <a:lnTo>
                    <a:pt x="20226" y="22029"/>
                  </a:lnTo>
                  <a:lnTo>
                    <a:pt x="43824" y="18254"/>
                  </a:lnTo>
                  <a:lnTo>
                    <a:pt x="54823" y="12581"/>
                  </a:lnTo>
                  <a:lnTo>
                    <a:pt x="69959" y="9372"/>
                  </a:lnTo>
                  <a:lnTo>
                    <a:pt x="82675" y="3247"/>
                  </a:lnTo>
                  <a:lnTo>
                    <a:pt x="1047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6" name="SMARTInkShape-1871"/>
            <p:cNvSpPr/>
            <p:nvPr>
              <p:custDataLst>
                <p:tags r:id="rId298"/>
              </p:custDataLst>
            </p:nvPr>
          </p:nvSpPr>
          <p:spPr>
            <a:xfrm>
              <a:off x="1524011" y="3838577"/>
              <a:ext cx="47615" cy="104774"/>
            </a:xfrm>
            <a:custGeom>
              <a:avLst/>
              <a:gdLst/>
              <a:ahLst/>
              <a:cxnLst/>
              <a:rect l="0" t="0" r="0" b="0"/>
              <a:pathLst>
                <a:path w="47615" h="104774">
                  <a:moveTo>
                    <a:pt x="38089" y="57148"/>
                  </a:moveTo>
                  <a:lnTo>
                    <a:pt x="38089" y="57148"/>
                  </a:lnTo>
                  <a:lnTo>
                    <a:pt x="38089" y="52091"/>
                  </a:lnTo>
                  <a:lnTo>
                    <a:pt x="40911" y="46787"/>
                  </a:lnTo>
                  <a:lnTo>
                    <a:pt x="47221" y="38606"/>
                  </a:lnTo>
                  <a:lnTo>
                    <a:pt x="47614" y="0"/>
                  </a:lnTo>
                  <a:lnTo>
                    <a:pt x="47614" y="13255"/>
                  </a:lnTo>
                  <a:lnTo>
                    <a:pt x="44792" y="19296"/>
                  </a:lnTo>
                  <a:lnTo>
                    <a:pt x="41068" y="25508"/>
                  </a:lnTo>
                  <a:lnTo>
                    <a:pt x="38678" y="38120"/>
                  </a:lnTo>
                  <a:lnTo>
                    <a:pt x="38482" y="41287"/>
                  </a:lnTo>
                  <a:lnTo>
                    <a:pt x="35441" y="47630"/>
                  </a:lnTo>
                  <a:lnTo>
                    <a:pt x="31620" y="53976"/>
                  </a:lnTo>
                  <a:lnTo>
                    <a:pt x="28411" y="63499"/>
                  </a:lnTo>
                  <a:lnTo>
                    <a:pt x="22286" y="73023"/>
                  </a:lnTo>
                  <a:lnTo>
                    <a:pt x="20483" y="79373"/>
                  </a:lnTo>
                  <a:lnTo>
                    <a:pt x="18943" y="81490"/>
                  </a:lnTo>
                  <a:lnTo>
                    <a:pt x="16858" y="82901"/>
                  </a:lnTo>
                  <a:lnTo>
                    <a:pt x="14410" y="83841"/>
                  </a:lnTo>
                  <a:lnTo>
                    <a:pt x="12778" y="85527"/>
                  </a:lnTo>
                  <a:lnTo>
                    <a:pt x="10965" y="90222"/>
                  </a:lnTo>
                  <a:lnTo>
                    <a:pt x="9423" y="91897"/>
                  </a:lnTo>
                  <a:lnTo>
                    <a:pt x="4887" y="93759"/>
                  </a:lnTo>
                  <a:lnTo>
                    <a:pt x="3254" y="95313"/>
                  </a:lnTo>
                  <a:lnTo>
                    <a:pt x="0" y="104735"/>
                  </a:lnTo>
                  <a:lnTo>
                    <a:pt x="19039" y="1047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7" name="SMARTInkShape-1872"/>
            <p:cNvSpPr/>
            <p:nvPr>
              <p:custDataLst>
                <p:tags r:id="rId299"/>
              </p:custDataLst>
            </p:nvPr>
          </p:nvSpPr>
          <p:spPr>
            <a:xfrm>
              <a:off x="1476410" y="3792284"/>
              <a:ext cx="161891" cy="55817"/>
            </a:xfrm>
            <a:custGeom>
              <a:avLst/>
              <a:gdLst/>
              <a:ahLst/>
              <a:cxnLst/>
              <a:rect l="0" t="0" r="0" b="0"/>
              <a:pathLst>
                <a:path w="161891" h="55817">
                  <a:moveTo>
                    <a:pt x="28540" y="36766"/>
                  </a:moveTo>
                  <a:lnTo>
                    <a:pt x="28540" y="36766"/>
                  </a:lnTo>
                  <a:lnTo>
                    <a:pt x="20339" y="36766"/>
                  </a:lnTo>
                  <a:lnTo>
                    <a:pt x="19898" y="35708"/>
                  </a:lnTo>
                  <a:lnTo>
                    <a:pt x="19408" y="31709"/>
                  </a:lnTo>
                  <a:lnTo>
                    <a:pt x="18218" y="30220"/>
                  </a:lnTo>
                  <a:lnTo>
                    <a:pt x="9892" y="27358"/>
                  </a:lnTo>
                  <a:lnTo>
                    <a:pt x="9525" y="19050"/>
                  </a:lnTo>
                  <a:lnTo>
                    <a:pt x="8455" y="18605"/>
                  </a:lnTo>
                  <a:lnTo>
                    <a:pt x="0" y="17719"/>
                  </a:lnTo>
                  <a:lnTo>
                    <a:pt x="14155" y="17716"/>
                  </a:lnTo>
                  <a:lnTo>
                    <a:pt x="19677" y="14894"/>
                  </a:lnTo>
                  <a:lnTo>
                    <a:pt x="25659" y="11170"/>
                  </a:lnTo>
                  <a:lnTo>
                    <a:pt x="38123" y="8780"/>
                  </a:lnTo>
                  <a:lnTo>
                    <a:pt x="55006" y="7210"/>
                  </a:lnTo>
                  <a:lnTo>
                    <a:pt x="78017" y="0"/>
                  </a:lnTo>
                  <a:lnTo>
                    <a:pt x="120331" y="9011"/>
                  </a:lnTo>
                  <a:lnTo>
                    <a:pt x="133259" y="18505"/>
                  </a:lnTo>
                  <a:lnTo>
                    <a:pt x="146004" y="30571"/>
                  </a:lnTo>
                  <a:lnTo>
                    <a:pt x="149538" y="36835"/>
                  </a:lnTo>
                  <a:lnTo>
                    <a:pt x="152167" y="43147"/>
                  </a:lnTo>
                  <a:lnTo>
                    <a:pt x="161890" y="558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8" name="SMARTInkShape-1873"/>
            <p:cNvSpPr/>
            <p:nvPr>
              <p:custDataLst>
                <p:tags r:id="rId300"/>
              </p:custDataLst>
            </p:nvPr>
          </p:nvSpPr>
          <p:spPr>
            <a:xfrm>
              <a:off x="1400214" y="4067175"/>
              <a:ext cx="161887" cy="28566"/>
            </a:xfrm>
            <a:custGeom>
              <a:avLst/>
              <a:gdLst/>
              <a:ahLst/>
              <a:cxnLst/>
              <a:rect l="0" t="0" r="0" b="0"/>
              <a:pathLst>
                <a:path w="161887" h="28566">
                  <a:moveTo>
                    <a:pt x="76161" y="9525"/>
                  </a:moveTo>
                  <a:lnTo>
                    <a:pt x="76161" y="9525"/>
                  </a:lnTo>
                  <a:lnTo>
                    <a:pt x="54702" y="9525"/>
                  </a:lnTo>
                  <a:lnTo>
                    <a:pt x="47927" y="12347"/>
                  </a:lnTo>
                  <a:lnTo>
                    <a:pt x="41387" y="16071"/>
                  </a:lnTo>
                  <a:lnTo>
                    <a:pt x="34954" y="17726"/>
                  </a:lnTo>
                  <a:lnTo>
                    <a:pt x="32814" y="17109"/>
                  </a:lnTo>
                  <a:lnTo>
                    <a:pt x="31388" y="15639"/>
                  </a:lnTo>
                  <a:lnTo>
                    <a:pt x="30438" y="13601"/>
                  </a:lnTo>
                  <a:lnTo>
                    <a:pt x="28746" y="13301"/>
                  </a:lnTo>
                  <a:lnTo>
                    <a:pt x="11252" y="18764"/>
                  </a:lnTo>
                  <a:lnTo>
                    <a:pt x="0" y="28540"/>
                  </a:lnTo>
                  <a:lnTo>
                    <a:pt x="5029" y="28565"/>
                  </a:lnTo>
                  <a:lnTo>
                    <a:pt x="6514" y="27510"/>
                  </a:lnTo>
                  <a:lnTo>
                    <a:pt x="7505" y="25748"/>
                  </a:lnTo>
                  <a:lnTo>
                    <a:pt x="8165" y="23515"/>
                  </a:lnTo>
                  <a:lnTo>
                    <a:pt x="9664" y="22027"/>
                  </a:lnTo>
                  <a:lnTo>
                    <a:pt x="14151" y="20373"/>
                  </a:lnTo>
                  <a:lnTo>
                    <a:pt x="59625" y="12527"/>
                  </a:lnTo>
                  <a:lnTo>
                    <a:pt x="101969" y="1441"/>
                  </a:lnTo>
                  <a:lnTo>
                    <a:pt x="149555" y="56"/>
                  </a:lnTo>
                  <a:lnTo>
                    <a:pt x="1618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99" name="SMARTInkShape-1874"/>
            <p:cNvSpPr/>
            <p:nvPr>
              <p:custDataLst>
                <p:tags r:id="rId301"/>
              </p:custDataLst>
            </p:nvPr>
          </p:nvSpPr>
          <p:spPr>
            <a:xfrm>
              <a:off x="1600723" y="4010025"/>
              <a:ext cx="85203" cy="128052"/>
            </a:xfrm>
            <a:custGeom>
              <a:avLst/>
              <a:gdLst/>
              <a:ahLst/>
              <a:cxnLst/>
              <a:rect l="0" t="0" r="0" b="0"/>
              <a:pathLst>
                <a:path w="85203" h="128052">
                  <a:moveTo>
                    <a:pt x="85202" y="9525"/>
                  </a:moveTo>
                  <a:lnTo>
                    <a:pt x="85202" y="9525"/>
                  </a:lnTo>
                  <a:lnTo>
                    <a:pt x="85202" y="0"/>
                  </a:lnTo>
                  <a:lnTo>
                    <a:pt x="80145" y="0"/>
                  </a:lnTo>
                  <a:lnTo>
                    <a:pt x="78656" y="1058"/>
                  </a:lnTo>
                  <a:lnTo>
                    <a:pt x="77663" y="2822"/>
                  </a:lnTo>
                  <a:lnTo>
                    <a:pt x="76069" y="8201"/>
                  </a:lnTo>
                  <a:lnTo>
                    <a:pt x="69209" y="16868"/>
                  </a:lnTo>
                  <a:lnTo>
                    <a:pt x="58816" y="41558"/>
                  </a:lnTo>
                  <a:lnTo>
                    <a:pt x="24866" y="87543"/>
                  </a:lnTo>
                  <a:lnTo>
                    <a:pt x="21344" y="94647"/>
                  </a:lnTo>
                  <a:lnTo>
                    <a:pt x="18721" y="101331"/>
                  </a:lnTo>
                  <a:lnTo>
                    <a:pt x="2125" y="123809"/>
                  </a:lnTo>
                  <a:lnTo>
                    <a:pt x="1242" y="126990"/>
                  </a:lnTo>
                  <a:lnTo>
                    <a:pt x="654" y="128051"/>
                  </a:lnTo>
                  <a:lnTo>
                    <a:pt x="262" y="127701"/>
                  </a:lnTo>
                  <a:lnTo>
                    <a:pt x="0" y="126409"/>
                  </a:lnTo>
                  <a:lnTo>
                    <a:pt x="884" y="125548"/>
                  </a:lnTo>
                  <a:lnTo>
                    <a:pt x="7724" y="124052"/>
                  </a:lnTo>
                  <a:lnTo>
                    <a:pt x="2805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0" name="SMARTInkShape-1875"/>
            <p:cNvSpPr/>
            <p:nvPr>
              <p:custDataLst>
                <p:tags r:id="rId302"/>
              </p:custDataLst>
            </p:nvPr>
          </p:nvSpPr>
          <p:spPr>
            <a:xfrm>
              <a:off x="1676437" y="4010035"/>
              <a:ext cx="38064" cy="104766"/>
            </a:xfrm>
            <a:custGeom>
              <a:avLst/>
              <a:gdLst/>
              <a:ahLst/>
              <a:cxnLst/>
              <a:rect l="0" t="0" r="0" b="0"/>
              <a:pathLst>
                <a:path w="38064" h="104766">
                  <a:moveTo>
                    <a:pt x="38063" y="9515"/>
                  </a:moveTo>
                  <a:lnTo>
                    <a:pt x="38063" y="9515"/>
                  </a:lnTo>
                  <a:lnTo>
                    <a:pt x="38063" y="383"/>
                  </a:lnTo>
                  <a:lnTo>
                    <a:pt x="23874" y="0"/>
                  </a:lnTo>
                  <a:lnTo>
                    <a:pt x="22254" y="1055"/>
                  </a:lnTo>
                  <a:lnTo>
                    <a:pt x="21173" y="2817"/>
                  </a:lnTo>
                  <a:lnTo>
                    <a:pt x="19440" y="8192"/>
                  </a:lnTo>
                  <a:lnTo>
                    <a:pt x="16380" y="8927"/>
                  </a:lnTo>
                  <a:lnTo>
                    <a:pt x="14083" y="9123"/>
                  </a:lnTo>
                  <a:lnTo>
                    <a:pt x="12552" y="10312"/>
                  </a:lnTo>
                  <a:lnTo>
                    <a:pt x="926" y="28472"/>
                  </a:lnTo>
                  <a:lnTo>
                    <a:pt x="0" y="50910"/>
                  </a:lnTo>
                  <a:lnTo>
                    <a:pt x="1046" y="52986"/>
                  </a:lnTo>
                  <a:lnTo>
                    <a:pt x="2802" y="54371"/>
                  </a:lnTo>
                  <a:lnTo>
                    <a:pt x="5031" y="55294"/>
                  </a:lnTo>
                  <a:lnTo>
                    <a:pt x="6516" y="56968"/>
                  </a:lnTo>
                  <a:lnTo>
                    <a:pt x="8167" y="61649"/>
                  </a:lnTo>
                  <a:lnTo>
                    <a:pt x="9097" y="70235"/>
                  </a:lnTo>
                  <a:lnTo>
                    <a:pt x="10285" y="72220"/>
                  </a:lnTo>
                  <a:lnTo>
                    <a:pt x="12136" y="73544"/>
                  </a:lnTo>
                  <a:lnTo>
                    <a:pt x="14428" y="74426"/>
                  </a:lnTo>
                  <a:lnTo>
                    <a:pt x="15956" y="76072"/>
                  </a:lnTo>
                  <a:lnTo>
                    <a:pt x="21231" y="86319"/>
                  </a:lnTo>
                  <a:lnTo>
                    <a:pt x="27094" y="93478"/>
                  </a:lnTo>
                  <a:lnTo>
                    <a:pt x="28538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1" name="SMARTInkShape-1876"/>
            <p:cNvSpPr/>
            <p:nvPr>
              <p:custDataLst>
                <p:tags r:id="rId303"/>
              </p:custDataLst>
            </p:nvPr>
          </p:nvSpPr>
          <p:spPr>
            <a:xfrm>
              <a:off x="1632843" y="4095750"/>
              <a:ext cx="62608" cy="18932"/>
            </a:xfrm>
            <a:custGeom>
              <a:avLst/>
              <a:gdLst/>
              <a:ahLst/>
              <a:cxnLst/>
              <a:rect l="0" t="0" r="0" b="0"/>
              <a:pathLst>
                <a:path w="62608" h="18932">
                  <a:moveTo>
                    <a:pt x="43557" y="9525"/>
                  </a:moveTo>
                  <a:lnTo>
                    <a:pt x="43557" y="9525"/>
                  </a:lnTo>
                  <a:lnTo>
                    <a:pt x="38500" y="9525"/>
                  </a:lnTo>
                  <a:lnTo>
                    <a:pt x="37011" y="8467"/>
                  </a:lnTo>
                  <a:lnTo>
                    <a:pt x="36018" y="6703"/>
                  </a:lnTo>
                  <a:lnTo>
                    <a:pt x="35356" y="4468"/>
                  </a:lnTo>
                  <a:lnTo>
                    <a:pt x="33856" y="2979"/>
                  </a:lnTo>
                  <a:lnTo>
                    <a:pt x="25947" y="393"/>
                  </a:lnTo>
                  <a:lnTo>
                    <a:pt x="5611" y="0"/>
                  </a:lnTo>
                  <a:lnTo>
                    <a:pt x="447" y="5057"/>
                  </a:lnTo>
                  <a:lnTo>
                    <a:pt x="0" y="6546"/>
                  </a:lnTo>
                  <a:lnTo>
                    <a:pt x="761" y="7539"/>
                  </a:lnTo>
                  <a:lnTo>
                    <a:pt x="4529" y="9132"/>
                  </a:lnTo>
                  <a:lnTo>
                    <a:pt x="12878" y="15994"/>
                  </a:lnTo>
                  <a:lnTo>
                    <a:pt x="21649" y="18144"/>
                  </a:lnTo>
                  <a:lnTo>
                    <a:pt x="42305" y="18931"/>
                  </a:lnTo>
                  <a:lnTo>
                    <a:pt x="51115" y="16175"/>
                  </a:lnTo>
                  <a:lnTo>
                    <a:pt x="6260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2" name="SMARTInkShape-1877"/>
            <p:cNvSpPr/>
            <p:nvPr>
              <p:custDataLst>
                <p:tags r:id="rId304"/>
              </p:custDataLst>
            </p:nvPr>
          </p:nvSpPr>
          <p:spPr>
            <a:xfrm>
              <a:off x="1782509" y="3924417"/>
              <a:ext cx="17717" cy="18934"/>
            </a:xfrm>
            <a:custGeom>
              <a:avLst/>
              <a:gdLst/>
              <a:ahLst/>
              <a:cxnLst/>
              <a:rect l="0" t="0" r="0" b="0"/>
              <a:pathLst>
                <a:path w="17717" h="18934">
                  <a:moveTo>
                    <a:pt x="17716" y="9408"/>
                  </a:moveTo>
                  <a:lnTo>
                    <a:pt x="17716" y="9408"/>
                  </a:lnTo>
                  <a:lnTo>
                    <a:pt x="8307" y="0"/>
                  </a:lnTo>
                  <a:lnTo>
                    <a:pt x="0" y="8094"/>
                  </a:lnTo>
                  <a:lnTo>
                    <a:pt x="614" y="8532"/>
                  </a:lnTo>
                  <a:lnTo>
                    <a:pt x="4117" y="9019"/>
                  </a:lnTo>
                  <a:lnTo>
                    <a:pt x="5475" y="10207"/>
                  </a:lnTo>
                  <a:lnTo>
                    <a:pt x="6984" y="14349"/>
                  </a:lnTo>
                  <a:lnTo>
                    <a:pt x="8444" y="15877"/>
                  </a:lnTo>
                  <a:lnTo>
                    <a:pt x="17716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3" name="SMARTInkShape-1878"/>
            <p:cNvSpPr/>
            <p:nvPr>
              <p:custDataLst>
                <p:tags r:id="rId305"/>
              </p:custDataLst>
            </p:nvPr>
          </p:nvSpPr>
          <p:spPr>
            <a:xfrm>
              <a:off x="1857375" y="3791352"/>
              <a:ext cx="95251" cy="280845"/>
            </a:xfrm>
            <a:custGeom>
              <a:avLst/>
              <a:gdLst/>
              <a:ahLst/>
              <a:cxnLst/>
              <a:rect l="0" t="0" r="0" b="0"/>
              <a:pathLst>
                <a:path w="95251" h="280845">
                  <a:moveTo>
                    <a:pt x="95250" y="18648"/>
                  </a:moveTo>
                  <a:lnTo>
                    <a:pt x="95250" y="18648"/>
                  </a:lnTo>
                  <a:lnTo>
                    <a:pt x="95250" y="10447"/>
                  </a:lnTo>
                  <a:lnTo>
                    <a:pt x="94192" y="10006"/>
                  </a:lnTo>
                  <a:lnTo>
                    <a:pt x="90193" y="9516"/>
                  </a:lnTo>
                  <a:lnTo>
                    <a:pt x="89762" y="8326"/>
                  </a:lnTo>
                  <a:lnTo>
                    <a:pt x="94974" y="0"/>
                  </a:lnTo>
                  <a:lnTo>
                    <a:pt x="95248" y="22268"/>
                  </a:lnTo>
                  <a:lnTo>
                    <a:pt x="83491" y="66538"/>
                  </a:lnTo>
                  <a:lnTo>
                    <a:pt x="69556" y="105662"/>
                  </a:lnTo>
                  <a:lnTo>
                    <a:pt x="53936" y="147111"/>
                  </a:lnTo>
                  <a:lnTo>
                    <a:pt x="30556" y="187887"/>
                  </a:lnTo>
                  <a:lnTo>
                    <a:pt x="14019" y="227044"/>
                  </a:lnTo>
                  <a:lnTo>
                    <a:pt x="444" y="273462"/>
                  </a:lnTo>
                  <a:lnTo>
                    <a:pt x="88" y="280844"/>
                  </a:lnTo>
                  <a:lnTo>
                    <a:pt x="0" y="2758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4" name="SMARTInkShape-1879"/>
            <p:cNvSpPr/>
            <p:nvPr>
              <p:custDataLst>
                <p:tags r:id="rId306"/>
              </p:custDataLst>
            </p:nvPr>
          </p:nvSpPr>
          <p:spPr>
            <a:xfrm>
              <a:off x="1905050" y="3819528"/>
              <a:ext cx="142811" cy="190498"/>
            </a:xfrm>
            <a:custGeom>
              <a:avLst/>
              <a:gdLst/>
              <a:ahLst/>
              <a:cxnLst/>
              <a:rect l="0" t="0" r="0" b="0"/>
              <a:pathLst>
                <a:path w="142811" h="190498">
                  <a:moveTo>
                    <a:pt x="57100" y="38097"/>
                  </a:moveTo>
                  <a:lnTo>
                    <a:pt x="57100" y="38097"/>
                  </a:lnTo>
                  <a:lnTo>
                    <a:pt x="52043" y="33040"/>
                  </a:lnTo>
                  <a:lnTo>
                    <a:pt x="49561" y="27736"/>
                  </a:lnTo>
                  <a:lnTo>
                    <a:pt x="47967" y="20764"/>
                  </a:lnTo>
                  <a:lnTo>
                    <a:pt x="46778" y="20191"/>
                  </a:lnTo>
                  <a:lnTo>
                    <a:pt x="39408" y="19198"/>
                  </a:lnTo>
                  <a:lnTo>
                    <a:pt x="28528" y="9525"/>
                  </a:lnTo>
                  <a:lnTo>
                    <a:pt x="60324" y="9522"/>
                  </a:lnTo>
                  <a:lnTo>
                    <a:pt x="104551" y="172"/>
                  </a:lnTo>
                  <a:lnTo>
                    <a:pt x="136472" y="0"/>
                  </a:lnTo>
                  <a:lnTo>
                    <a:pt x="138589" y="1057"/>
                  </a:lnTo>
                  <a:lnTo>
                    <a:pt x="140002" y="2820"/>
                  </a:lnTo>
                  <a:lnTo>
                    <a:pt x="142267" y="8198"/>
                  </a:lnTo>
                  <a:lnTo>
                    <a:pt x="142810" y="23677"/>
                  </a:lnTo>
                  <a:lnTo>
                    <a:pt x="139996" y="29219"/>
                  </a:lnTo>
                  <a:lnTo>
                    <a:pt x="120435" y="50835"/>
                  </a:lnTo>
                  <a:lnTo>
                    <a:pt x="89723" y="74083"/>
                  </a:lnTo>
                  <a:lnTo>
                    <a:pt x="78525" y="89093"/>
                  </a:lnTo>
                  <a:lnTo>
                    <a:pt x="34947" y="120570"/>
                  </a:lnTo>
                  <a:lnTo>
                    <a:pt x="6427" y="146044"/>
                  </a:lnTo>
                  <a:lnTo>
                    <a:pt x="2829" y="152396"/>
                  </a:lnTo>
                  <a:lnTo>
                    <a:pt x="329" y="161726"/>
                  </a:lnTo>
                  <a:lnTo>
                    <a:pt x="0" y="169958"/>
                  </a:lnTo>
                  <a:lnTo>
                    <a:pt x="5021" y="176062"/>
                  </a:lnTo>
                  <a:lnTo>
                    <a:pt x="10318" y="178790"/>
                  </a:lnTo>
                  <a:lnTo>
                    <a:pt x="56518" y="189892"/>
                  </a:lnTo>
                  <a:lnTo>
                    <a:pt x="9520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5" name="SMARTInkShape-1880"/>
            <p:cNvSpPr/>
            <p:nvPr>
              <p:custDataLst>
                <p:tags r:id="rId307"/>
              </p:custDataLst>
            </p:nvPr>
          </p:nvSpPr>
          <p:spPr>
            <a:xfrm>
              <a:off x="2038506" y="3924303"/>
              <a:ext cx="104620" cy="170993"/>
            </a:xfrm>
            <a:custGeom>
              <a:avLst/>
              <a:gdLst/>
              <a:ahLst/>
              <a:cxnLst/>
              <a:rect l="0" t="0" r="0" b="0"/>
              <a:pathLst>
                <a:path w="104620" h="170993">
                  <a:moveTo>
                    <a:pt x="104619" y="19047"/>
                  </a:moveTo>
                  <a:lnTo>
                    <a:pt x="104619" y="19047"/>
                  </a:lnTo>
                  <a:lnTo>
                    <a:pt x="104619" y="423"/>
                  </a:lnTo>
                  <a:lnTo>
                    <a:pt x="95210" y="0"/>
                  </a:lnTo>
                  <a:lnTo>
                    <a:pt x="69400" y="26749"/>
                  </a:lnTo>
                  <a:lnTo>
                    <a:pt x="61140" y="42613"/>
                  </a:lnTo>
                  <a:lnTo>
                    <a:pt x="52484" y="73198"/>
                  </a:lnTo>
                  <a:lnTo>
                    <a:pt x="44053" y="82978"/>
                  </a:lnTo>
                  <a:lnTo>
                    <a:pt x="34309" y="91911"/>
                  </a:lnTo>
                  <a:lnTo>
                    <a:pt x="26451" y="102936"/>
                  </a:lnTo>
                  <a:lnTo>
                    <a:pt x="8828" y="149627"/>
                  </a:lnTo>
                  <a:lnTo>
                    <a:pt x="1619" y="159493"/>
                  </a:lnTo>
                  <a:lnTo>
                    <a:pt x="0" y="169910"/>
                  </a:lnTo>
                  <a:lnTo>
                    <a:pt x="1006" y="170422"/>
                  </a:lnTo>
                  <a:lnTo>
                    <a:pt x="4947" y="170992"/>
                  </a:lnTo>
                  <a:lnTo>
                    <a:pt x="6421" y="170085"/>
                  </a:lnTo>
                  <a:lnTo>
                    <a:pt x="7403" y="168422"/>
                  </a:lnTo>
                  <a:lnTo>
                    <a:pt x="8059" y="166255"/>
                  </a:lnTo>
                  <a:lnTo>
                    <a:pt x="9554" y="164811"/>
                  </a:lnTo>
                  <a:lnTo>
                    <a:pt x="19558" y="159671"/>
                  </a:lnTo>
                  <a:lnTo>
                    <a:pt x="25539" y="155630"/>
                  </a:lnTo>
                  <a:lnTo>
                    <a:pt x="37944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6" name="SMARTInkShape-1881"/>
            <p:cNvSpPr/>
            <p:nvPr>
              <p:custDataLst>
                <p:tags r:id="rId308"/>
              </p:custDataLst>
            </p:nvPr>
          </p:nvSpPr>
          <p:spPr>
            <a:xfrm>
              <a:off x="2143125" y="3924335"/>
              <a:ext cx="19051" cy="161891"/>
            </a:xfrm>
            <a:custGeom>
              <a:avLst/>
              <a:gdLst/>
              <a:ahLst/>
              <a:cxnLst/>
              <a:rect l="0" t="0" r="0" b="0"/>
              <a:pathLst>
                <a:path w="19051" h="161891">
                  <a:moveTo>
                    <a:pt x="19050" y="19015"/>
                  </a:moveTo>
                  <a:lnTo>
                    <a:pt x="19050" y="19015"/>
                  </a:lnTo>
                  <a:lnTo>
                    <a:pt x="19050" y="13958"/>
                  </a:lnTo>
                  <a:lnTo>
                    <a:pt x="17992" y="12469"/>
                  </a:lnTo>
                  <a:lnTo>
                    <a:pt x="16228" y="11476"/>
                  </a:lnTo>
                  <a:lnTo>
                    <a:pt x="10849" y="9883"/>
                  </a:lnTo>
                  <a:lnTo>
                    <a:pt x="10114" y="6842"/>
                  </a:lnTo>
                  <a:lnTo>
                    <a:pt x="9535" y="84"/>
                  </a:lnTo>
                  <a:lnTo>
                    <a:pt x="4472" y="0"/>
                  </a:lnTo>
                  <a:lnTo>
                    <a:pt x="2981" y="1047"/>
                  </a:lnTo>
                  <a:lnTo>
                    <a:pt x="1987" y="2803"/>
                  </a:lnTo>
                  <a:lnTo>
                    <a:pt x="262" y="9668"/>
                  </a:lnTo>
                  <a:lnTo>
                    <a:pt x="3" y="55468"/>
                  </a:lnTo>
                  <a:lnTo>
                    <a:pt x="0" y="101657"/>
                  </a:lnTo>
                  <a:lnTo>
                    <a:pt x="0" y="148047"/>
                  </a:lnTo>
                  <a:lnTo>
                    <a:pt x="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07" name="SMARTInkShape-1882"/>
            <p:cNvSpPr/>
            <p:nvPr>
              <p:custDataLst>
                <p:tags r:id="rId309"/>
              </p:custDataLst>
            </p:nvPr>
          </p:nvSpPr>
          <p:spPr>
            <a:xfrm>
              <a:off x="2076578" y="4048128"/>
              <a:ext cx="95123" cy="28573"/>
            </a:xfrm>
            <a:custGeom>
              <a:avLst/>
              <a:gdLst/>
              <a:ahLst/>
              <a:cxnLst/>
              <a:rect l="0" t="0" r="0" b="0"/>
              <a:pathLst>
                <a:path w="95123" h="28573">
                  <a:moveTo>
                    <a:pt x="28447" y="28572"/>
                  </a:moveTo>
                  <a:lnTo>
                    <a:pt x="28447" y="28572"/>
                  </a:lnTo>
                  <a:lnTo>
                    <a:pt x="20246" y="20371"/>
                  </a:lnTo>
                  <a:lnTo>
                    <a:pt x="10837" y="19164"/>
                  </a:lnTo>
                  <a:lnTo>
                    <a:pt x="302" y="19050"/>
                  </a:lnTo>
                  <a:lnTo>
                    <a:pt x="0" y="13991"/>
                  </a:lnTo>
                  <a:lnTo>
                    <a:pt x="1015" y="12501"/>
                  </a:lnTo>
                  <a:lnTo>
                    <a:pt x="2751" y="11508"/>
                  </a:lnTo>
                  <a:lnTo>
                    <a:pt x="9581" y="9784"/>
                  </a:lnTo>
                  <a:lnTo>
                    <a:pt x="14064" y="9639"/>
                  </a:lnTo>
                  <a:lnTo>
                    <a:pt x="19585" y="6752"/>
                  </a:lnTo>
                  <a:lnTo>
                    <a:pt x="25567" y="2999"/>
                  </a:lnTo>
                  <a:lnTo>
                    <a:pt x="38030" y="590"/>
                  </a:lnTo>
                  <a:lnTo>
                    <a:pt x="79247" y="0"/>
                  </a:lnTo>
                  <a:lnTo>
                    <a:pt x="85597" y="2820"/>
                  </a:lnTo>
                  <a:lnTo>
                    <a:pt x="95122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12" name="SMARTInkShape-Group414"/>
          <p:cNvGrpSpPr/>
          <p:nvPr/>
        </p:nvGrpSpPr>
        <p:grpSpPr>
          <a:xfrm>
            <a:off x="600191" y="4238635"/>
            <a:ext cx="257060" cy="276216"/>
            <a:chOff x="600191" y="4238635"/>
            <a:chExt cx="257060" cy="276216"/>
          </a:xfrm>
        </p:grpSpPr>
        <p:sp>
          <p:nvSpPr>
            <p:cNvPr id="20109" name="SMARTInkShape-1883"/>
            <p:cNvSpPr/>
            <p:nvPr>
              <p:custDataLst>
                <p:tags r:id="rId293"/>
              </p:custDataLst>
            </p:nvPr>
          </p:nvSpPr>
          <p:spPr>
            <a:xfrm>
              <a:off x="723910" y="4257792"/>
              <a:ext cx="57141" cy="142759"/>
            </a:xfrm>
            <a:custGeom>
              <a:avLst/>
              <a:gdLst/>
              <a:ahLst/>
              <a:cxnLst/>
              <a:rect l="0" t="0" r="0" b="0"/>
              <a:pathLst>
                <a:path w="57141" h="142759">
                  <a:moveTo>
                    <a:pt x="57140" y="9408"/>
                  </a:moveTo>
                  <a:lnTo>
                    <a:pt x="57140" y="9408"/>
                  </a:lnTo>
                  <a:lnTo>
                    <a:pt x="47731" y="9408"/>
                  </a:lnTo>
                  <a:lnTo>
                    <a:pt x="47616" y="0"/>
                  </a:lnTo>
                  <a:lnTo>
                    <a:pt x="38482" y="9019"/>
                  </a:lnTo>
                  <a:lnTo>
                    <a:pt x="38100" y="26732"/>
                  </a:lnTo>
                  <a:lnTo>
                    <a:pt x="31546" y="35721"/>
                  </a:lnTo>
                  <a:lnTo>
                    <a:pt x="29890" y="41564"/>
                  </a:lnTo>
                  <a:lnTo>
                    <a:pt x="27769" y="60484"/>
                  </a:lnTo>
                  <a:lnTo>
                    <a:pt x="16822" y="85439"/>
                  </a:lnTo>
                  <a:lnTo>
                    <a:pt x="12762" y="91882"/>
                  </a:lnTo>
                  <a:lnTo>
                    <a:pt x="10477" y="101461"/>
                  </a:lnTo>
                  <a:lnTo>
                    <a:pt x="9943" y="107823"/>
                  </a:lnTo>
                  <a:lnTo>
                    <a:pt x="6883" y="114179"/>
                  </a:lnTo>
                  <a:lnTo>
                    <a:pt x="3053" y="120531"/>
                  </a:lnTo>
                  <a:lnTo>
                    <a:pt x="393" y="131351"/>
                  </a:lnTo>
                  <a:lnTo>
                    <a:pt x="0" y="142317"/>
                  </a:lnTo>
                  <a:lnTo>
                    <a:pt x="9515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0" name="SMARTInkShape-1884"/>
            <p:cNvSpPr/>
            <p:nvPr>
              <p:custDataLst>
                <p:tags r:id="rId294"/>
              </p:custDataLst>
            </p:nvPr>
          </p:nvSpPr>
          <p:spPr>
            <a:xfrm>
              <a:off x="695442" y="4238635"/>
              <a:ext cx="161809" cy="38091"/>
            </a:xfrm>
            <a:custGeom>
              <a:avLst/>
              <a:gdLst/>
              <a:ahLst/>
              <a:cxnLst/>
              <a:rect l="0" t="0" r="0" b="0"/>
              <a:pathLst>
                <a:path w="161809" h="38091">
                  <a:moveTo>
                    <a:pt x="37983" y="38090"/>
                  </a:moveTo>
                  <a:lnTo>
                    <a:pt x="37983" y="38090"/>
                  </a:lnTo>
                  <a:lnTo>
                    <a:pt x="32926" y="38090"/>
                  </a:lnTo>
                  <a:lnTo>
                    <a:pt x="31437" y="37032"/>
                  </a:lnTo>
                  <a:lnTo>
                    <a:pt x="30444" y="35268"/>
                  </a:lnTo>
                  <a:lnTo>
                    <a:pt x="29782" y="33033"/>
                  </a:lnTo>
                  <a:lnTo>
                    <a:pt x="28282" y="31544"/>
                  </a:lnTo>
                  <a:lnTo>
                    <a:pt x="19360" y="28682"/>
                  </a:lnTo>
                  <a:lnTo>
                    <a:pt x="9528" y="19157"/>
                  </a:lnTo>
                  <a:lnTo>
                    <a:pt x="0" y="19040"/>
                  </a:lnTo>
                  <a:lnTo>
                    <a:pt x="23563" y="19040"/>
                  </a:lnTo>
                  <a:lnTo>
                    <a:pt x="29105" y="16218"/>
                  </a:lnTo>
                  <a:lnTo>
                    <a:pt x="35096" y="12494"/>
                  </a:lnTo>
                  <a:lnTo>
                    <a:pt x="47565" y="10104"/>
                  </a:lnTo>
                  <a:lnTo>
                    <a:pt x="50721" y="9908"/>
                  </a:lnTo>
                  <a:lnTo>
                    <a:pt x="57050" y="6867"/>
                  </a:lnTo>
                  <a:lnTo>
                    <a:pt x="60219" y="4575"/>
                  </a:lnTo>
                  <a:lnTo>
                    <a:pt x="74793" y="1348"/>
                  </a:lnTo>
                  <a:lnTo>
                    <a:pt x="119573" y="14"/>
                  </a:lnTo>
                  <a:lnTo>
                    <a:pt x="126456" y="0"/>
                  </a:lnTo>
                  <a:lnTo>
                    <a:pt x="133043" y="2817"/>
                  </a:lnTo>
                  <a:lnTo>
                    <a:pt x="152266" y="16466"/>
                  </a:lnTo>
                  <a:lnTo>
                    <a:pt x="155447" y="17323"/>
                  </a:lnTo>
                  <a:lnTo>
                    <a:pt x="157567" y="18954"/>
                  </a:lnTo>
                  <a:lnTo>
                    <a:pt x="159923" y="23588"/>
                  </a:lnTo>
                  <a:lnTo>
                    <a:pt x="161808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1" name="SMARTInkShape-1885"/>
            <p:cNvSpPr/>
            <p:nvPr>
              <p:custDataLst>
                <p:tags r:id="rId295"/>
              </p:custDataLst>
            </p:nvPr>
          </p:nvSpPr>
          <p:spPr>
            <a:xfrm>
              <a:off x="600191" y="4486275"/>
              <a:ext cx="190385" cy="28576"/>
            </a:xfrm>
            <a:custGeom>
              <a:avLst/>
              <a:gdLst/>
              <a:ahLst/>
              <a:cxnLst/>
              <a:rect l="0" t="0" r="0" b="0"/>
              <a:pathLst>
                <a:path w="190385" h="28576">
                  <a:moveTo>
                    <a:pt x="18934" y="19050"/>
                  </a:moveTo>
                  <a:lnTo>
                    <a:pt x="18934" y="19050"/>
                  </a:lnTo>
                  <a:lnTo>
                    <a:pt x="9443" y="19050"/>
                  </a:lnTo>
                  <a:lnTo>
                    <a:pt x="0" y="28458"/>
                  </a:lnTo>
                  <a:lnTo>
                    <a:pt x="32065" y="28575"/>
                  </a:lnTo>
                  <a:lnTo>
                    <a:pt x="79201" y="12765"/>
                  </a:lnTo>
                  <a:lnTo>
                    <a:pt x="112009" y="6893"/>
                  </a:lnTo>
                  <a:lnTo>
                    <a:pt x="119567" y="3063"/>
                  </a:lnTo>
                  <a:lnTo>
                    <a:pt x="136282" y="403"/>
                  </a:lnTo>
                  <a:lnTo>
                    <a:pt x="182845" y="0"/>
                  </a:lnTo>
                  <a:lnTo>
                    <a:pt x="1903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24" name="SMARTInkShape-Group415"/>
          <p:cNvGrpSpPr/>
          <p:nvPr/>
        </p:nvGrpSpPr>
        <p:grpSpPr>
          <a:xfrm>
            <a:off x="6019845" y="533401"/>
            <a:ext cx="476202" cy="828675"/>
            <a:chOff x="6019845" y="533401"/>
            <a:chExt cx="476202" cy="828675"/>
          </a:xfrm>
        </p:grpSpPr>
        <p:sp>
          <p:nvSpPr>
            <p:cNvPr id="20113" name="SMARTInkShape-1886"/>
            <p:cNvSpPr/>
            <p:nvPr>
              <p:custDataLst>
                <p:tags r:id="rId282"/>
              </p:custDataLst>
            </p:nvPr>
          </p:nvSpPr>
          <p:spPr>
            <a:xfrm>
              <a:off x="6181725" y="866775"/>
              <a:ext cx="266701" cy="9526"/>
            </a:xfrm>
            <a:custGeom>
              <a:avLst/>
              <a:gdLst/>
              <a:ahLst/>
              <a:cxnLst/>
              <a:rect l="0" t="0" r="0" b="0"/>
              <a:pathLst>
                <a:path w="266701" h="9526">
                  <a:moveTo>
                    <a:pt x="19050" y="9525"/>
                  </a:moveTo>
                  <a:lnTo>
                    <a:pt x="19050" y="9525"/>
                  </a:lnTo>
                  <a:lnTo>
                    <a:pt x="9918" y="9525"/>
                  </a:lnTo>
                  <a:lnTo>
                    <a:pt x="9535" y="392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4189" y="9133"/>
                  </a:lnTo>
                  <a:lnTo>
                    <a:pt x="58646" y="9515"/>
                  </a:lnTo>
                  <a:lnTo>
                    <a:pt x="100686" y="9524"/>
                  </a:lnTo>
                  <a:lnTo>
                    <a:pt x="147055" y="8467"/>
                  </a:lnTo>
                  <a:lnTo>
                    <a:pt x="191729" y="883"/>
                  </a:lnTo>
                  <a:lnTo>
                    <a:pt x="237448" y="15"/>
                  </a:lnTo>
                  <a:lnTo>
                    <a:pt x="240848" y="10"/>
                  </a:lnTo>
                  <a:lnTo>
                    <a:pt x="247449" y="2827"/>
                  </a:lnTo>
                  <a:lnTo>
                    <a:pt x="253910" y="6548"/>
                  </a:lnTo>
                  <a:lnTo>
                    <a:pt x="2667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4" name="SMARTInkShape-1887"/>
            <p:cNvSpPr/>
            <p:nvPr>
              <p:custDataLst>
                <p:tags r:id="rId283"/>
              </p:custDataLst>
            </p:nvPr>
          </p:nvSpPr>
          <p:spPr>
            <a:xfrm>
              <a:off x="6419850" y="819151"/>
              <a:ext cx="76197" cy="104775"/>
            </a:xfrm>
            <a:custGeom>
              <a:avLst/>
              <a:gdLst/>
              <a:ahLst/>
              <a:cxnLst/>
              <a:rect l="0" t="0" r="0" b="0"/>
              <a:pathLst>
                <a:path w="76197" h="104775">
                  <a:moveTo>
                    <a:pt x="28575" y="47624"/>
                  </a:moveTo>
                  <a:lnTo>
                    <a:pt x="28575" y="47624"/>
                  </a:lnTo>
                  <a:lnTo>
                    <a:pt x="10965" y="30014"/>
                  </a:lnTo>
                  <a:lnTo>
                    <a:pt x="9952" y="23944"/>
                  </a:lnTo>
                  <a:lnTo>
                    <a:pt x="8751" y="22313"/>
                  </a:lnTo>
                  <a:lnTo>
                    <a:pt x="4595" y="20499"/>
                  </a:lnTo>
                  <a:lnTo>
                    <a:pt x="3062" y="18958"/>
                  </a:lnTo>
                  <a:lnTo>
                    <a:pt x="404" y="10975"/>
                  </a:lnTo>
                  <a:lnTo>
                    <a:pt x="0" y="0"/>
                  </a:lnTo>
                  <a:lnTo>
                    <a:pt x="8201" y="8200"/>
                  </a:lnTo>
                  <a:lnTo>
                    <a:pt x="16867" y="10321"/>
                  </a:lnTo>
                  <a:lnTo>
                    <a:pt x="25693" y="15993"/>
                  </a:lnTo>
                  <a:lnTo>
                    <a:pt x="36071" y="18143"/>
                  </a:lnTo>
                  <a:lnTo>
                    <a:pt x="53955" y="18930"/>
                  </a:lnTo>
                  <a:lnTo>
                    <a:pt x="67090" y="26572"/>
                  </a:lnTo>
                  <a:lnTo>
                    <a:pt x="76041" y="28539"/>
                  </a:lnTo>
                  <a:lnTo>
                    <a:pt x="76196" y="37706"/>
                  </a:lnTo>
                  <a:lnTo>
                    <a:pt x="71143" y="37982"/>
                  </a:lnTo>
                  <a:lnTo>
                    <a:pt x="69653" y="39080"/>
                  </a:lnTo>
                  <a:lnTo>
                    <a:pt x="67999" y="43121"/>
                  </a:lnTo>
                  <a:lnTo>
                    <a:pt x="66499" y="44622"/>
                  </a:lnTo>
                  <a:lnTo>
                    <a:pt x="62010" y="46290"/>
                  </a:lnTo>
                  <a:lnTo>
                    <a:pt x="50507" y="48419"/>
                  </a:lnTo>
                  <a:lnTo>
                    <a:pt x="44319" y="52563"/>
                  </a:lnTo>
                  <a:lnTo>
                    <a:pt x="40864" y="57933"/>
                  </a:lnTo>
                  <a:lnTo>
                    <a:pt x="38269" y="63848"/>
                  </a:lnTo>
                  <a:lnTo>
                    <a:pt x="33590" y="70004"/>
                  </a:lnTo>
                  <a:lnTo>
                    <a:pt x="27982" y="73446"/>
                  </a:lnTo>
                  <a:lnTo>
                    <a:pt x="25004" y="74363"/>
                  </a:lnTo>
                  <a:lnTo>
                    <a:pt x="23020" y="76034"/>
                  </a:lnTo>
                  <a:lnTo>
                    <a:pt x="20814" y="80712"/>
                  </a:lnTo>
                  <a:lnTo>
                    <a:pt x="19572" y="89295"/>
                  </a:lnTo>
                  <a:lnTo>
                    <a:pt x="20456" y="91280"/>
                  </a:lnTo>
                  <a:lnTo>
                    <a:pt x="22104" y="92603"/>
                  </a:lnTo>
                  <a:lnTo>
                    <a:pt x="24262" y="93485"/>
                  </a:lnTo>
                  <a:lnTo>
                    <a:pt x="25700" y="95131"/>
                  </a:lnTo>
                  <a:lnTo>
                    <a:pt x="28575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5" name="SMARTInkShape-1888"/>
            <p:cNvSpPr/>
            <p:nvPr>
              <p:custDataLst>
                <p:tags r:id="rId284"/>
              </p:custDataLst>
            </p:nvPr>
          </p:nvSpPr>
          <p:spPr>
            <a:xfrm>
              <a:off x="6115480" y="533401"/>
              <a:ext cx="171021" cy="57150"/>
            </a:xfrm>
            <a:custGeom>
              <a:avLst/>
              <a:gdLst/>
              <a:ahLst/>
              <a:cxnLst/>
              <a:rect l="0" t="0" r="0" b="0"/>
              <a:pathLst>
                <a:path w="171021" h="57150">
                  <a:moveTo>
                    <a:pt x="28145" y="57149"/>
                  </a:moveTo>
                  <a:lnTo>
                    <a:pt x="28145" y="57149"/>
                  </a:lnTo>
                  <a:lnTo>
                    <a:pt x="28145" y="52093"/>
                  </a:lnTo>
                  <a:lnTo>
                    <a:pt x="27087" y="50603"/>
                  </a:lnTo>
                  <a:lnTo>
                    <a:pt x="25323" y="49610"/>
                  </a:lnTo>
                  <a:lnTo>
                    <a:pt x="23089" y="48948"/>
                  </a:lnTo>
                  <a:lnTo>
                    <a:pt x="21600" y="47448"/>
                  </a:lnTo>
                  <a:lnTo>
                    <a:pt x="16386" y="37437"/>
                  </a:lnTo>
                  <a:lnTo>
                    <a:pt x="1021" y="20527"/>
                  </a:lnTo>
                  <a:lnTo>
                    <a:pt x="0" y="14430"/>
                  </a:lnTo>
                  <a:lnTo>
                    <a:pt x="914" y="12795"/>
                  </a:lnTo>
                  <a:lnTo>
                    <a:pt x="2583" y="11705"/>
                  </a:lnTo>
                  <a:lnTo>
                    <a:pt x="4754" y="10978"/>
                  </a:lnTo>
                  <a:lnTo>
                    <a:pt x="6201" y="9435"/>
                  </a:lnTo>
                  <a:lnTo>
                    <a:pt x="7809" y="4898"/>
                  </a:lnTo>
                  <a:lnTo>
                    <a:pt x="9296" y="3265"/>
                  </a:lnTo>
                  <a:lnTo>
                    <a:pt x="13772" y="1451"/>
                  </a:lnTo>
                  <a:lnTo>
                    <a:pt x="57574" y="16"/>
                  </a:lnTo>
                  <a:lnTo>
                    <a:pt x="101220" y="0"/>
                  </a:lnTo>
                  <a:lnTo>
                    <a:pt x="111070" y="2822"/>
                  </a:lnTo>
                  <a:lnTo>
                    <a:pt x="120034" y="6545"/>
                  </a:lnTo>
                  <a:lnTo>
                    <a:pt x="157849" y="17609"/>
                  </a:lnTo>
                  <a:lnTo>
                    <a:pt x="17102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6" name="SMARTInkShape-1889"/>
            <p:cNvSpPr/>
            <p:nvPr>
              <p:custDataLst>
                <p:tags r:id="rId285"/>
              </p:custDataLst>
            </p:nvPr>
          </p:nvSpPr>
          <p:spPr>
            <a:xfrm>
              <a:off x="6128694" y="609600"/>
              <a:ext cx="43507" cy="95130"/>
            </a:xfrm>
            <a:custGeom>
              <a:avLst/>
              <a:gdLst/>
              <a:ahLst/>
              <a:cxnLst/>
              <a:rect l="0" t="0" r="0" b="0"/>
              <a:pathLst>
                <a:path w="43507" h="95130">
                  <a:moveTo>
                    <a:pt x="43506" y="0"/>
                  </a:moveTo>
                  <a:lnTo>
                    <a:pt x="43506" y="0"/>
                  </a:lnTo>
                  <a:lnTo>
                    <a:pt x="43506" y="13257"/>
                  </a:lnTo>
                  <a:lnTo>
                    <a:pt x="40684" y="19298"/>
                  </a:lnTo>
                  <a:lnTo>
                    <a:pt x="36961" y="25510"/>
                  </a:lnTo>
                  <a:lnTo>
                    <a:pt x="33805" y="34958"/>
                  </a:lnTo>
                  <a:lnTo>
                    <a:pt x="17556" y="57152"/>
                  </a:lnTo>
                  <a:lnTo>
                    <a:pt x="14218" y="73025"/>
                  </a:lnTo>
                  <a:lnTo>
                    <a:pt x="5812" y="85167"/>
                  </a:lnTo>
                  <a:lnTo>
                    <a:pt x="470" y="90616"/>
                  </a:lnTo>
                  <a:lnTo>
                    <a:pt x="0" y="92161"/>
                  </a:lnTo>
                  <a:lnTo>
                    <a:pt x="744" y="93191"/>
                  </a:lnTo>
                  <a:lnTo>
                    <a:pt x="4485" y="94843"/>
                  </a:lnTo>
                  <a:lnTo>
                    <a:pt x="10189" y="95129"/>
                  </a:lnTo>
                  <a:lnTo>
                    <a:pt x="11770" y="94111"/>
                  </a:lnTo>
                  <a:lnTo>
                    <a:pt x="12824" y="92374"/>
                  </a:lnTo>
                  <a:lnTo>
                    <a:pt x="1493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7" name="SMARTInkShape-1890"/>
            <p:cNvSpPr/>
            <p:nvPr>
              <p:custDataLst>
                <p:tags r:id="rId286"/>
              </p:custDataLst>
            </p:nvPr>
          </p:nvSpPr>
          <p:spPr>
            <a:xfrm>
              <a:off x="6019845" y="723900"/>
              <a:ext cx="123781" cy="28576"/>
            </a:xfrm>
            <a:custGeom>
              <a:avLst/>
              <a:gdLst/>
              <a:ahLst/>
              <a:cxnLst/>
              <a:rect l="0" t="0" r="0" b="0"/>
              <a:pathLst>
                <a:path w="123781" h="28576">
                  <a:moveTo>
                    <a:pt x="19005" y="0"/>
                  </a:moveTo>
                  <a:lnTo>
                    <a:pt x="19005" y="0"/>
                  </a:lnTo>
                  <a:lnTo>
                    <a:pt x="0" y="19005"/>
                  </a:lnTo>
                  <a:lnTo>
                    <a:pt x="41351" y="19050"/>
                  </a:lnTo>
                  <a:lnTo>
                    <a:pt x="47634" y="21872"/>
                  </a:lnTo>
                  <a:lnTo>
                    <a:pt x="53954" y="25596"/>
                  </a:lnTo>
                  <a:lnTo>
                    <a:pt x="66635" y="27987"/>
                  </a:lnTo>
                  <a:lnTo>
                    <a:pt x="113667" y="28570"/>
                  </a:lnTo>
                  <a:lnTo>
                    <a:pt x="12378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8" name="SMARTInkShape-1891"/>
            <p:cNvSpPr/>
            <p:nvPr>
              <p:custDataLst>
                <p:tags r:id="rId287"/>
              </p:custDataLst>
            </p:nvPr>
          </p:nvSpPr>
          <p:spPr>
            <a:xfrm>
              <a:off x="6143625" y="1295400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0849" y="19050"/>
                  </a:lnTo>
                  <a:lnTo>
                    <a:pt x="10408" y="17992"/>
                  </a:lnTo>
                  <a:lnTo>
                    <a:pt x="9641" y="10849"/>
                  </a:lnTo>
                  <a:lnTo>
                    <a:pt x="6754" y="10113"/>
                  </a:lnTo>
                  <a:lnTo>
                    <a:pt x="4502" y="9917"/>
                  </a:lnTo>
                  <a:lnTo>
                    <a:pt x="3001" y="8728"/>
                  </a:lnTo>
                  <a:lnTo>
                    <a:pt x="2" y="7"/>
                  </a:lnTo>
                  <a:lnTo>
                    <a:pt x="0" y="3"/>
                  </a:lnTo>
                  <a:lnTo>
                    <a:pt x="0" y="1"/>
                  </a:lnTo>
                  <a:lnTo>
                    <a:pt x="14189" y="0"/>
                  </a:lnTo>
                  <a:lnTo>
                    <a:pt x="19712" y="2822"/>
                  </a:lnTo>
                  <a:lnTo>
                    <a:pt x="25693" y="6546"/>
                  </a:lnTo>
                  <a:lnTo>
                    <a:pt x="38158" y="8937"/>
                  </a:lnTo>
                  <a:lnTo>
                    <a:pt x="83152" y="9510"/>
                  </a:lnTo>
                  <a:lnTo>
                    <a:pt x="114354" y="10581"/>
                  </a:lnTo>
                  <a:lnTo>
                    <a:pt x="124201" y="14581"/>
                  </a:lnTo>
                  <a:lnTo>
                    <a:pt x="134928" y="14241"/>
                  </a:lnTo>
                  <a:lnTo>
                    <a:pt x="168766" y="9939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19" name="SMARTInkShape-1892"/>
            <p:cNvSpPr/>
            <p:nvPr>
              <p:custDataLst>
                <p:tags r:id="rId288"/>
              </p:custDataLst>
            </p:nvPr>
          </p:nvSpPr>
          <p:spPr>
            <a:xfrm>
              <a:off x="6267450" y="685800"/>
              <a:ext cx="66672" cy="47625"/>
            </a:xfrm>
            <a:custGeom>
              <a:avLst/>
              <a:gdLst/>
              <a:ahLst/>
              <a:cxnLst/>
              <a:rect l="0" t="0" r="0" b="0"/>
              <a:pathLst>
                <a:path w="66672" h="47625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17992" y="883"/>
                  </a:lnTo>
                  <a:lnTo>
                    <a:pt x="9641" y="10"/>
                  </a:lnTo>
                  <a:lnTo>
                    <a:pt x="9559" y="5060"/>
                  </a:lnTo>
                  <a:lnTo>
                    <a:pt x="8489" y="6548"/>
                  </a:lnTo>
                  <a:lnTo>
                    <a:pt x="4479" y="8202"/>
                  </a:lnTo>
                  <a:lnTo>
                    <a:pt x="2986" y="9701"/>
                  </a:lnTo>
                  <a:lnTo>
                    <a:pt x="393" y="17610"/>
                  </a:lnTo>
                  <a:lnTo>
                    <a:pt x="0" y="42726"/>
                  </a:lnTo>
                  <a:lnTo>
                    <a:pt x="1058" y="44359"/>
                  </a:lnTo>
                  <a:lnTo>
                    <a:pt x="2822" y="45448"/>
                  </a:lnTo>
                  <a:lnTo>
                    <a:pt x="9701" y="47338"/>
                  </a:lnTo>
                  <a:lnTo>
                    <a:pt x="41403" y="47624"/>
                  </a:lnTo>
                  <a:lnTo>
                    <a:pt x="43478" y="46566"/>
                  </a:lnTo>
                  <a:lnTo>
                    <a:pt x="44860" y="44802"/>
                  </a:lnTo>
                  <a:lnTo>
                    <a:pt x="45781" y="42568"/>
                  </a:lnTo>
                  <a:lnTo>
                    <a:pt x="47454" y="41079"/>
                  </a:lnTo>
                  <a:lnTo>
                    <a:pt x="57743" y="35866"/>
                  </a:lnTo>
                  <a:lnTo>
                    <a:pt x="64911" y="30015"/>
                  </a:lnTo>
                  <a:lnTo>
                    <a:pt x="65892" y="26393"/>
                  </a:lnTo>
                  <a:lnTo>
                    <a:pt x="66671" y="4899"/>
                  </a:lnTo>
                  <a:lnTo>
                    <a:pt x="65613" y="3266"/>
                  </a:lnTo>
                  <a:lnTo>
                    <a:pt x="63852" y="2177"/>
                  </a:lnTo>
                  <a:lnTo>
                    <a:pt x="56974" y="287"/>
                  </a:lnTo>
                  <a:lnTo>
                    <a:pt x="11371" y="0"/>
                  </a:lnTo>
                  <a:lnTo>
                    <a:pt x="5016" y="5057"/>
                  </a:lnTo>
                  <a:lnTo>
                    <a:pt x="2229" y="10361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0" name="SMARTInkShape-1893"/>
            <p:cNvSpPr/>
            <p:nvPr>
              <p:custDataLst>
                <p:tags r:id="rId289"/>
              </p:custDataLst>
            </p:nvPr>
          </p:nvSpPr>
          <p:spPr>
            <a:xfrm>
              <a:off x="6077081" y="1266828"/>
              <a:ext cx="152270" cy="95248"/>
            </a:xfrm>
            <a:custGeom>
              <a:avLst/>
              <a:gdLst/>
              <a:ahLst/>
              <a:cxnLst/>
              <a:rect l="0" t="0" r="0" b="0"/>
              <a:pathLst>
                <a:path w="152270" h="95248">
                  <a:moveTo>
                    <a:pt x="152269" y="28572"/>
                  </a:moveTo>
                  <a:lnTo>
                    <a:pt x="152269" y="28572"/>
                  </a:lnTo>
                  <a:lnTo>
                    <a:pt x="142860" y="19163"/>
                  </a:lnTo>
                  <a:lnTo>
                    <a:pt x="142778" y="14025"/>
                  </a:lnTo>
                  <a:lnTo>
                    <a:pt x="141708" y="12524"/>
                  </a:lnTo>
                  <a:lnTo>
                    <a:pt x="139937" y="11523"/>
                  </a:lnTo>
                  <a:lnTo>
                    <a:pt x="133253" y="9532"/>
                  </a:lnTo>
                  <a:lnTo>
                    <a:pt x="133219" y="0"/>
                  </a:lnTo>
                  <a:lnTo>
                    <a:pt x="133219" y="17722"/>
                  </a:lnTo>
                  <a:lnTo>
                    <a:pt x="132161" y="18164"/>
                  </a:lnTo>
                  <a:lnTo>
                    <a:pt x="119962" y="18931"/>
                  </a:lnTo>
                  <a:lnTo>
                    <a:pt x="118031" y="20028"/>
                  </a:lnTo>
                  <a:lnTo>
                    <a:pt x="116744" y="21817"/>
                  </a:lnTo>
                  <a:lnTo>
                    <a:pt x="115886" y="24069"/>
                  </a:lnTo>
                  <a:lnTo>
                    <a:pt x="114256" y="25570"/>
                  </a:lnTo>
                  <a:lnTo>
                    <a:pt x="109622" y="27238"/>
                  </a:lnTo>
                  <a:lnTo>
                    <a:pt x="92116" y="31218"/>
                  </a:lnTo>
                  <a:lnTo>
                    <a:pt x="78002" y="36059"/>
                  </a:lnTo>
                  <a:lnTo>
                    <a:pt x="70578" y="38249"/>
                  </a:lnTo>
                  <a:lnTo>
                    <a:pt x="59391" y="44375"/>
                  </a:lnTo>
                  <a:lnTo>
                    <a:pt x="44199" y="47718"/>
                  </a:lnTo>
                  <a:lnTo>
                    <a:pt x="29047" y="54971"/>
                  </a:lnTo>
                  <a:lnTo>
                    <a:pt x="25672" y="55696"/>
                  </a:lnTo>
                  <a:lnTo>
                    <a:pt x="9614" y="65704"/>
                  </a:lnTo>
                  <a:lnTo>
                    <a:pt x="1362" y="66545"/>
                  </a:lnTo>
                  <a:lnTo>
                    <a:pt x="864" y="67645"/>
                  </a:lnTo>
                  <a:lnTo>
                    <a:pt x="0" y="74862"/>
                  </a:lnTo>
                  <a:lnTo>
                    <a:pt x="1015" y="75307"/>
                  </a:lnTo>
                  <a:lnTo>
                    <a:pt x="8082" y="76080"/>
                  </a:lnTo>
                  <a:lnTo>
                    <a:pt x="16739" y="82720"/>
                  </a:lnTo>
                  <a:lnTo>
                    <a:pt x="25564" y="84833"/>
                  </a:lnTo>
                  <a:lnTo>
                    <a:pt x="62493" y="86757"/>
                  </a:lnTo>
                  <a:lnTo>
                    <a:pt x="75897" y="93257"/>
                  </a:lnTo>
                  <a:lnTo>
                    <a:pt x="114169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1" name="SMARTInkShape-1894"/>
            <p:cNvSpPr/>
            <p:nvPr>
              <p:custDataLst>
                <p:tags r:id="rId290"/>
              </p:custDataLst>
            </p:nvPr>
          </p:nvSpPr>
          <p:spPr>
            <a:xfrm>
              <a:off x="6229388" y="1095410"/>
              <a:ext cx="66638" cy="114266"/>
            </a:xfrm>
            <a:custGeom>
              <a:avLst/>
              <a:gdLst/>
              <a:ahLst/>
              <a:cxnLst/>
              <a:rect l="0" t="0" r="0" b="0"/>
              <a:pathLst>
                <a:path w="66638" h="114266">
                  <a:moveTo>
                    <a:pt x="66637" y="19015"/>
                  </a:moveTo>
                  <a:lnTo>
                    <a:pt x="66637" y="19015"/>
                  </a:lnTo>
                  <a:lnTo>
                    <a:pt x="66637" y="0"/>
                  </a:lnTo>
                  <a:lnTo>
                    <a:pt x="66637" y="5032"/>
                  </a:lnTo>
                  <a:lnTo>
                    <a:pt x="65579" y="6518"/>
                  </a:lnTo>
                  <a:lnTo>
                    <a:pt x="63815" y="7509"/>
                  </a:lnTo>
                  <a:lnTo>
                    <a:pt x="61581" y="8169"/>
                  </a:lnTo>
                  <a:lnTo>
                    <a:pt x="60092" y="9668"/>
                  </a:lnTo>
                  <a:lnTo>
                    <a:pt x="54878" y="19677"/>
                  </a:lnTo>
                  <a:lnTo>
                    <a:pt x="50828" y="25659"/>
                  </a:lnTo>
                  <a:lnTo>
                    <a:pt x="47489" y="34977"/>
                  </a:lnTo>
                  <a:lnTo>
                    <a:pt x="13695" y="81633"/>
                  </a:lnTo>
                  <a:lnTo>
                    <a:pt x="11357" y="88473"/>
                  </a:lnTo>
                  <a:lnTo>
                    <a:pt x="9675" y="90720"/>
                  </a:lnTo>
                  <a:lnTo>
                    <a:pt x="3311" y="94941"/>
                  </a:lnTo>
                  <a:lnTo>
                    <a:pt x="1450" y="99680"/>
                  </a:lnTo>
                  <a:lnTo>
                    <a:pt x="0" y="113741"/>
                  </a:lnTo>
                  <a:lnTo>
                    <a:pt x="9487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2" name="SMARTInkShape-1895"/>
            <p:cNvSpPr/>
            <p:nvPr>
              <p:custDataLst>
                <p:tags r:id="rId291"/>
              </p:custDataLst>
            </p:nvPr>
          </p:nvSpPr>
          <p:spPr>
            <a:xfrm>
              <a:off x="6229755" y="1066916"/>
              <a:ext cx="151996" cy="18935"/>
            </a:xfrm>
            <a:custGeom>
              <a:avLst/>
              <a:gdLst/>
              <a:ahLst/>
              <a:cxnLst/>
              <a:rect l="0" t="0" r="0" b="0"/>
              <a:pathLst>
                <a:path w="151996" h="18935">
                  <a:moveTo>
                    <a:pt x="28170" y="18934"/>
                  </a:moveTo>
                  <a:lnTo>
                    <a:pt x="28170" y="18934"/>
                  </a:lnTo>
                  <a:lnTo>
                    <a:pt x="23114" y="13877"/>
                  </a:lnTo>
                  <a:lnTo>
                    <a:pt x="17809" y="11395"/>
                  </a:lnTo>
                  <a:lnTo>
                    <a:pt x="9628" y="9525"/>
                  </a:lnTo>
                  <a:lnTo>
                    <a:pt x="964" y="17620"/>
                  </a:lnTo>
                  <a:lnTo>
                    <a:pt x="507" y="17000"/>
                  </a:lnTo>
                  <a:lnTo>
                    <a:pt x="0" y="13488"/>
                  </a:lnTo>
                  <a:lnTo>
                    <a:pt x="924" y="12129"/>
                  </a:lnTo>
                  <a:lnTo>
                    <a:pt x="2598" y="11222"/>
                  </a:lnTo>
                  <a:lnTo>
                    <a:pt x="9320" y="9648"/>
                  </a:lnTo>
                  <a:lnTo>
                    <a:pt x="22265" y="9440"/>
                  </a:lnTo>
                  <a:lnTo>
                    <a:pt x="28367" y="6601"/>
                  </a:lnTo>
                  <a:lnTo>
                    <a:pt x="31477" y="4362"/>
                  </a:lnTo>
                  <a:lnTo>
                    <a:pt x="45966" y="1211"/>
                  </a:lnTo>
                  <a:lnTo>
                    <a:pt x="74113" y="0"/>
                  </a:lnTo>
                  <a:lnTo>
                    <a:pt x="83161" y="2758"/>
                  </a:lnTo>
                  <a:lnTo>
                    <a:pt x="91768" y="6453"/>
                  </a:lnTo>
                  <a:lnTo>
                    <a:pt x="129484" y="10390"/>
                  </a:lnTo>
                  <a:lnTo>
                    <a:pt x="140552" y="17600"/>
                  </a:lnTo>
                  <a:lnTo>
                    <a:pt x="151995" y="189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3" name="SMARTInkShape-1896"/>
            <p:cNvSpPr/>
            <p:nvPr>
              <p:custDataLst>
                <p:tags r:id="rId292"/>
              </p:custDataLst>
            </p:nvPr>
          </p:nvSpPr>
          <p:spPr>
            <a:xfrm>
              <a:off x="6143625" y="12382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2117" y="2979"/>
                  </a:lnTo>
                  <a:lnTo>
                    <a:pt x="18343" y="262"/>
                  </a:lnTo>
                  <a:lnTo>
                    <a:pt x="64583" y="0"/>
                  </a:lnTo>
                  <a:lnTo>
                    <a:pt x="108944" y="0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33" name="SMARTInkShape-Group416"/>
          <p:cNvGrpSpPr/>
          <p:nvPr/>
        </p:nvGrpSpPr>
        <p:grpSpPr>
          <a:xfrm>
            <a:off x="6182166" y="2343151"/>
            <a:ext cx="437710" cy="295275"/>
            <a:chOff x="6182166" y="2343151"/>
            <a:chExt cx="437710" cy="295275"/>
          </a:xfrm>
        </p:grpSpPr>
        <p:sp>
          <p:nvSpPr>
            <p:cNvPr id="20125" name="SMARTInkShape-1897"/>
            <p:cNvSpPr/>
            <p:nvPr>
              <p:custDataLst>
                <p:tags r:id="rId274"/>
              </p:custDataLst>
            </p:nvPr>
          </p:nvSpPr>
          <p:spPr>
            <a:xfrm>
              <a:off x="6229466" y="2352675"/>
              <a:ext cx="247535" cy="28576"/>
            </a:xfrm>
            <a:custGeom>
              <a:avLst/>
              <a:gdLst/>
              <a:ahLst/>
              <a:cxnLst/>
              <a:rect l="0" t="0" r="0" b="0"/>
              <a:pathLst>
                <a:path w="247535" h="28576">
                  <a:moveTo>
                    <a:pt x="9409" y="28575"/>
                  </a:moveTo>
                  <a:lnTo>
                    <a:pt x="9409" y="28575"/>
                  </a:lnTo>
                  <a:lnTo>
                    <a:pt x="9409" y="19051"/>
                  </a:lnTo>
                  <a:lnTo>
                    <a:pt x="0" y="19050"/>
                  </a:lnTo>
                  <a:lnTo>
                    <a:pt x="44597" y="19050"/>
                  </a:lnTo>
                  <a:lnTo>
                    <a:pt x="86107" y="17992"/>
                  </a:lnTo>
                  <a:lnTo>
                    <a:pt x="133077" y="10113"/>
                  </a:lnTo>
                  <a:lnTo>
                    <a:pt x="178859" y="9577"/>
                  </a:lnTo>
                  <a:lnTo>
                    <a:pt x="211287" y="8474"/>
                  </a:lnTo>
                  <a:lnTo>
                    <a:pt x="230418" y="1987"/>
                  </a:lnTo>
                  <a:lnTo>
                    <a:pt x="2475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6" name="SMARTInkShape-1898"/>
            <p:cNvSpPr/>
            <p:nvPr>
              <p:custDataLst>
                <p:tags r:id="rId275"/>
              </p:custDataLst>
            </p:nvPr>
          </p:nvSpPr>
          <p:spPr>
            <a:xfrm>
              <a:off x="6182166" y="2343151"/>
              <a:ext cx="113744" cy="104775"/>
            </a:xfrm>
            <a:custGeom>
              <a:avLst/>
              <a:gdLst/>
              <a:ahLst/>
              <a:cxnLst/>
              <a:rect l="0" t="0" r="0" b="0"/>
              <a:pathLst>
                <a:path w="113744" h="104775">
                  <a:moveTo>
                    <a:pt x="85284" y="19049"/>
                  </a:moveTo>
                  <a:lnTo>
                    <a:pt x="85284" y="19049"/>
                  </a:lnTo>
                  <a:lnTo>
                    <a:pt x="85284" y="10848"/>
                  </a:lnTo>
                  <a:lnTo>
                    <a:pt x="86342" y="10407"/>
                  </a:lnTo>
                  <a:lnTo>
                    <a:pt x="94416" y="9558"/>
                  </a:lnTo>
                  <a:lnTo>
                    <a:pt x="94806" y="115"/>
                  </a:lnTo>
                  <a:lnTo>
                    <a:pt x="104218" y="0"/>
                  </a:lnTo>
                  <a:lnTo>
                    <a:pt x="104324" y="8200"/>
                  </a:lnTo>
                  <a:lnTo>
                    <a:pt x="105385" y="8641"/>
                  </a:lnTo>
                  <a:lnTo>
                    <a:pt x="112534" y="9408"/>
                  </a:lnTo>
                  <a:lnTo>
                    <a:pt x="113270" y="12295"/>
                  </a:lnTo>
                  <a:lnTo>
                    <a:pt x="113743" y="17715"/>
                  </a:lnTo>
                  <a:lnTo>
                    <a:pt x="99393" y="33504"/>
                  </a:lnTo>
                  <a:lnTo>
                    <a:pt x="94024" y="36057"/>
                  </a:lnTo>
                  <a:lnTo>
                    <a:pt x="91110" y="36737"/>
                  </a:lnTo>
                  <a:lnTo>
                    <a:pt x="75690" y="45459"/>
                  </a:lnTo>
                  <a:lnTo>
                    <a:pt x="72539" y="46180"/>
                  </a:lnTo>
                  <a:lnTo>
                    <a:pt x="56703" y="54973"/>
                  </a:lnTo>
                  <a:lnTo>
                    <a:pt x="53530" y="55698"/>
                  </a:lnTo>
                  <a:lnTo>
                    <a:pt x="37659" y="64497"/>
                  </a:lnTo>
                  <a:lnTo>
                    <a:pt x="34484" y="65223"/>
                  </a:lnTo>
                  <a:lnTo>
                    <a:pt x="18609" y="74022"/>
                  </a:lnTo>
                  <a:lnTo>
                    <a:pt x="10965" y="75769"/>
                  </a:lnTo>
                  <a:lnTo>
                    <a:pt x="0" y="85320"/>
                  </a:lnTo>
                  <a:lnTo>
                    <a:pt x="4746" y="85604"/>
                  </a:lnTo>
                  <a:lnTo>
                    <a:pt x="6192" y="86702"/>
                  </a:lnTo>
                  <a:lnTo>
                    <a:pt x="7798" y="90745"/>
                  </a:lnTo>
                  <a:lnTo>
                    <a:pt x="9285" y="92246"/>
                  </a:lnTo>
                  <a:lnTo>
                    <a:pt x="13761" y="93914"/>
                  </a:lnTo>
                  <a:lnTo>
                    <a:pt x="59844" y="96284"/>
                  </a:lnTo>
                  <a:lnTo>
                    <a:pt x="77946" y="102783"/>
                  </a:lnTo>
                  <a:lnTo>
                    <a:pt x="104334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7" name="SMARTInkShape-1899"/>
            <p:cNvSpPr/>
            <p:nvPr>
              <p:custDataLst>
                <p:tags r:id="rId276"/>
              </p:custDataLst>
            </p:nvPr>
          </p:nvSpPr>
          <p:spPr>
            <a:xfrm>
              <a:off x="6391406" y="2466975"/>
              <a:ext cx="66545" cy="95212"/>
            </a:xfrm>
            <a:custGeom>
              <a:avLst/>
              <a:gdLst/>
              <a:ahLst/>
              <a:cxnLst/>
              <a:rect l="0" t="0" r="0" b="0"/>
              <a:pathLst>
                <a:path w="66545" h="95212">
                  <a:moveTo>
                    <a:pt x="66544" y="0"/>
                  </a:moveTo>
                  <a:lnTo>
                    <a:pt x="66544" y="0"/>
                  </a:lnTo>
                  <a:lnTo>
                    <a:pt x="57022" y="0"/>
                  </a:lnTo>
                  <a:lnTo>
                    <a:pt x="57019" y="8201"/>
                  </a:lnTo>
                  <a:lnTo>
                    <a:pt x="41210" y="26370"/>
                  </a:lnTo>
                  <a:lnTo>
                    <a:pt x="37871" y="35213"/>
                  </a:lnTo>
                  <a:lnTo>
                    <a:pt x="24838" y="50838"/>
                  </a:lnTo>
                  <a:lnTo>
                    <a:pt x="18727" y="54345"/>
                  </a:lnTo>
                  <a:lnTo>
                    <a:pt x="15616" y="55280"/>
                  </a:lnTo>
                  <a:lnTo>
                    <a:pt x="13541" y="56962"/>
                  </a:lnTo>
                  <a:lnTo>
                    <a:pt x="2098" y="76375"/>
                  </a:lnTo>
                  <a:lnTo>
                    <a:pt x="0" y="90234"/>
                  </a:lnTo>
                  <a:lnTo>
                    <a:pt x="1015" y="91906"/>
                  </a:lnTo>
                  <a:lnTo>
                    <a:pt x="2749" y="93021"/>
                  </a:lnTo>
                  <a:lnTo>
                    <a:pt x="8082" y="94810"/>
                  </a:lnTo>
                  <a:lnTo>
                    <a:pt x="17479" y="95211"/>
                  </a:lnTo>
                  <a:lnTo>
                    <a:pt x="2844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8" name="SMARTInkShape-1900"/>
            <p:cNvSpPr/>
            <p:nvPr>
              <p:custDataLst>
                <p:tags r:id="rId277"/>
              </p:custDataLst>
            </p:nvPr>
          </p:nvSpPr>
          <p:spPr>
            <a:xfrm>
              <a:off x="6315194" y="2581275"/>
              <a:ext cx="85607" cy="38066"/>
            </a:xfrm>
            <a:custGeom>
              <a:avLst/>
              <a:gdLst/>
              <a:ahLst/>
              <a:cxnLst/>
              <a:rect l="0" t="0" r="0" b="0"/>
              <a:pathLst>
                <a:path w="85607" h="38066">
                  <a:moveTo>
                    <a:pt x="18931" y="0"/>
                  </a:moveTo>
                  <a:lnTo>
                    <a:pt x="18931" y="0"/>
                  </a:lnTo>
                  <a:lnTo>
                    <a:pt x="18931" y="5056"/>
                  </a:lnTo>
                  <a:lnTo>
                    <a:pt x="17873" y="6546"/>
                  </a:lnTo>
                  <a:lnTo>
                    <a:pt x="16109" y="7539"/>
                  </a:lnTo>
                  <a:lnTo>
                    <a:pt x="9799" y="9409"/>
                  </a:lnTo>
                  <a:lnTo>
                    <a:pt x="4466" y="9490"/>
                  </a:lnTo>
                  <a:lnTo>
                    <a:pt x="2937" y="11619"/>
                  </a:lnTo>
                  <a:lnTo>
                    <a:pt x="0" y="27789"/>
                  </a:lnTo>
                  <a:lnTo>
                    <a:pt x="8093" y="28506"/>
                  </a:lnTo>
                  <a:lnTo>
                    <a:pt x="14074" y="28554"/>
                  </a:lnTo>
                  <a:lnTo>
                    <a:pt x="15693" y="29619"/>
                  </a:lnTo>
                  <a:lnTo>
                    <a:pt x="16772" y="31388"/>
                  </a:lnTo>
                  <a:lnTo>
                    <a:pt x="17491" y="33625"/>
                  </a:lnTo>
                  <a:lnTo>
                    <a:pt x="19030" y="35117"/>
                  </a:lnTo>
                  <a:lnTo>
                    <a:pt x="27005" y="37707"/>
                  </a:lnTo>
                  <a:lnTo>
                    <a:pt x="41586" y="38065"/>
                  </a:lnTo>
                  <a:lnTo>
                    <a:pt x="8560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29" name="SMARTInkShape-1901"/>
            <p:cNvSpPr/>
            <p:nvPr>
              <p:custDataLst>
                <p:tags r:id="rId278"/>
              </p:custDataLst>
            </p:nvPr>
          </p:nvSpPr>
          <p:spPr>
            <a:xfrm>
              <a:off x="6391286" y="2457450"/>
              <a:ext cx="95240" cy="19051"/>
            </a:xfrm>
            <a:custGeom>
              <a:avLst/>
              <a:gdLst/>
              <a:ahLst/>
              <a:cxnLst/>
              <a:rect l="0" t="0" r="0" b="0"/>
              <a:pathLst>
                <a:path w="95240" h="19051">
                  <a:moveTo>
                    <a:pt x="38089" y="9525"/>
                  </a:moveTo>
                  <a:lnTo>
                    <a:pt x="38089" y="9525"/>
                  </a:lnTo>
                  <a:lnTo>
                    <a:pt x="33033" y="4469"/>
                  </a:lnTo>
                  <a:lnTo>
                    <a:pt x="27728" y="1986"/>
                  </a:lnTo>
                  <a:lnTo>
                    <a:pt x="14492" y="116"/>
                  </a:lnTo>
                  <a:lnTo>
                    <a:pt x="12833" y="1136"/>
                  </a:lnTo>
                  <a:lnTo>
                    <a:pt x="11726" y="2874"/>
                  </a:lnTo>
                  <a:lnTo>
                    <a:pt x="10988" y="5091"/>
                  </a:lnTo>
                  <a:lnTo>
                    <a:pt x="9438" y="6569"/>
                  </a:lnTo>
                  <a:lnTo>
                    <a:pt x="4895" y="8211"/>
                  </a:lnTo>
                  <a:lnTo>
                    <a:pt x="3260" y="7591"/>
                  </a:lnTo>
                  <a:lnTo>
                    <a:pt x="2169" y="6119"/>
                  </a:lnTo>
                  <a:lnTo>
                    <a:pt x="0" y="32"/>
                  </a:lnTo>
                  <a:lnTo>
                    <a:pt x="46335" y="0"/>
                  </a:lnTo>
                  <a:lnTo>
                    <a:pt x="69447" y="0"/>
                  </a:lnTo>
                  <a:lnTo>
                    <a:pt x="76014" y="2822"/>
                  </a:lnTo>
                  <a:lnTo>
                    <a:pt x="9523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0" name="SMARTInkShape-1902"/>
            <p:cNvSpPr/>
            <p:nvPr>
              <p:custDataLst>
                <p:tags r:id="rId279"/>
              </p:custDataLst>
            </p:nvPr>
          </p:nvSpPr>
          <p:spPr>
            <a:xfrm>
              <a:off x="6496488" y="2533650"/>
              <a:ext cx="85288" cy="95251"/>
            </a:xfrm>
            <a:custGeom>
              <a:avLst/>
              <a:gdLst/>
              <a:ahLst/>
              <a:cxnLst/>
              <a:rect l="0" t="0" r="0" b="0"/>
              <a:pathLst>
                <a:path w="85288" h="95251">
                  <a:moveTo>
                    <a:pt x="75762" y="9525"/>
                  </a:moveTo>
                  <a:lnTo>
                    <a:pt x="75762" y="9525"/>
                  </a:lnTo>
                  <a:lnTo>
                    <a:pt x="85287" y="0"/>
                  </a:lnTo>
                  <a:lnTo>
                    <a:pt x="50274" y="33954"/>
                  </a:lnTo>
                  <a:lnTo>
                    <a:pt x="37645" y="40104"/>
                  </a:lnTo>
                  <a:lnTo>
                    <a:pt x="34476" y="42611"/>
                  </a:lnTo>
                  <a:lnTo>
                    <a:pt x="30955" y="48219"/>
                  </a:lnTo>
                  <a:lnTo>
                    <a:pt x="28331" y="54239"/>
                  </a:lnTo>
                  <a:lnTo>
                    <a:pt x="2890" y="83435"/>
                  </a:lnTo>
                  <a:lnTo>
                    <a:pt x="0" y="93485"/>
                  </a:lnTo>
                  <a:lnTo>
                    <a:pt x="912" y="94073"/>
                  </a:lnTo>
                  <a:lnTo>
                    <a:pt x="9087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1" name="SMARTInkShape-1903"/>
            <p:cNvSpPr/>
            <p:nvPr>
              <p:custDataLst>
                <p:tags r:id="rId280"/>
              </p:custDataLst>
            </p:nvPr>
          </p:nvSpPr>
          <p:spPr>
            <a:xfrm>
              <a:off x="6581775" y="2533769"/>
              <a:ext cx="38101" cy="104657"/>
            </a:xfrm>
            <a:custGeom>
              <a:avLst/>
              <a:gdLst/>
              <a:ahLst/>
              <a:cxnLst/>
              <a:rect l="0" t="0" r="0" b="0"/>
              <a:pathLst>
                <a:path w="38101" h="104657">
                  <a:moveTo>
                    <a:pt x="38100" y="18931"/>
                  </a:moveTo>
                  <a:lnTo>
                    <a:pt x="38100" y="18931"/>
                  </a:lnTo>
                  <a:lnTo>
                    <a:pt x="38100" y="283"/>
                  </a:lnTo>
                  <a:lnTo>
                    <a:pt x="33044" y="0"/>
                  </a:lnTo>
                  <a:lnTo>
                    <a:pt x="31555" y="1019"/>
                  </a:lnTo>
                  <a:lnTo>
                    <a:pt x="30562" y="2756"/>
                  </a:lnTo>
                  <a:lnTo>
                    <a:pt x="28836" y="9589"/>
                  </a:lnTo>
                  <a:lnTo>
                    <a:pt x="28609" y="22548"/>
                  </a:lnTo>
                  <a:lnTo>
                    <a:pt x="25768" y="28652"/>
                  </a:lnTo>
                  <a:lnTo>
                    <a:pt x="22036" y="34893"/>
                  </a:lnTo>
                  <a:lnTo>
                    <a:pt x="18876" y="44357"/>
                  </a:lnTo>
                  <a:lnTo>
                    <a:pt x="12766" y="53864"/>
                  </a:lnTo>
                  <a:lnTo>
                    <a:pt x="10485" y="63383"/>
                  </a:lnTo>
                  <a:lnTo>
                    <a:pt x="9952" y="69732"/>
                  </a:lnTo>
                  <a:lnTo>
                    <a:pt x="6893" y="76082"/>
                  </a:lnTo>
                  <a:lnTo>
                    <a:pt x="3063" y="82431"/>
                  </a:lnTo>
                  <a:lnTo>
                    <a:pt x="404" y="93250"/>
                  </a:lnTo>
                  <a:lnTo>
                    <a:pt x="0" y="1046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2" name="SMARTInkShape-1904"/>
            <p:cNvSpPr/>
            <p:nvPr>
              <p:custDataLst>
                <p:tags r:id="rId281"/>
              </p:custDataLst>
            </p:nvPr>
          </p:nvSpPr>
          <p:spPr>
            <a:xfrm>
              <a:off x="6534269" y="2600325"/>
              <a:ext cx="85607" cy="19051"/>
            </a:xfrm>
            <a:custGeom>
              <a:avLst/>
              <a:gdLst/>
              <a:ahLst/>
              <a:cxnLst/>
              <a:rect l="0" t="0" r="0" b="0"/>
              <a:pathLst>
                <a:path w="85607" h="19051">
                  <a:moveTo>
                    <a:pt x="18931" y="19050"/>
                  </a:moveTo>
                  <a:lnTo>
                    <a:pt x="18931" y="19050"/>
                  </a:lnTo>
                  <a:lnTo>
                    <a:pt x="10731" y="19050"/>
                  </a:lnTo>
                  <a:lnTo>
                    <a:pt x="10289" y="17992"/>
                  </a:lnTo>
                  <a:lnTo>
                    <a:pt x="9799" y="13994"/>
                  </a:lnTo>
                  <a:lnTo>
                    <a:pt x="8610" y="12504"/>
                  </a:lnTo>
                  <a:lnTo>
                    <a:pt x="0" y="9560"/>
                  </a:lnTo>
                  <a:lnTo>
                    <a:pt x="14073" y="9526"/>
                  </a:lnTo>
                  <a:lnTo>
                    <a:pt x="19595" y="6703"/>
                  </a:lnTo>
                  <a:lnTo>
                    <a:pt x="25576" y="2979"/>
                  </a:lnTo>
                  <a:lnTo>
                    <a:pt x="38039" y="589"/>
                  </a:lnTo>
                  <a:lnTo>
                    <a:pt x="8560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49" name="SMARTInkShape-Group417"/>
          <p:cNvGrpSpPr/>
          <p:nvPr/>
        </p:nvGrpSpPr>
        <p:grpSpPr>
          <a:xfrm>
            <a:off x="857250" y="4219585"/>
            <a:ext cx="1152526" cy="323831"/>
            <a:chOff x="857250" y="4219585"/>
            <a:chExt cx="1152526" cy="323831"/>
          </a:xfrm>
        </p:grpSpPr>
        <p:sp>
          <p:nvSpPr>
            <p:cNvPr id="20134" name="SMARTInkShape-1905"/>
            <p:cNvSpPr/>
            <p:nvPr>
              <p:custDataLst>
                <p:tags r:id="rId259"/>
              </p:custDataLst>
            </p:nvPr>
          </p:nvSpPr>
          <p:spPr>
            <a:xfrm>
              <a:off x="1066930" y="4400550"/>
              <a:ext cx="142746" cy="28576"/>
            </a:xfrm>
            <a:custGeom>
              <a:avLst/>
              <a:gdLst/>
              <a:ahLst/>
              <a:cxnLst/>
              <a:rect l="0" t="0" r="0" b="0"/>
              <a:pathLst>
                <a:path w="142746" h="28576">
                  <a:moveTo>
                    <a:pt x="57020" y="0"/>
                  </a:moveTo>
                  <a:lnTo>
                    <a:pt x="57020" y="0"/>
                  </a:lnTo>
                  <a:lnTo>
                    <a:pt x="51963" y="5057"/>
                  </a:lnTo>
                  <a:lnTo>
                    <a:pt x="46659" y="7539"/>
                  </a:lnTo>
                  <a:lnTo>
                    <a:pt x="43762" y="8201"/>
                  </a:lnTo>
                  <a:lnTo>
                    <a:pt x="28608" y="18090"/>
                  </a:lnTo>
                  <a:lnTo>
                    <a:pt x="23932" y="18623"/>
                  </a:lnTo>
                  <a:lnTo>
                    <a:pt x="18325" y="21682"/>
                  </a:lnTo>
                  <a:lnTo>
                    <a:pt x="11159" y="27213"/>
                  </a:lnTo>
                  <a:lnTo>
                    <a:pt x="0" y="28564"/>
                  </a:lnTo>
                  <a:lnTo>
                    <a:pt x="46240" y="28575"/>
                  </a:lnTo>
                  <a:lnTo>
                    <a:pt x="92387" y="28575"/>
                  </a:lnTo>
                  <a:lnTo>
                    <a:pt x="14274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5" name="SMARTInkShape-1906"/>
            <p:cNvSpPr/>
            <p:nvPr>
              <p:custDataLst>
                <p:tags r:id="rId260"/>
              </p:custDataLst>
            </p:nvPr>
          </p:nvSpPr>
          <p:spPr>
            <a:xfrm>
              <a:off x="857250" y="4448303"/>
              <a:ext cx="66675" cy="95113"/>
            </a:xfrm>
            <a:custGeom>
              <a:avLst/>
              <a:gdLst/>
              <a:ahLst/>
              <a:cxnLst/>
              <a:rect l="0" t="0" r="0" b="0"/>
              <a:pathLst>
                <a:path w="66675" h="95113">
                  <a:moveTo>
                    <a:pt x="0" y="76072"/>
                  </a:moveTo>
                  <a:lnTo>
                    <a:pt x="0" y="76072"/>
                  </a:lnTo>
                  <a:lnTo>
                    <a:pt x="0" y="93788"/>
                  </a:lnTo>
                  <a:lnTo>
                    <a:pt x="1058" y="94233"/>
                  </a:lnTo>
                  <a:lnTo>
                    <a:pt x="17610" y="95112"/>
                  </a:lnTo>
                  <a:lnTo>
                    <a:pt x="26370" y="88574"/>
                  </a:lnTo>
                  <a:lnTo>
                    <a:pt x="35212" y="85421"/>
                  </a:lnTo>
                  <a:lnTo>
                    <a:pt x="52135" y="71442"/>
                  </a:lnTo>
                  <a:lnTo>
                    <a:pt x="54921" y="65900"/>
                  </a:lnTo>
                  <a:lnTo>
                    <a:pt x="55664" y="62941"/>
                  </a:lnTo>
                  <a:lnTo>
                    <a:pt x="57218" y="60967"/>
                  </a:lnTo>
                  <a:lnTo>
                    <a:pt x="61766" y="58776"/>
                  </a:lnTo>
                  <a:lnTo>
                    <a:pt x="63403" y="56074"/>
                  </a:lnTo>
                  <a:lnTo>
                    <a:pt x="66388" y="38781"/>
                  </a:lnTo>
                  <a:lnTo>
                    <a:pt x="66674" y="10878"/>
                  </a:lnTo>
                  <a:lnTo>
                    <a:pt x="58474" y="1326"/>
                  </a:lnTo>
                  <a:lnTo>
                    <a:pt x="54916" y="518"/>
                  </a:lnTo>
                  <a:lnTo>
                    <a:pt x="49065" y="0"/>
                  </a:lnTo>
                  <a:lnTo>
                    <a:pt x="40305" y="6443"/>
                  </a:lnTo>
                  <a:lnTo>
                    <a:pt x="31463" y="9580"/>
                  </a:lnTo>
                  <a:lnTo>
                    <a:pt x="5023" y="32985"/>
                  </a:lnTo>
                  <a:lnTo>
                    <a:pt x="2232" y="38578"/>
                  </a:lnTo>
                  <a:lnTo>
                    <a:pt x="1488" y="41551"/>
                  </a:lnTo>
                  <a:lnTo>
                    <a:pt x="2050" y="44591"/>
                  </a:lnTo>
                  <a:lnTo>
                    <a:pt x="5497" y="50791"/>
                  </a:lnTo>
                  <a:lnTo>
                    <a:pt x="7898" y="52868"/>
                  </a:lnTo>
                  <a:lnTo>
                    <a:pt x="13388" y="55176"/>
                  </a:lnTo>
                  <a:lnTo>
                    <a:pt x="47625" y="57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6" name="SMARTInkShape-1907"/>
            <p:cNvSpPr/>
            <p:nvPr>
              <p:custDataLst>
                <p:tags r:id="rId261"/>
              </p:custDataLst>
            </p:nvPr>
          </p:nvSpPr>
          <p:spPr>
            <a:xfrm>
              <a:off x="1381160" y="4257678"/>
              <a:ext cx="47591" cy="133348"/>
            </a:xfrm>
            <a:custGeom>
              <a:avLst/>
              <a:gdLst/>
              <a:ahLst/>
              <a:cxnLst/>
              <a:rect l="0" t="0" r="0" b="0"/>
              <a:pathLst>
                <a:path w="47591" h="133348">
                  <a:moveTo>
                    <a:pt x="47590" y="9522"/>
                  </a:moveTo>
                  <a:lnTo>
                    <a:pt x="47590" y="9522"/>
                  </a:lnTo>
                  <a:lnTo>
                    <a:pt x="47590" y="390"/>
                  </a:lnTo>
                  <a:lnTo>
                    <a:pt x="33125" y="0"/>
                  </a:lnTo>
                  <a:lnTo>
                    <a:pt x="31596" y="1057"/>
                  </a:lnTo>
                  <a:lnTo>
                    <a:pt x="30578" y="2820"/>
                  </a:lnTo>
                  <a:lnTo>
                    <a:pt x="28942" y="8198"/>
                  </a:lnTo>
                  <a:lnTo>
                    <a:pt x="23603" y="14186"/>
                  </a:lnTo>
                  <a:lnTo>
                    <a:pt x="21054" y="22531"/>
                  </a:lnTo>
                  <a:lnTo>
                    <a:pt x="18225" y="43651"/>
                  </a:lnTo>
                  <a:lnTo>
                    <a:pt x="11529" y="56990"/>
                  </a:lnTo>
                  <a:lnTo>
                    <a:pt x="6721" y="93257"/>
                  </a:lnTo>
                  <a:lnTo>
                    <a:pt x="1299" y="102497"/>
                  </a:lnTo>
                  <a:lnTo>
                    <a:pt x="82" y="117830"/>
                  </a:lnTo>
                  <a:lnTo>
                    <a:pt x="0" y="127104"/>
                  </a:lnTo>
                  <a:lnTo>
                    <a:pt x="1046" y="129184"/>
                  </a:lnTo>
                  <a:lnTo>
                    <a:pt x="2803" y="130572"/>
                  </a:lnTo>
                  <a:lnTo>
                    <a:pt x="9099" y="133185"/>
                  </a:lnTo>
                  <a:lnTo>
                    <a:pt x="1901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7" name="SMARTInkShape-1908"/>
            <p:cNvSpPr/>
            <p:nvPr>
              <p:custDataLst>
                <p:tags r:id="rId262"/>
              </p:custDataLst>
            </p:nvPr>
          </p:nvSpPr>
          <p:spPr>
            <a:xfrm>
              <a:off x="1857385" y="4476869"/>
              <a:ext cx="123816" cy="47473"/>
            </a:xfrm>
            <a:custGeom>
              <a:avLst/>
              <a:gdLst/>
              <a:ahLst/>
              <a:cxnLst/>
              <a:rect l="0" t="0" r="0" b="0"/>
              <a:pathLst>
                <a:path w="123816" h="47473">
                  <a:moveTo>
                    <a:pt x="9515" y="37981"/>
                  </a:moveTo>
                  <a:lnTo>
                    <a:pt x="9515" y="37981"/>
                  </a:lnTo>
                  <a:lnTo>
                    <a:pt x="25" y="47472"/>
                  </a:lnTo>
                  <a:lnTo>
                    <a:pt x="0" y="42438"/>
                  </a:lnTo>
                  <a:lnTo>
                    <a:pt x="1055" y="40953"/>
                  </a:lnTo>
                  <a:lnTo>
                    <a:pt x="2817" y="39962"/>
                  </a:lnTo>
                  <a:lnTo>
                    <a:pt x="8192" y="38372"/>
                  </a:lnTo>
                  <a:lnTo>
                    <a:pt x="16858" y="31513"/>
                  </a:lnTo>
                  <a:lnTo>
                    <a:pt x="25684" y="28304"/>
                  </a:lnTo>
                  <a:lnTo>
                    <a:pt x="35002" y="22178"/>
                  </a:lnTo>
                  <a:lnTo>
                    <a:pt x="72134" y="10373"/>
                  </a:lnTo>
                  <a:lnTo>
                    <a:pt x="78974" y="9836"/>
                  </a:lnTo>
                  <a:lnTo>
                    <a:pt x="85541" y="6775"/>
                  </a:lnTo>
                  <a:lnTo>
                    <a:pt x="93324" y="1243"/>
                  </a:lnTo>
                  <a:lnTo>
                    <a:pt x="102466" y="150"/>
                  </a:lnTo>
                  <a:lnTo>
                    <a:pt x="108329" y="0"/>
                  </a:lnTo>
                  <a:lnTo>
                    <a:pt x="114463" y="2756"/>
                  </a:lnTo>
                  <a:lnTo>
                    <a:pt x="123815" y="9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8" name="SMARTInkShape-1909"/>
            <p:cNvSpPr/>
            <p:nvPr>
              <p:custDataLst>
                <p:tags r:id="rId263"/>
              </p:custDataLst>
            </p:nvPr>
          </p:nvSpPr>
          <p:spPr>
            <a:xfrm>
              <a:off x="1481405" y="4362484"/>
              <a:ext cx="90221" cy="161715"/>
            </a:xfrm>
            <a:custGeom>
              <a:avLst/>
              <a:gdLst/>
              <a:ahLst/>
              <a:cxnLst/>
              <a:rect l="0" t="0" r="0" b="0"/>
              <a:pathLst>
                <a:path w="90221" h="161715">
                  <a:moveTo>
                    <a:pt x="90220" y="9491"/>
                  </a:moveTo>
                  <a:lnTo>
                    <a:pt x="90220" y="9491"/>
                  </a:lnTo>
                  <a:lnTo>
                    <a:pt x="90220" y="0"/>
                  </a:lnTo>
                  <a:lnTo>
                    <a:pt x="90220" y="5034"/>
                  </a:lnTo>
                  <a:lnTo>
                    <a:pt x="89162" y="6519"/>
                  </a:lnTo>
                  <a:lnTo>
                    <a:pt x="87398" y="7510"/>
                  </a:lnTo>
                  <a:lnTo>
                    <a:pt x="85163" y="8170"/>
                  </a:lnTo>
                  <a:lnTo>
                    <a:pt x="83674" y="9669"/>
                  </a:lnTo>
                  <a:lnTo>
                    <a:pt x="78461" y="19678"/>
                  </a:lnTo>
                  <a:lnTo>
                    <a:pt x="48817" y="65075"/>
                  </a:lnTo>
                  <a:lnTo>
                    <a:pt x="23540" y="111506"/>
                  </a:lnTo>
                  <a:lnTo>
                    <a:pt x="20366" y="115601"/>
                  </a:lnTo>
                  <a:lnTo>
                    <a:pt x="16841" y="125796"/>
                  </a:lnTo>
                  <a:lnTo>
                    <a:pt x="14215" y="136324"/>
                  </a:lnTo>
                  <a:lnTo>
                    <a:pt x="3906" y="151706"/>
                  </a:lnTo>
                  <a:lnTo>
                    <a:pt x="927" y="155101"/>
                  </a:lnTo>
                  <a:lnTo>
                    <a:pt x="0" y="157364"/>
                  </a:lnTo>
                  <a:lnTo>
                    <a:pt x="440" y="158873"/>
                  </a:lnTo>
                  <a:lnTo>
                    <a:pt x="3694" y="161295"/>
                  </a:lnTo>
                  <a:lnTo>
                    <a:pt x="9314" y="161714"/>
                  </a:lnTo>
                  <a:lnTo>
                    <a:pt x="10883" y="160715"/>
                  </a:lnTo>
                  <a:lnTo>
                    <a:pt x="11928" y="158990"/>
                  </a:lnTo>
                  <a:lnTo>
                    <a:pt x="14020" y="152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39" name="SMARTInkShape-1910"/>
            <p:cNvSpPr/>
            <p:nvPr>
              <p:custDataLst>
                <p:tags r:id="rId264"/>
              </p:custDataLst>
            </p:nvPr>
          </p:nvSpPr>
          <p:spPr>
            <a:xfrm>
              <a:off x="1324013" y="4229178"/>
              <a:ext cx="171413" cy="38023"/>
            </a:xfrm>
            <a:custGeom>
              <a:avLst/>
              <a:gdLst/>
              <a:ahLst/>
              <a:cxnLst/>
              <a:rect l="0" t="0" r="0" b="0"/>
              <a:pathLst>
                <a:path w="171413" h="38023">
                  <a:moveTo>
                    <a:pt x="47587" y="38022"/>
                  </a:moveTo>
                  <a:lnTo>
                    <a:pt x="47587" y="38022"/>
                  </a:lnTo>
                  <a:lnTo>
                    <a:pt x="42530" y="38022"/>
                  </a:lnTo>
                  <a:lnTo>
                    <a:pt x="37226" y="35200"/>
                  </a:lnTo>
                  <a:lnTo>
                    <a:pt x="30253" y="29821"/>
                  </a:lnTo>
                  <a:lnTo>
                    <a:pt x="21272" y="27701"/>
                  </a:lnTo>
                  <a:lnTo>
                    <a:pt x="11248" y="20330"/>
                  </a:lnTo>
                  <a:lnTo>
                    <a:pt x="4952" y="19374"/>
                  </a:lnTo>
                  <a:lnTo>
                    <a:pt x="3289" y="18182"/>
                  </a:lnTo>
                  <a:lnTo>
                    <a:pt x="2180" y="16328"/>
                  </a:lnTo>
                  <a:lnTo>
                    <a:pt x="0" y="9566"/>
                  </a:lnTo>
                  <a:lnTo>
                    <a:pt x="22353" y="9450"/>
                  </a:lnTo>
                  <a:lnTo>
                    <a:pt x="28611" y="6626"/>
                  </a:lnTo>
                  <a:lnTo>
                    <a:pt x="31761" y="4391"/>
                  </a:lnTo>
                  <a:lnTo>
                    <a:pt x="46308" y="1246"/>
                  </a:lnTo>
                  <a:lnTo>
                    <a:pt x="88973" y="0"/>
                  </a:lnTo>
                  <a:lnTo>
                    <a:pt x="126972" y="987"/>
                  </a:lnTo>
                  <a:lnTo>
                    <a:pt x="157458" y="9623"/>
                  </a:lnTo>
                  <a:lnTo>
                    <a:pt x="171412" y="18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0" name="SMARTInkShape-1911"/>
            <p:cNvSpPr/>
            <p:nvPr>
              <p:custDataLst>
                <p:tags r:id="rId265"/>
              </p:custDataLst>
            </p:nvPr>
          </p:nvSpPr>
          <p:spPr>
            <a:xfrm>
              <a:off x="1581150" y="4362842"/>
              <a:ext cx="28576" cy="132959"/>
            </a:xfrm>
            <a:custGeom>
              <a:avLst/>
              <a:gdLst/>
              <a:ahLst/>
              <a:cxnLst/>
              <a:rect l="0" t="0" r="0" b="0"/>
              <a:pathLst>
                <a:path w="28576" h="132959">
                  <a:moveTo>
                    <a:pt x="28575" y="9133"/>
                  </a:moveTo>
                  <a:lnTo>
                    <a:pt x="28575" y="9133"/>
                  </a:lnTo>
                  <a:lnTo>
                    <a:pt x="28575" y="932"/>
                  </a:lnTo>
                  <a:lnTo>
                    <a:pt x="27517" y="491"/>
                  </a:lnTo>
                  <a:lnTo>
                    <a:pt x="23518" y="0"/>
                  </a:lnTo>
                  <a:lnTo>
                    <a:pt x="22029" y="928"/>
                  </a:lnTo>
                  <a:lnTo>
                    <a:pt x="21036" y="2605"/>
                  </a:lnTo>
                  <a:lnTo>
                    <a:pt x="19639" y="10021"/>
                  </a:lnTo>
                  <a:lnTo>
                    <a:pt x="19167" y="16952"/>
                  </a:lnTo>
                  <a:lnTo>
                    <a:pt x="18069" y="17520"/>
                  </a:lnTo>
                  <a:lnTo>
                    <a:pt x="10859" y="18508"/>
                  </a:lnTo>
                  <a:lnTo>
                    <a:pt x="10118" y="21413"/>
                  </a:lnTo>
                  <a:lnTo>
                    <a:pt x="9642" y="31902"/>
                  </a:lnTo>
                  <a:lnTo>
                    <a:pt x="6755" y="37950"/>
                  </a:lnTo>
                  <a:lnTo>
                    <a:pt x="3002" y="44165"/>
                  </a:lnTo>
                  <a:lnTo>
                    <a:pt x="593" y="56779"/>
                  </a:lnTo>
                  <a:lnTo>
                    <a:pt x="5" y="104209"/>
                  </a:lnTo>
                  <a:lnTo>
                    <a:pt x="0" y="132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1" name="SMARTInkShape-1912"/>
            <p:cNvSpPr/>
            <p:nvPr>
              <p:custDataLst>
                <p:tags r:id="rId266"/>
              </p:custDataLst>
            </p:nvPr>
          </p:nvSpPr>
          <p:spPr>
            <a:xfrm>
              <a:off x="1533526" y="4457700"/>
              <a:ext cx="85725" cy="28576"/>
            </a:xfrm>
            <a:custGeom>
              <a:avLst/>
              <a:gdLst/>
              <a:ahLst/>
              <a:cxnLst/>
              <a:rect l="0" t="0" r="0" b="0"/>
              <a:pathLst>
                <a:path w="85725" h="28576">
                  <a:moveTo>
                    <a:pt x="28574" y="28575"/>
                  </a:moveTo>
                  <a:lnTo>
                    <a:pt x="28574" y="28575"/>
                  </a:lnTo>
                  <a:lnTo>
                    <a:pt x="14385" y="28575"/>
                  </a:lnTo>
                  <a:lnTo>
                    <a:pt x="8862" y="25753"/>
                  </a:lnTo>
                  <a:lnTo>
                    <a:pt x="3" y="19053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13256" y="9917"/>
                  </a:lnTo>
                  <a:lnTo>
                    <a:pt x="32055" y="8544"/>
                  </a:lnTo>
                  <a:lnTo>
                    <a:pt x="49879" y="2001"/>
                  </a:lnTo>
                  <a:lnTo>
                    <a:pt x="857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2" name="SMARTInkShape-1913"/>
            <p:cNvSpPr/>
            <p:nvPr>
              <p:custDataLst>
                <p:tags r:id="rId267"/>
              </p:custDataLst>
            </p:nvPr>
          </p:nvSpPr>
          <p:spPr>
            <a:xfrm>
              <a:off x="1714535" y="4352925"/>
              <a:ext cx="114266" cy="18934"/>
            </a:xfrm>
            <a:custGeom>
              <a:avLst/>
              <a:gdLst/>
              <a:ahLst/>
              <a:cxnLst/>
              <a:rect l="0" t="0" r="0" b="0"/>
              <a:pathLst>
                <a:path w="114266" h="18934">
                  <a:moveTo>
                    <a:pt x="28540" y="0"/>
                  </a:moveTo>
                  <a:lnTo>
                    <a:pt x="28540" y="0"/>
                  </a:lnTo>
                  <a:lnTo>
                    <a:pt x="19407" y="0"/>
                  </a:lnTo>
                  <a:lnTo>
                    <a:pt x="9609" y="9408"/>
                  </a:lnTo>
                  <a:lnTo>
                    <a:pt x="0" y="9525"/>
                  </a:lnTo>
                  <a:lnTo>
                    <a:pt x="41279" y="9525"/>
                  </a:lnTo>
                  <a:lnTo>
                    <a:pt x="47607" y="12347"/>
                  </a:lnTo>
                  <a:lnTo>
                    <a:pt x="50776" y="14582"/>
                  </a:lnTo>
                  <a:lnTo>
                    <a:pt x="65350" y="17726"/>
                  </a:lnTo>
                  <a:lnTo>
                    <a:pt x="88473" y="18933"/>
                  </a:lnTo>
                  <a:lnTo>
                    <a:pt x="1142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3" name="SMARTInkShape-1914"/>
            <p:cNvSpPr/>
            <p:nvPr>
              <p:custDataLst>
                <p:tags r:id="rId268"/>
              </p:custDataLst>
            </p:nvPr>
          </p:nvSpPr>
          <p:spPr>
            <a:xfrm>
              <a:off x="1771685" y="4276728"/>
              <a:ext cx="76166" cy="209548"/>
            </a:xfrm>
            <a:custGeom>
              <a:avLst/>
              <a:gdLst/>
              <a:ahLst/>
              <a:cxnLst/>
              <a:rect l="0" t="0" r="0" b="0"/>
              <a:pathLst>
                <a:path w="76166" h="209548">
                  <a:moveTo>
                    <a:pt x="76165" y="9522"/>
                  </a:moveTo>
                  <a:lnTo>
                    <a:pt x="76165" y="9522"/>
                  </a:lnTo>
                  <a:lnTo>
                    <a:pt x="67964" y="1321"/>
                  </a:lnTo>
                  <a:lnTo>
                    <a:pt x="58555" y="114"/>
                  </a:lnTo>
                  <a:lnTo>
                    <a:pt x="42963" y="0"/>
                  </a:lnTo>
                  <a:lnTo>
                    <a:pt x="41330" y="1057"/>
                  </a:lnTo>
                  <a:lnTo>
                    <a:pt x="40242" y="2820"/>
                  </a:lnTo>
                  <a:lnTo>
                    <a:pt x="38710" y="10359"/>
                  </a:lnTo>
                  <a:lnTo>
                    <a:pt x="38495" y="13255"/>
                  </a:lnTo>
                  <a:lnTo>
                    <a:pt x="35434" y="19295"/>
                  </a:lnTo>
                  <a:lnTo>
                    <a:pt x="31604" y="25507"/>
                  </a:lnTo>
                  <a:lnTo>
                    <a:pt x="18919" y="70222"/>
                  </a:lnTo>
                  <a:lnTo>
                    <a:pt x="10941" y="101645"/>
                  </a:lnTo>
                  <a:lnTo>
                    <a:pt x="6859" y="133354"/>
                  </a:lnTo>
                  <a:lnTo>
                    <a:pt x="2008" y="152399"/>
                  </a:lnTo>
                  <a:lnTo>
                    <a:pt x="0" y="193507"/>
                  </a:lnTo>
                  <a:lnTo>
                    <a:pt x="2803" y="199949"/>
                  </a:lnTo>
                  <a:lnTo>
                    <a:pt x="9490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4" name="SMARTInkShape-1915"/>
            <p:cNvSpPr/>
            <p:nvPr>
              <p:custDataLst>
                <p:tags r:id="rId269"/>
              </p:custDataLst>
            </p:nvPr>
          </p:nvSpPr>
          <p:spPr>
            <a:xfrm>
              <a:off x="1905046" y="4238629"/>
              <a:ext cx="85677" cy="238071"/>
            </a:xfrm>
            <a:custGeom>
              <a:avLst/>
              <a:gdLst/>
              <a:ahLst/>
              <a:cxnLst/>
              <a:rect l="0" t="0" r="0" b="0"/>
              <a:pathLst>
                <a:path w="85677" h="238071">
                  <a:moveTo>
                    <a:pt x="76154" y="47621"/>
                  </a:moveTo>
                  <a:lnTo>
                    <a:pt x="76154" y="47621"/>
                  </a:lnTo>
                  <a:lnTo>
                    <a:pt x="76154" y="30288"/>
                  </a:lnTo>
                  <a:lnTo>
                    <a:pt x="82700" y="21306"/>
                  </a:lnTo>
                  <a:lnTo>
                    <a:pt x="84796" y="12425"/>
                  </a:lnTo>
                  <a:lnTo>
                    <a:pt x="85676" y="44"/>
                  </a:lnTo>
                  <a:lnTo>
                    <a:pt x="77477" y="0"/>
                  </a:lnTo>
                  <a:lnTo>
                    <a:pt x="77037" y="1057"/>
                  </a:lnTo>
                  <a:lnTo>
                    <a:pt x="76546" y="5054"/>
                  </a:lnTo>
                  <a:lnTo>
                    <a:pt x="73506" y="10358"/>
                  </a:lnTo>
                  <a:lnTo>
                    <a:pt x="69686" y="16243"/>
                  </a:lnTo>
                  <a:lnTo>
                    <a:pt x="57008" y="60702"/>
                  </a:lnTo>
                  <a:lnTo>
                    <a:pt x="40942" y="106059"/>
                  </a:lnTo>
                  <a:lnTo>
                    <a:pt x="25316" y="147509"/>
                  </a:lnTo>
                  <a:lnTo>
                    <a:pt x="14502" y="192227"/>
                  </a:lnTo>
                  <a:lnTo>
                    <a:pt x="1131" y="224779"/>
                  </a:lnTo>
                  <a:lnTo>
                    <a:pt x="0" y="237538"/>
                  </a:lnTo>
                  <a:lnTo>
                    <a:pt x="13216" y="238070"/>
                  </a:lnTo>
                  <a:lnTo>
                    <a:pt x="15145" y="237028"/>
                  </a:lnTo>
                  <a:lnTo>
                    <a:pt x="16431" y="235276"/>
                  </a:lnTo>
                  <a:lnTo>
                    <a:pt x="18919" y="230507"/>
                  </a:lnTo>
                  <a:lnTo>
                    <a:pt x="28529" y="2190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5" name="SMARTInkShape-1916"/>
            <p:cNvSpPr/>
            <p:nvPr>
              <p:custDataLst>
                <p:tags r:id="rId270"/>
              </p:custDataLst>
            </p:nvPr>
          </p:nvSpPr>
          <p:spPr>
            <a:xfrm>
              <a:off x="1971675" y="42767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9525"/>
                  </a:moveTo>
                  <a:lnTo>
                    <a:pt x="19050" y="9525"/>
                  </a:lnTo>
                  <a:lnTo>
                    <a:pt x="13993" y="9525"/>
                  </a:lnTo>
                  <a:lnTo>
                    <a:pt x="12504" y="8467"/>
                  </a:lnTo>
                  <a:lnTo>
                    <a:pt x="11511" y="6703"/>
                  </a:lnTo>
                  <a:lnTo>
                    <a:pt x="9917" y="1324"/>
                  </a:lnTo>
                  <a:lnTo>
                    <a:pt x="6877" y="589"/>
                  </a:ln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6" name="SMARTInkShape-1917"/>
            <p:cNvSpPr/>
            <p:nvPr>
              <p:custDataLst>
                <p:tags r:id="rId271"/>
              </p:custDataLst>
            </p:nvPr>
          </p:nvSpPr>
          <p:spPr>
            <a:xfrm>
              <a:off x="1305056" y="4476750"/>
              <a:ext cx="133220" cy="36626"/>
            </a:xfrm>
            <a:custGeom>
              <a:avLst/>
              <a:gdLst/>
              <a:ahLst/>
              <a:cxnLst/>
              <a:rect l="0" t="0" r="0" b="0"/>
              <a:pathLst>
                <a:path w="133220" h="36626">
                  <a:moveTo>
                    <a:pt x="47494" y="9525"/>
                  </a:moveTo>
                  <a:lnTo>
                    <a:pt x="47494" y="9525"/>
                  </a:lnTo>
                  <a:lnTo>
                    <a:pt x="31247" y="24713"/>
                  </a:lnTo>
                  <a:lnTo>
                    <a:pt x="18846" y="30634"/>
                  </a:lnTo>
                  <a:lnTo>
                    <a:pt x="11261" y="36625"/>
                  </a:lnTo>
                  <a:lnTo>
                    <a:pt x="9581" y="36059"/>
                  </a:lnTo>
                  <a:lnTo>
                    <a:pt x="0" y="28680"/>
                  </a:lnTo>
                  <a:lnTo>
                    <a:pt x="13138" y="28584"/>
                  </a:lnTo>
                  <a:lnTo>
                    <a:pt x="19172" y="25757"/>
                  </a:lnTo>
                  <a:lnTo>
                    <a:pt x="26613" y="20375"/>
                  </a:lnTo>
                  <a:lnTo>
                    <a:pt x="42233" y="18254"/>
                  </a:lnTo>
                  <a:lnTo>
                    <a:pt x="54284" y="12582"/>
                  </a:lnTo>
                  <a:lnTo>
                    <a:pt x="68674" y="9373"/>
                  </a:lnTo>
                  <a:lnTo>
                    <a:pt x="71139" y="7307"/>
                  </a:lnTo>
                  <a:lnTo>
                    <a:pt x="72782" y="4871"/>
                  </a:lnTo>
                  <a:lnTo>
                    <a:pt x="80253" y="2165"/>
                  </a:lnTo>
                  <a:lnTo>
                    <a:pt x="125452" y="38"/>
                  </a:lnTo>
                  <a:lnTo>
                    <a:pt x="1332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7" name="SMARTInkShape-1918"/>
            <p:cNvSpPr/>
            <p:nvPr>
              <p:custDataLst>
                <p:tags r:id="rId272"/>
              </p:custDataLst>
            </p:nvPr>
          </p:nvSpPr>
          <p:spPr>
            <a:xfrm>
              <a:off x="1876428" y="4219585"/>
              <a:ext cx="133348" cy="57141"/>
            </a:xfrm>
            <a:custGeom>
              <a:avLst/>
              <a:gdLst/>
              <a:ahLst/>
              <a:cxnLst/>
              <a:rect l="0" t="0" r="0" b="0"/>
              <a:pathLst>
                <a:path w="133348" h="57141">
                  <a:moveTo>
                    <a:pt x="9522" y="28565"/>
                  </a:moveTo>
                  <a:lnTo>
                    <a:pt x="9522" y="28565"/>
                  </a:lnTo>
                  <a:lnTo>
                    <a:pt x="4465" y="28565"/>
                  </a:lnTo>
                  <a:lnTo>
                    <a:pt x="2976" y="27507"/>
                  </a:lnTo>
                  <a:lnTo>
                    <a:pt x="1983" y="25743"/>
                  </a:lnTo>
                  <a:lnTo>
                    <a:pt x="32" y="19157"/>
                  </a:lnTo>
                  <a:lnTo>
                    <a:pt x="0" y="10849"/>
                  </a:lnTo>
                  <a:lnTo>
                    <a:pt x="1057" y="10404"/>
                  </a:lnTo>
                  <a:lnTo>
                    <a:pt x="8199" y="9632"/>
                  </a:lnTo>
                  <a:lnTo>
                    <a:pt x="16865" y="2992"/>
                  </a:lnTo>
                  <a:lnTo>
                    <a:pt x="25691" y="879"/>
                  </a:lnTo>
                  <a:lnTo>
                    <a:pt x="65382" y="0"/>
                  </a:lnTo>
                  <a:lnTo>
                    <a:pt x="74212" y="2817"/>
                  </a:lnTo>
                  <a:lnTo>
                    <a:pt x="81665" y="6538"/>
                  </a:lnTo>
                  <a:lnTo>
                    <a:pt x="103362" y="14179"/>
                  </a:lnTo>
                  <a:lnTo>
                    <a:pt x="123218" y="28761"/>
                  </a:lnTo>
                  <a:lnTo>
                    <a:pt x="126595" y="31871"/>
                  </a:lnTo>
                  <a:lnTo>
                    <a:pt x="130346" y="40970"/>
                  </a:lnTo>
                  <a:lnTo>
                    <a:pt x="133347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48" name="SMARTInkShape-1919"/>
            <p:cNvSpPr/>
            <p:nvPr>
              <p:custDataLst>
                <p:tags r:id="rId273"/>
              </p:custDataLst>
            </p:nvPr>
          </p:nvSpPr>
          <p:spPr>
            <a:xfrm>
              <a:off x="1066919" y="4352925"/>
              <a:ext cx="114182" cy="28576"/>
            </a:xfrm>
            <a:custGeom>
              <a:avLst/>
              <a:gdLst/>
              <a:ahLst/>
              <a:cxnLst/>
              <a:rect l="0" t="0" r="0" b="0"/>
              <a:pathLst>
                <a:path w="114182" h="28576">
                  <a:moveTo>
                    <a:pt x="18931" y="28575"/>
                  </a:moveTo>
                  <a:lnTo>
                    <a:pt x="18931" y="28575"/>
                  </a:lnTo>
                  <a:lnTo>
                    <a:pt x="18931" y="23518"/>
                  </a:lnTo>
                  <a:lnTo>
                    <a:pt x="17873" y="22029"/>
                  </a:lnTo>
                  <a:lnTo>
                    <a:pt x="16109" y="21036"/>
                  </a:lnTo>
                  <a:lnTo>
                    <a:pt x="9798" y="19167"/>
                  </a:lnTo>
                  <a:lnTo>
                    <a:pt x="0" y="19050"/>
                  </a:lnTo>
                  <a:lnTo>
                    <a:pt x="17492" y="19050"/>
                  </a:lnTo>
                  <a:lnTo>
                    <a:pt x="26251" y="12504"/>
                  </a:lnTo>
                  <a:lnTo>
                    <a:pt x="35094" y="10408"/>
                  </a:lnTo>
                  <a:lnTo>
                    <a:pt x="82172" y="8474"/>
                  </a:lnTo>
                  <a:lnTo>
                    <a:pt x="95080" y="1987"/>
                  </a:lnTo>
                  <a:lnTo>
                    <a:pt x="11418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59" name="SMARTInkShape-Group418"/>
          <p:cNvGrpSpPr/>
          <p:nvPr/>
        </p:nvGrpSpPr>
        <p:grpSpPr>
          <a:xfrm>
            <a:off x="571504" y="4648200"/>
            <a:ext cx="980944" cy="357912"/>
            <a:chOff x="571504" y="4648200"/>
            <a:chExt cx="980944" cy="357912"/>
          </a:xfrm>
        </p:grpSpPr>
        <p:sp>
          <p:nvSpPr>
            <p:cNvPr id="20150" name="SMARTInkShape-1920"/>
            <p:cNvSpPr/>
            <p:nvPr>
              <p:custDataLst>
                <p:tags r:id="rId250"/>
              </p:custDataLst>
            </p:nvPr>
          </p:nvSpPr>
          <p:spPr>
            <a:xfrm>
              <a:off x="1409737" y="4667250"/>
              <a:ext cx="57114" cy="123826"/>
            </a:xfrm>
            <a:custGeom>
              <a:avLst/>
              <a:gdLst/>
              <a:ahLst/>
              <a:cxnLst/>
              <a:rect l="0" t="0" r="0" b="0"/>
              <a:pathLst>
                <a:path w="57114" h="123826">
                  <a:moveTo>
                    <a:pt x="57113" y="0"/>
                  </a:moveTo>
                  <a:lnTo>
                    <a:pt x="57113" y="0"/>
                  </a:lnTo>
                  <a:lnTo>
                    <a:pt x="39397" y="0"/>
                  </a:lnTo>
                  <a:lnTo>
                    <a:pt x="38952" y="1058"/>
                  </a:lnTo>
                  <a:lnTo>
                    <a:pt x="38180" y="13257"/>
                  </a:lnTo>
                  <a:lnTo>
                    <a:pt x="37083" y="15188"/>
                  </a:lnTo>
                  <a:lnTo>
                    <a:pt x="35293" y="16475"/>
                  </a:lnTo>
                  <a:lnTo>
                    <a:pt x="33042" y="17333"/>
                  </a:lnTo>
                  <a:lnTo>
                    <a:pt x="31540" y="18964"/>
                  </a:lnTo>
                  <a:lnTo>
                    <a:pt x="29872" y="23598"/>
                  </a:lnTo>
                  <a:lnTo>
                    <a:pt x="27743" y="35196"/>
                  </a:lnTo>
                  <a:lnTo>
                    <a:pt x="22070" y="44531"/>
                  </a:lnTo>
                  <a:lnTo>
                    <a:pt x="19617" y="57166"/>
                  </a:lnTo>
                  <a:lnTo>
                    <a:pt x="19415" y="60335"/>
                  </a:lnTo>
                  <a:lnTo>
                    <a:pt x="16369" y="66680"/>
                  </a:lnTo>
                  <a:lnTo>
                    <a:pt x="12546" y="73027"/>
                  </a:lnTo>
                  <a:lnTo>
                    <a:pt x="9336" y="82550"/>
                  </a:lnTo>
                  <a:lnTo>
                    <a:pt x="3210" y="92075"/>
                  </a:lnTo>
                  <a:lnTo>
                    <a:pt x="925" y="101600"/>
                  </a:lnTo>
                  <a:lnTo>
                    <a:pt x="0" y="121944"/>
                  </a:lnTo>
                  <a:lnTo>
                    <a:pt x="1046" y="122571"/>
                  </a:lnTo>
                  <a:lnTo>
                    <a:pt x="948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1" name="SMARTInkShape-1921"/>
            <p:cNvSpPr/>
            <p:nvPr>
              <p:custDataLst>
                <p:tags r:id="rId251"/>
              </p:custDataLst>
            </p:nvPr>
          </p:nvSpPr>
          <p:spPr>
            <a:xfrm>
              <a:off x="819185" y="4924428"/>
              <a:ext cx="85653" cy="75803"/>
            </a:xfrm>
            <a:custGeom>
              <a:avLst/>
              <a:gdLst/>
              <a:ahLst/>
              <a:cxnLst/>
              <a:rect l="0" t="0" r="0" b="0"/>
              <a:pathLst>
                <a:path w="85653" h="75803">
                  <a:moveTo>
                    <a:pt x="38065" y="19047"/>
                  </a:moveTo>
                  <a:lnTo>
                    <a:pt x="38065" y="19047"/>
                  </a:lnTo>
                  <a:lnTo>
                    <a:pt x="29864" y="19047"/>
                  </a:lnTo>
                  <a:lnTo>
                    <a:pt x="1324" y="46264"/>
                  </a:lnTo>
                  <a:lnTo>
                    <a:pt x="84" y="55704"/>
                  </a:lnTo>
                  <a:lnTo>
                    <a:pt x="0" y="61776"/>
                  </a:lnTo>
                  <a:lnTo>
                    <a:pt x="1047" y="63407"/>
                  </a:lnTo>
                  <a:lnTo>
                    <a:pt x="2803" y="64497"/>
                  </a:lnTo>
                  <a:lnTo>
                    <a:pt x="9668" y="66385"/>
                  </a:lnTo>
                  <a:lnTo>
                    <a:pt x="14155" y="66545"/>
                  </a:lnTo>
                  <a:lnTo>
                    <a:pt x="15775" y="67644"/>
                  </a:lnTo>
                  <a:lnTo>
                    <a:pt x="16855" y="69438"/>
                  </a:lnTo>
                  <a:lnTo>
                    <a:pt x="17575" y="71691"/>
                  </a:lnTo>
                  <a:lnTo>
                    <a:pt x="19113" y="73193"/>
                  </a:lnTo>
                  <a:lnTo>
                    <a:pt x="23645" y="74862"/>
                  </a:lnTo>
                  <a:lnTo>
                    <a:pt x="32146" y="75802"/>
                  </a:lnTo>
                  <a:lnTo>
                    <a:pt x="34119" y="74875"/>
                  </a:lnTo>
                  <a:lnTo>
                    <a:pt x="35434" y="73200"/>
                  </a:lnTo>
                  <a:lnTo>
                    <a:pt x="36311" y="71024"/>
                  </a:lnTo>
                  <a:lnTo>
                    <a:pt x="37954" y="69573"/>
                  </a:lnTo>
                  <a:lnTo>
                    <a:pt x="46112" y="67055"/>
                  </a:lnTo>
                  <a:lnTo>
                    <a:pt x="71176" y="43078"/>
                  </a:lnTo>
                  <a:lnTo>
                    <a:pt x="73948" y="37488"/>
                  </a:lnTo>
                  <a:lnTo>
                    <a:pt x="74687" y="34516"/>
                  </a:lnTo>
                  <a:lnTo>
                    <a:pt x="76238" y="32535"/>
                  </a:lnTo>
                  <a:lnTo>
                    <a:pt x="80783" y="30333"/>
                  </a:lnTo>
                  <a:lnTo>
                    <a:pt x="82419" y="28688"/>
                  </a:lnTo>
                  <a:lnTo>
                    <a:pt x="84236" y="24037"/>
                  </a:lnTo>
                  <a:lnTo>
                    <a:pt x="85652" y="10044"/>
                  </a:lnTo>
                  <a:lnTo>
                    <a:pt x="76556" y="403"/>
                  </a:lnTo>
                  <a:lnTo>
                    <a:pt x="52570" y="0"/>
                  </a:lnTo>
                  <a:lnTo>
                    <a:pt x="46981" y="2820"/>
                  </a:lnTo>
                  <a:lnTo>
                    <a:pt x="39826" y="8198"/>
                  </a:lnTo>
                  <a:lnTo>
                    <a:pt x="38848" y="11756"/>
                  </a:lnTo>
                  <a:lnTo>
                    <a:pt x="38587" y="14186"/>
                  </a:lnTo>
                  <a:lnTo>
                    <a:pt x="37354" y="15807"/>
                  </a:lnTo>
                  <a:lnTo>
                    <a:pt x="29910" y="18620"/>
                  </a:lnTo>
                  <a:lnTo>
                    <a:pt x="38321" y="19021"/>
                  </a:lnTo>
                  <a:lnTo>
                    <a:pt x="47590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2" name="SMARTInkShape-1922"/>
            <p:cNvSpPr/>
            <p:nvPr>
              <p:custDataLst>
                <p:tags r:id="rId252"/>
              </p:custDataLst>
            </p:nvPr>
          </p:nvSpPr>
          <p:spPr>
            <a:xfrm>
              <a:off x="1020499" y="4810125"/>
              <a:ext cx="112977" cy="28576"/>
            </a:xfrm>
            <a:custGeom>
              <a:avLst/>
              <a:gdLst/>
              <a:ahLst/>
              <a:cxnLst/>
              <a:rect l="0" t="0" r="0" b="0"/>
              <a:pathLst>
                <a:path w="112977" h="28576">
                  <a:moveTo>
                    <a:pt x="8201" y="28575"/>
                  </a:moveTo>
                  <a:lnTo>
                    <a:pt x="8201" y="28575"/>
                  </a:lnTo>
                  <a:lnTo>
                    <a:pt x="0" y="20374"/>
                  </a:lnTo>
                  <a:lnTo>
                    <a:pt x="617" y="19933"/>
                  </a:lnTo>
                  <a:lnTo>
                    <a:pt x="25811" y="19050"/>
                  </a:lnTo>
                  <a:lnTo>
                    <a:pt x="34571" y="12504"/>
                  </a:lnTo>
                  <a:lnTo>
                    <a:pt x="40382" y="10849"/>
                  </a:lnTo>
                  <a:lnTo>
                    <a:pt x="84318" y="9535"/>
                  </a:lnTo>
                  <a:lnTo>
                    <a:pt x="92478" y="6708"/>
                  </a:lnTo>
                  <a:lnTo>
                    <a:pt x="99632" y="2981"/>
                  </a:lnTo>
                  <a:lnTo>
                    <a:pt x="1129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3" name="SMARTInkShape-1923"/>
            <p:cNvSpPr/>
            <p:nvPr>
              <p:custDataLst>
                <p:tags r:id="rId253"/>
              </p:custDataLst>
            </p:nvPr>
          </p:nvSpPr>
          <p:spPr>
            <a:xfrm>
              <a:off x="1038226" y="4857750"/>
              <a:ext cx="85725" cy="28576"/>
            </a:xfrm>
            <a:custGeom>
              <a:avLst/>
              <a:gdLst/>
              <a:ahLst/>
              <a:cxnLst/>
              <a:rect l="0" t="0" r="0" b="0"/>
              <a:pathLst>
                <a:path w="85725" h="28576">
                  <a:moveTo>
                    <a:pt x="38099" y="19050"/>
                  </a:moveTo>
                  <a:lnTo>
                    <a:pt x="38099" y="19050"/>
                  </a:lnTo>
                  <a:lnTo>
                    <a:pt x="24841" y="19050"/>
                  </a:lnTo>
                  <a:lnTo>
                    <a:pt x="22911" y="20108"/>
                  </a:lnTo>
                  <a:lnTo>
                    <a:pt x="21624" y="21872"/>
                  </a:lnTo>
                  <a:lnTo>
                    <a:pt x="20765" y="24106"/>
                  </a:lnTo>
                  <a:lnTo>
                    <a:pt x="19135" y="25595"/>
                  </a:lnTo>
                  <a:lnTo>
                    <a:pt x="10999" y="28183"/>
                  </a:lnTo>
                  <a:lnTo>
                    <a:pt x="0" y="28575"/>
                  </a:lnTo>
                  <a:lnTo>
                    <a:pt x="31880" y="28575"/>
                  </a:lnTo>
                  <a:lnTo>
                    <a:pt x="33953" y="27517"/>
                  </a:lnTo>
                  <a:lnTo>
                    <a:pt x="35335" y="25753"/>
                  </a:lnTo>
                  <a:lnTo>
                    <a:pt x="36256" y="23519"/>
                  </a:lnTo>
                  <a:lnTo>
                    <a:pt x="38987" y="22030"/>
                  </a:lnTo>
                  <a:lnTo>
                    <a:pt x="62880" y="18254"/>
                  </a:lnTo>
                  <a:lnTo>
                    <a:pt x="76077" y="8741"/>
                  </a:lnTo>
                  <a:lnTo>
                    <a:pt x="857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4" name="SMARTInkShape-1924"/>
            <p:cNvSpPr/>
            <p:nvPr>
              <p:custDataLst>
                <p:tags r:id="rId254"/>
              </p:custDataLst>
            </p:nvPr>
          </p:nvSpPr>
          <p:spPr>
            <a:xfrm>
              <a:off x="1295520" y="4648200"/>
              <a:ext cx="114181" cy="142746"/>
            </a:xfrm>
            <a:custGeom>
              <a:avLst/>
              <a:gdLst/>
              <a:ahLst/>
              <a:cxnLst/>
              <a:rect l="0" t="0" r="0" b="0"/>
              <a:pathLst>
                <a:path w="114181" h="142746">
                  <a:moveTo>
                    <a:pt x="66555" y="9525"/>
                  </a:moveTo>
                  <a:lnTo>
                    <a:pt x="66555" y="9525"/>
                  </a:lnTo>
                  <a:lnTo>
                    <a:pt x="76045" y="34"/>
                  </a:lnTo>
                  <a:lnTo>
                    <a:pt x="66671" y="0"/>
                  </a:lnTo>
                  <a:lnTo>
                    <a:pt x="66565" y="8201"/>
                  </a:lnTo>
                  <a:lnTo>
                    <a:pt x="65504" y="8642"/>
                  </a:lnTo>
                  <a:lnTo>
                    <a:pt x="61502" y="9133"/>
                  </a:lnTo>
                  <a:lnTo>
                    <a:pt x="60011" y="10321"/>
                  </a:lnTo>
                  <a:lnTo>
                    <a:pt x="56234" y="19202"/>
                  </a:lnTo>
                  <a:lnTo>
                    <a:pt x="50561" y="26386"/>
                  </a:lnTo>
                  <a:lnTo>
                    <a:pt x="47352" y="35217"/>
                  </a:lnTo>
                  <a:lnTo>
                    <a:pt x="41227" y="44536"/>
                  </a:lnTo>
                  <a:lnTo>
                    <a:pt x="38942" y="54001"/>
                  </a:lnTo>
                  <a:lnTo>
                    <a:pt x="38408" y="60336"/>
                  </a:lnTo>
                  <a:lnTo>
                    <a:pt x="35348" y="66680"/>
                  </a:lnTo>
                  <a:lnTo>
                    <a:pt x="22816" y="83609"/>
                  </a:lnTo>
                  <a:lnTo>
                    <a:pt x="16875" y="102789"/>
                  </a:lnTo>
                  <a:lnTo>
                    <a:pt x="10881" y="112026"/>
                  </a:lnTo>
                  <a:lnTo>
                    <a:pt x="8638" y="121455"/>
                  </a:lnTo>
                  <a:lnTo>
                    <a:pt x="1242" y="131575"/>
                  </a:lnTo>
                  <a:lnTo>
                    <a:pt x="0" y="141396"/>
                  </a:lnTo>
                  <a:lnTo>
                    <a:pt x="1018" y="141889"/>
                  </a:lnTo>
                  <a:lnTo>
                    <a:pt x="13148" y="142745"/>
                  </a:lnTo>
                  <a:lnTo>
                    <a:pt x="15075" y="141730"/>
                  </a:lnTo>
                  <a:lnTo>
                    <a:pt x="16360" y="139995"/>
                  </a:lnTo>
                  <a:lnTo>
                    <a:pt x="17217" y="137780"/>
                  </a:lnTo>
                  <a:lnTo>
                    <a:pt x="18846" y="136304"/>
                  </a:lnTo>
                  <a:lnTo>
                    <a:pt x="23479" y="134663"/>
                  </a:lnTo>
                  <a:lnTo>
                    <a:pt x="40983" y="130701"/>
                  </a:lnTo>
                  <a:lnTo>
                    <a:pt x="55098" y="123040"/>
                  </a:lnTo>
                  <a:lnTo>
                    <a:pt x="58917" y="120126"/>
                  </a:lnTo>
                  <a:lnTo>
                    <a:pt x="68805" y="116889"/>
                  </a:lnTo>
                  <a:lnTo>
                    <a:pt x="79196" y="114393"/>
                  </a:lnTo>
                  <a:lnTo>
                    <a:pt x="94491" y="104166"/>
                  </a:lnTo>
                  <a:lnTo>
                    <a:pt x="101196" y="99213"/>
                  </a:lnTo>
                  <a:lnTo>
                    <a:pt x="11418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5" name="SMARTInkShape-1925"/>
            <p:cNvSpPr/>
            <p:nvPr>
              <p:custDataLst>
                <p:tags r:id="rId255"/>
              </p:custDataLst>
            </p:nvPr>
          </p:nvSpPr>
          <p:spPr>
            <a:xfrm>
              <a:off x="1466853" y="4743454"/>
              <a:ext cx="85595" cy="76194"/>
            </a:xfrm>
            <a:custGeom>
              <a:avLst/>
              <a:gdLst/>
              <a:ahLst/>
              <a:cxnLst/>
              <a:rect l="0" t="0" r="0" b="0"/>
              <a:pathLst>
                <a:path w="85595" h="76194">
                  <a:moveTo>
                    <a:pt x="38097" y="19046"/>
                  </a:moveTo>
                  <a:lnTo>
                    <a:pt x="38097" y="19046"/>
                  </a:lnTo>
                  <a:lnTo>
                    <a:pt x="23632" y="19046"/>
                  </a:lnTo>
                  <a:lnTo>
                    <a:pt x="22103" y="20104"/>
                  </a:lnTo>
                  <a:lnTo>
                    <a:pt x="21085" y="21868"/>
                  </a:lnTo>
                  <a:lnTo>
                    <a:pt x="19166" y="28179"/>
                  </a:lnTo>
                  <a:lnTo>
                    <a:pt x="10856" y="36738"/>
                  </a:lnTo>
                  <a:lnTo>
                    <a:pt x="9918" y="42750"/>
                  </a:lnTo>
                  <a:lnTo>
                    <a:pt x="8727" y="44374"/>
                  </a:lnTo>
                  <a:lnTo>
                    <a:pt x="4583" y="46178"/>
                  </a:lnTo>
                  <a:lnTo>
                    <a:pt x="3054" y="47717"/>
                  </a:lnTo>
                  <a:lnTo>
                    <a:pt x="399" y="55695"/>
                  </a:lnTo>
                  <a:lnTo>
                    <a:pt x="0" y="74745"/>
                  </a:lnTo>
                  <a:lnTo>
                    <a:pt x="1057" y="75229"/>
                  </a:lnTo>
                  <a:lnTo>
                    <a:pt x="22745" y="76193"/>
                  </a:lnTo>
                  <a:lnTo>
                    <a:pt x="24687" y="75136"/>
                  </a:lnTo>
                  <a:lnTo>
                    <a:pt x="25982" y="73373"/>
                  </a:lnTo>
                  <a:lnTo>
                    <a:pt x="26845" y="71139"/>
                  </a:lnTo>
                  <a:lnTo>
                    <a:pt x="28479" y="69649"/>
                  </a:lnTo>
                  <a:lnTo>
                    <a:pt x="38706" y="64437"/>
                  </a:lnTo>
                  <a:lnTo>
                    <a:pt x="41678" y="62007"/>
                  </a:lnTo>
                  <a:lnTo>
                    <a:pt x="44980" y="56484"/>
                  </a:lnTo>
                  <a:lnTo>
                    <a:pt x="45861" y="53530"/>
                  </a:lnTo>
                  <a:lnTo>
                    <a:pt x="47506" y="51560"/>
                  </a:lnTo>
                  <a:lnTo>
                    <a:pt x="60725" y="43083"/>
                  </a:lnTo>
                  <a:lnTo>
                    <a:pt x="64028" y="37490"/>
                  </a:lnTo>
                  <a:lnTo>
                    <a:pt x="66555" y="31477"/>
                  </a:lnTo>
                  <a:lnTo>
                    <a:pt x="82451" y="11806"/>
                  </a:lnTo>
                  <a:lnTo>
                    <a:pt x="85594" y="518"/>
                  </a:lnTo>
                  <a:lnTo>
                    <a:pt x="62123" y="0"/>
                  </a:lnTo>
                  <a:lnTo>
                    <a:pt x="56537" y="2819"/>
                  </a:lnTo>
                  <a:lnTo>
                    <a:pt x="41192" y="15185"/>
                  </a:lnTo>
                  <a:lnTo>
                    <a:pt x="28556" y="21106"/>
                  </a:lnTo>
                  <a:lnTo>
                    <a:pt x="22215" y="25253"/>
                  </a:lnTo>
                  <a:lnTo>
                    <a:pt x="15868" y="27096"/>
                  </a:lnTo>
                  <a:lnTo>
                    <a:pt x="13753" y="28647"/>
                  </a:lnTo>
                  <a:lnTo>
                    <a:pt x="12343" y="30738"/>
                  </a:lnTo>
                  <a:lnTo>
                    <a:pt x="9522" y="380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6" name="SMARTInkShape-1926"/>
            <p:cNvSpPr/>
            <p:nvPr>
              <p:custDataLst>
                <p:tags r:id="rId256"/>
              </p:custDataLst>
            </p:nvPr>
          </p:nvSpPr>
          <p:spPr>
            <a:xfrm>
              <a:off x="571504" y="4962525"/>
              <a:ext cx="190497" cy="43587"/>
            </a:xfrm>
            <a:custGeom>
              <a:avLst/>
              <a:gdLst/>
              <a:ahLst/>
              <a:cxnLst/>
              <a:rect l="0" t="0" r="0" b="0"/>
              <a:pathLst>
                <a:path w="190497" h="43587">
                  <a:moveTo>
                    <a:pt x="47621" y="0"/>
                  </a:moveTo>
                  <a:lnTo>
                    <a:pt x="47621" y="0"/>
                  </a:lnTo>
                  <a:lnTo>
                    <a:pt x="22111" y="24452"/>
                  </a:lnTo>
                  <a:lnTo>
                    <a:pt x="9499" y="30583"/>
                  </a:lnTo>
                  <a:lnTo>
                    <a:pt x="11" y="38089"/>
                  </a:lnTo>
                  <a:lnTo>
                    <a:pt x="0" y="43153"/>
                  </a:lnTo>
                  <a:lnTo>
                    <a:pt x="1057" y="43586"/>
                  </a:lnTo>
                  <a:lnTo>
                    <a:pt x="10358" y="39497"/>
                  </a:lnTo>
                  <a:lnTo>
                    <a:pt x="40940" y="35314"/>
                  </a:lnTo>
                  <a:lnTo>
                    <a:pt x="52060" y="31570"/>
                  </a:lnTo>
                  <a:lnTo>
                    <a:pt x="98142" y="25928"/>
                  </a:lnTo>
                  <a:lnTo>
                    <a:pt x="142289" y="19653"/>
                  </a:lnTo>
                  <a:lnTo>
                    <a:pt x="155312" y="18261"/>
                  </a:lnTo>
                  <a:lnTo>
                    <a:pt x="19049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7" name="SMARTInkShape-1927"/>
            <p:cNvSpPr/>
            <p:nvPr>
              <p:custDataLst>
                <p:tags r:id="rId257"/>
              </p:custDataLst>
            </p:nvPr>
          </p:nvSpPr>
          <p:spPr>
            <a:xfrm>
              <a:off x="695336" y="4752975"/>
              <a:ext cx="95240" cy="133340"/>
            </a:xfrm>
            <a:custGeom>
              <a:avLst/>
              <a:gdLst/>
              <a:ahLst/>
              <a:cxnLst/>
              <a:rect l="0" t="0" r="0" b="0"/>
              <a:pathLst>
                <a:path w="95240" h="133340">
                  <a:moveTo>
                    <a:pt x="95239" y="9525"/>
                  </a:moveTo>
                  <a:lnTo>
                    <a:pt x="95239" y="9525"/>
                  </a:lnTo>
                  <a:lnTo>
                    <a:pt x="85830" y="117"/>
                  </a:lnTo>
                  <a:lnTo>
                    <a:pt x="71250" y="0"/>
                  </a:lnTo>
                  <a:lnTo>
                    <a:pt x="69721" y="1059"/>
                  </a:lnTo>
                  <a:lnTo>
                    <a:pt x="68702" y="2823"/>
                  </a:lnTo>
                  <a:lnTo>
                    <a:pt x="67067" y="8201"/>
                  </a:lnTo>
                  <a:lnTo>
                    <a:pt x="60197" y="16868"/>
                  </a:lnTo>
                  <a:lnTo>
                    <a:pt x="56987" y="25694"/>
                  </a:lnTo>
                  <a:lnTo>
                    <a:pt x="40717" y="47642"/>
                  </a:lnTo>
                  <a:lnTo>
                    <a:pt x="38198" y="53982"/>
                  </a:lnTo>
                  <a:lnTo>
                    <a:pt x="23003" y="79571"/>
                  </a:lnTo>
                  <a:lnTo>
                    <a:pt x="19822" y="94662"/>
                  </a:lnTo>
                  <a:lnTo>
                    <a:pt x="19561" y="98033"/>
                  </a:lnTo>
                  <a:lnTo>
                    <a:pt x="16449" y="104601"/>
                  </a:lnTo>
                  <a:lnTo>
                    <a:pt x="12596" y="111048"/>
                  </a:lnTo>
                  <a:lnTo>
                    <a:pt x="10884" y="117441"/>
                  </a:lnTo>
                  <a:lnTo>
                    <a:pt x="9369" y="119568"/>
                  </a:lnTo>
                  <a:lnTo>
                    <a:pt x="7300" y="120988"/>
                  </a:lnTo>
                  <a:lnTo>
                    <a:pt x="4863" y="121932"/>
                  </a:lnTo>
                  <a:lnTo>
                    <a:pt x="3238" y="123622"/>
                  </a:lnTo>
                  <a:lnTo>
                    <a:pt x="0" y="133311"/>
                  </a:lnTo>
                  <a:lnTo>
                    <a:pt x="5049" y="133339"/>
                  </a:lnTo>
                  <a:lnTo>
                    <a:pt x="6537" y="132285"/>
                  </a:lnTo>
                  <a:lnTo>
                    <a:pt x="7529" y="130523"/>
                  </a:lnTo>
                  <a:lnTo>
                    <a:pt x="951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58" name="SMARTInkShape-1928"/>
            <p:cNvSpPr/>
            <p:nvPr>
              <p:custDataLst>
                <p:tags r:id="rId258"/>
              </p:custDataLst>
            </p:nvPr>
          </p:nvSpPr>
          <p:spPr>
            <a:xfrm>
              <a:off x="647701" y="4714885"/>
              <a:ext cx="180975" cy="28566"/>
            </a:xfrm>
            <a:custGeom>
              <a:avLst/>
              <a:gdLst/>
              <a:ahLst/>
              <a:cxnLst/>
              <a:rect l="0" t="0" r="0" b="0"/>
              <a:pathLst>
                <a:path w="180975" h="28566">
                  <a:moveTo>
                    <a:pt x="38099" y="28565"/>
                  </a:moveTo>
                  <a:lnTo>
                    <a:pt x="38099" y="28565"/>
                  </a:lnTo>
                  <a:lnTo>
                    <a:pt x="153" y="28565"/>
                  </a:lnTo>
                  <a:lnTo>
                    <a:pt x="0" y="19157"/>
                  </a:lnTo>
                  <a:lnTo>
                    <a:pt x="22389" y="19043"/>
                  </a:lnTo>
                  <a:lnTo>
                    <a:pt x="28647" y="16219"/>
                  </a:lnTo>
                  <a:lnTo>
                    <a:pt x="31798" y="13984"/>
                  </a:lnTo>
                  <a:lnTo>
                    <a:pt x="46345" y="10839"/>
                  </a:lnTo>
                  <a:lnTo>
                    <a:pt x="86387" y="6745"/>
                  </a:lnTo>
                  <a:lnTo>
                    <a:pt x="106198" y="1324"/>
                  </a:lnTo>
                  <a:lnTo>
                    <a:pt x="150668" y="25"/>
                  </a:lnTo>
                  <a:lnTo>
                    <a:pt x="158589" y="0"/>
                  </a:lnTo>
                  <a:lnTo>
                    <a:pt x="163264" y="2817"/>
                  </a:lnTo>
                  <a:lnTo>
                    <a:pt x="168870" y="6538"/>
                  </a:lnTo>
                  <a:lnTo>
                    <a:pt x="174889" y="8192"/>
                  </a:lnTo>
                  <a:lnTo>
                    <a:pt x="176917" y="9691"/>
                  </a:lnTo>
                  <a:lnTo>
                    <a:pt x="178269" y="11749"/>
                  </a:lnTo>
                  <a:lnTo>
                    <a:pt x="180974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160" name="SMARTInkShape-1929"/>
          <p:cNvSpPr/>
          <p:nvPr>
            <p:custDataLst>
              <p:tags r:id="rId1"/>
            </p:custDataLst>
          </p:nvPr>
        </p:nvSpPr>
        <p:spPr>
          <a:xfrm>
            <a:off x="3238896" y="1857375"/>
            <a:ext cx="1028305" cy="19051"/>
          </a:xfrm>
          <a:custGeom>
            <a:avLst/>
            <a:gdLst/>
            <a:ahLst/>
            <a:cxnLst/>
            <a:rect l="0" t="0" r="0" b="0"/>
            <a:pathLst>
              <a:path w="1028305" h="19051">
                <a:moveTo>
                  <a:pt x="28179" y="19050"/>
                </a:moveTo>
                <a:lnTo>
                  <a:pt x="28179" y="19050"/>
                </a:lnTo>
                <a:lnTo>
                  <a:pt x="0" y="19050"/>
                </a:lnTo>
                <a:lnTo>
                  <a:pt x="45198" y="19050"/>
                </a:lnTo>
                <a:lnTo>
                  <a:pt x="89499" y="19050"/>
                </a:lnTo>
                <a:lnTo>
                  <a:pt x="126691" y="17992"/>
                </a:lnTo>
                <a:lnTo>
                  <a:pt x="165769" y="10408"/>
                </a:lnTo>
                <a:lnTo>
                  <a:pt x="212505" y="8544"/>
                </a:lnTo>
                <a:lnTo>
                  <a:pt x="258994" y="889"/>
                </a:lnTo>
                <a:lnTo>
                  <a:pt x="304516" y="78"/>
                </a:lnTo>
                <a:lnTo>
                  <a:pt x="346468" y="7"/>
                </a:lnTo>
                <a:lnTo>
                  <a:pt x="386910" y="1"/>
                </a:lnTo>
                <a:lnTo>
                  <a:pt x="430703" y="0"/>
                </a:lnTo>
                <a:lnTo>
                  <a:pt x="475813" y="0"/>
                </a:lnTo>
                <a:lnTo>
                  <a:pt x="521490" y="0"/>
                </a:lnTo>
                <a:lnTo>
                  <a:pt x="567812" y="0"/>
                </a:lnTo>
                <a:lnTo>
                  <a:pt x="612372" y="0"/>
                </a:lnTo>
                <a:lnTo>
                  <a:pt x="654978" y="0"/>
                </a:lnTo>
                <a:lnTo>
                  <a:pt x="697123" y="1058"/>
                </a:lnTo>
                <a:lnTo>
                  <a:pt x="716607" y="8201"/>
                </a:lnTo>
                <a:lnTo>
                  <a:pt x="763048" y="9491"/>
                </a:lnTo>
                <a:lnTo>
                  <a:pt x="809222" y="9525"/>
                </a:lnTo>
                <a:lnTo>
                  <a:pt x="856658" y="9525"/>
                </a:lnTo>
                <a:lnTo>
                  <a:pt x="902215" y="9525"/>
                </a:lnTo>
                <a:lnTo>
                  <a:pt x="948872" y="9525"/>
                </a:lnTo>
                <a:lnTo>
                  <a:pt x="996385" y="9525"/>
                </a:lnTo>
                <a:lnTo>
                  <a:pt x="1028304" y="9525"/>
                </a:lnTo>
                <a:lnTo>
                  <a:pt x="1018779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165" name="SMARTInkShape-Group420"/>
          <p:cNvGrpSpPr/>
          <p:nvPr/>
        </p:nvGrpSpPr>
        <p:grpSpPr>
          <a:xfrm>
            <a:off x="1257310" y="4895888"/>
            <a:ext cx="276205" cy="304763"/>
            <a:chOff x="1257310" y="4895888"/>
            <a:chExt cx="276205" cy="304763"/>
          </a:xfrm>
        </p:grpSpPr>
        <p:sp>
          <p:nvSpPr>
            <p:cNvPr id="20161" name="SMARTInkShape-1930"/>
            <p:cNvSpPr/>
            <p:nvPr>
              <p:custDataLst>
                <p:tags r:id="rId246"/>
              </p:custDataLst>
            </p:nvPr>
          </p:nvSpPr>
          <p:spPr>
            <a:xfrm>
              <a:off x="1447835" y="5086471"/>
              <a:ext cx="85680" cy="95130"/>
            </a:xfrm>
            <a:custGeom>
              <a:avLst/>
              <a:gdLst/>
              <a:ahLst/>
              <a:cxnLst/>
              <a:rect l="0" t="0" r="0" b="0"/>
              <a:pathLst>
                <a:path w="85680" h="95130">
                  <a:moveTo>
                    <a:pt x="28540" y="18929"/>
                  </a:moveTo>
                  <a:lnTo>
                    <a:pt x="28540" y="18929"/>
                  </a:lnTo>
                  <a:lnTo>
                    <a:pt x="28540" y="27130"/>
                  </a:lnTo>
                  <a:lnTo>
                    <a:pt x="27482" y="27571"/>
                  </a:lnTo>
                  <a:lnTo>
                    <a:pt x="19408" y="28420"/>
                  </a:lnTo>
                  <a:lnTo>
                    <a:pt x="19132" y="33500"/>
                  </a:lnTo>
                  <a:lnTo>
                    <a:pt x="18034" y="34993"/>
                  </a:lnTo>
                  <a:lnTo>
                    <a:pt x="10824" y="37586"/>
                  </a:lnTo>
                  <a:lnTo>
                    <a:pt x="10083" y="40627"/>
                  </a:lnTo>
                  <a:lnTo>
                    <a:pt x="9607" y="46146"/>
                  </a:lnTo>
                  <a:lnTo>
                    <a:pt x="361" y="56601"/>
                  </a:lnTo>
                  <a:lnTo>
                    <a:pt x="0" y="65193"/>
                  </a:lnTo>
                  <a:lnTo>
                    <a:pt x="1046" y="65647"/>
                  </a:lnTo>
                  <a:lnTo>
                    <a:pt x="8169" y="66434"/>
                  </a:lnTo>
                  <a:lnTo>
                    <a:pt x="17575" y="74745"/>
                  </a:lnTo>
                  <a:lnTo>
                    <a:pt x="19113" y="74131"/>
                  </a:lnTo>
                  <a:lnTo>
                    <a:pt x="27089" y="67761"/>
                  </a:lnTo>
                  <a:lnTo>
                    <a:pt x="35858" y="66792"/>
                  </a:lnTo>
                  <a:lnTo>
                    <a:pt x="41670" y="66661"/>
                  </a:lnTo>
                  <a:lnTo>
                    <a:pt x="47781" y="63779"/>
                  </a:lnTo>
                  <a:lnTo>
                    <a:pt x="54025" y="60029"/>
                  </a:lnTo>
                  <a:lnTo>
                    <a:pt x="60328" y="58363"/>
                  </a:lnTo>
                  <a:lnTo>
                    <a:pt x="62432" y="56860"/>
                  </a:lnTo>
                  <a:lnTo>
                    <a:pt x="63835" y="54800"/>
                  </a:lnTo>
                  <a:lnTo>
                    <a:pt x="64770" y="52368"/>
                  </a:lnTo>
                  <a:lnTo>
                    <a:pt x="66452" y="50746"/>
                  </a:lnTo>
                  <a:lnTo>
                    <a:pt x="71142" y="48945"/>
                  </a:lnTo>
                  <a:lnTo>
                    <a:pt x="72817" y="47406"/>
                  </a:lnTo>
                  <a:lnTo>
                    <a:pt x="84720" y="28564"/>
                  </a:lnTo>
                  <a:lnTo>
                    <a:pt x="85679" y="9926"/>
                  </a:lnTo>
                  <a:lnTo>
                    <a:pt x="76557" y="285"/>
                  </a:lnTo>
                  <a:lnTo>
                    <a:pt x="71225" y="0"/>
                  </a:lnTo>
                  <a:lnTo>
                    <a:pt x="65855" y="2754"/>
                  </a:lnTo>
                  <a:lnTo>
                    <a:pt x="58842" y="8091"/>
                  </a:lnTo>
                  <a:lnTo>
                    <a:pt x="49852" y="10204"/>
                  </a:lnTo>
                  <a:lnTo>
                    <a:pt x="34770" y="22627"/>
                  </a:lnTo>
                  <a:lnTo>
                    <a:pt x="31309" y="28687"/>
                  </a:lnTo>
                  <a:lnTo>
                    <a:pt x="29087" y="41199"/>
                  </a:lnTo>
                  <a:lnTo>
                    <a:pt x="28702" y="50693"/>
                  </a:lnTo>
                  <a:lnTo>
                    <a:pt x="25790" y="57035"/>
                  </a:lnTo>
                  <a:lnTo>
                    <a:pt x="22026" y="63382"/>
                  </a:lnTo>
                  <a:lnTo>
                    <a:pt x="19907" y="73963"/>
                  </a:lnTo>
                  <a:lnTo>
                    <a:pt x="19015" y="951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2" name="SMARTInkShape-1931"/>
            <p:cNvSpPr/>
            <p:nvPr>
              <p:custDataLst>
                <p:tags r:id="rId247"/>
              </p:custDataLst>
            </p:nvPr>
          </p:nvSpPr>
          <p:spPr>
            <a:xfrm>
              <a:off x="1285886" y="5000635"/>
              <a:ext cx="133336" cy="142861"/>
            </a:xfrm>
            <a:custGeom>
              <a:avLst/>
              <a:gdLst/>
              <a:ahLst/>
              <a:cxnLst/>
              <a:rect l="0" t="0" r="0" b="0"/>
              <a:pathLst>
                <a:path w="133336" h="142861">
                  <a:moveTo>
                    <a:pt x="38089" y="28565"/>
                  </a:moveTo>
                  <a:lnTo>
                    <a:pt x="38089" y="28565"/>
                  </a:lnTo>
                  <a:lnTo>
                    <a:pt x="0" y="28565"/>
                  </a:lnTo>
                  <a:lnTo>
                    <a:pt x="5049" y="23509"/>
                  </a:lnTo>
                  <a:lnTo>
                    <a:pt x="10352" y="21026"/>
                  </a:lnTo>
                  <a:lnTo>
                    <a:pt x="25499" y="18244"/>
                  </a:lnTo>
                  <a:lnTo>
                    <a:pt x="36005" y="12571"/>
                  </a:lnTo>
                  <a:lnTo>
                    <a:pt x="83554" y="2029"/>
                  </a:lnTo>
                  <a:lnTo>
                    <a:pt x="126978" y="0"/>
                  </a:lnTo>
                  <a:lnTo>
                    <a:pt x="129098" y="1055"/>
                  </a:lnTo>
                  <a:lnTo>
                    <a:pt x="130512" y="2817"/>
                  </a:lnTo>
                  <a:lnTo>
                    <a:pt x="133290" y="9399"/>
                  </a:lnTo>
                  <a:lnTo>
                    <a:pt x="133335" y="22762"/>
                  </a:lnTo>
                  <a:lnTo>
                    <a:pt x="132278" y="24697"/>
                  </a:lnTo>
                  <a:lnTo>
                    <a:pt x="130515" y="25986"/>
                  </a:lnTo>
                  <a:lnTo>
                    <a:pt x="128281" y="26845"/>
                  </a:lnTo>
                  <a:lnTo>
                    <a:pt x="126792" y="28477"/>
                  </a:lnTo>
                  <a:lnTo>
                    <a:pt x="125137" y="33112"/>
                  </a:lnTo>
                  <a:lnTo>
                    <a:pt x="123638" y="34771"/>
                  </a:lnTo>
                  <a:lnTo>
                    <a:pt x="110673" y="42709"/>
                  </a:lnTo>
                  <a:lnTo>
                    <a:pt x="101458" y="51218"/>
                  </a:lnTo>
                  <a:lnTo>
                    <a:pt x="98003" y="57330"/>
                  </a:lnTo>
                  <a:lnTo>
                    <a:pt x="97081" y="60442"/>
                  </a:lnTo>
                  <a:lnTo>
                    <a:pt x="95409" y="62516"/>
                  </a:lnTo>
                  <a:lnTo>
                    <a:pt x="82144" y="71175"/>
                  </a:lnTo>
                  <a:lnTo>
                    <a:pt x="78835" y="76783"/>
                  </a:lnTo>
                  <a:lnTo>
                    <a:pt x="76307" y="82804"/>
                  </a:lnTo>
                  <a:lnTo>
                    <a:pt x="69991" y="92143"/>
                  </a:lnTo>
                  <a:lnTo>
                    <a:pt x="67650" y="101613"/>
                  </a:lnTo>
                  <a:lnTo>
                    <a:pt x="66667" y="140984"/>
                  </a:lnTo>
                  <a:lnTo>
                    <a:pt x="67725" y="141611"/>
                  </a:lnTo>
                  <a:lnTo>
                    <a:pt x="80853" y="142817"/>
                  </a:lnTo>
                  <a:lnTo>
                    <a:pt x="98545" y="142860"/>
                  </a:lnTo>
                  <a:lnTo>
                    <a:pt x="104822" y="140042"/>
                  </a:lnTo>
                  <a:lnTo>
                    <a:pt x="111140" y="136318"/>
                  </a:lnTo>
                  <a:lnTo>
                    <a:pt x="123814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3" name="SMARTInkShape-1932"/>
            <p:cNvSpPr/>
            <p:nvPr>
              <p:custDataLst>
                <p:tags r:id="rId248"/>
              </p:custDataLst>
            </p:nvPr>
          </p:nvSpPr>
          <p:spPr>
            <a:xfrm>
              <a:off x="1285878" y="5000741"/>
              <a:ext cx="57148" cy="199910"/>
            </a:xfrm>
            <a:custGeom>
              <a:avLst/>
              <a:gdLst/>
              <a:ahLst/>
              <a:cxnLst/>
              <a:rect l="0" t="0" r="0" b="0"/>
              <a:pathLst>
                <a:path w="57148" h="199910">
                  <a:moveTo>
                    <a:pt x="57147" y="9409"/>
                  </a:moveTo>
                  <a:lnTo>
                    <a:pt x="57147" y="9409"/>
                  </a:lnTo>
                  <a:lnTo>
                    <a:pt x="57147" y="1208"/>
                  </a:lnTo>
                  <a:lnTo>
                    <a:pt x="56089" y="767"/>
                  </a:lnTo>
                  <a:lnTo>
                    <a:pt x="48946" y="0"/>
                  </a:lnTo>
                  <a:lnTo>
                    <a:pt x="48505" y="1020"/>
                  </a:lnTo>
                  <a:lnTo>
                    <a:pt x="44800" y="41412"/>
                  </a:lnTo>
                  <a:lnTo>
                    <a:pt x="40083" y="55228"/>
                  </a:lnTo>
                  <a:lnTo>
                    <a:pt x="35863" y="68846"/>
                  </a:lnTo>
                  <a:lnTo>
                    <a:pt x="30732" y="83465"/>
                  </a:lnTo>
                  <a:lnTo>
                    <a:pt x="26390" y="97320"/>
                  </a:lnTo>
                  <a:lnTo>
                    <a:pt x="21222" y="112009"/>
                  </a:lnTo>
                  <a:lnTo>
                    <a:pt x="16869" y="125887"/>
                  </a:lnTo>
                  <a:lnTo>
                    <a:pt x="11699" y="140582"/>
                  </a:lnTo>
                  <a:lnTo>
                    <a:pt x="9431" y="148143"/>
                  </a:lnTo>
                  <a:lnTo>
                    <a:pt x="2174" y="161618"/>
                  </a:lnTo>
                  <a:lnTo>
                    <a:pt x="0" y="199433"/>
                  </a:lnTo>
                  <a:lnTo>
                    <a:pt x="9522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4" name="SMARTInkShape-1933"/>
            <p:cNvSpPr/>
            <p:nvPr>
              <p:custDataLst>
                <p:tags r:id="rId249"/>
              </p:custDataLst>
            </p:nvPr>
          </p:nvSpPr>
          <p:spPr>
            <a:xfrm>
              <a:off x="1257310" y="4895888"/>
              <a:ext cx="238116" cy="38063"/>
            </a:xfrm>
            <a:custGeom>
              <a:avLst/>
              <a:gdLst/>
              <a:ahLst/>
              <a:cxnLst/>
              <a:rect l="0" t="0" r="0" b="0"/>
              <a:pathLst>
                <a:path w="238116" h="38063">
                  <a:moveTo>
                    <a:pt x="28565" y="38062"/>
                  </a:moveTo>
                  <a:lnTo>
                    <a:pt x="28565" y="38062"/>
                  </a:lnTo>
                  <a:lnTo>
                    <a:pt x="0" y="38062"/>
                  </a:lnTo>
                  <a:lnTo>
                    <a:pt x="17324" y="38062"/>
                  </a:lnTo>
                  <a:lnTo>
                    <a:pt x="27364" y="31517"/>
                  </a:lnTo>
                  <a:lnTo>
                    <a:pt x="74011" y="18914"/>
                  </a:lnTo>
                  <a:lnTo>
                    <a:pt x="116855" y="9396"/>
                  </a:lnTo>
                  <a:lnTo>
                    <a:pt x="149135" y="1413"/>
                  </a:lnTo>
                  <a:lnTo>
                    <a:pt x="192602" y="47"/>
                  </a:lnTo>
                  <a:lnTo>
                    <a:pt x="201306" y="0"/>
                  </a:lnTo>
                  <a:lnTo>
                    <a:pt x="208703" y="2801"/>
                  </a:lnTo>
                  <a:lnTo>
                    <a:pt x="215518" y="6515"/>
                  </a:lnTo>
                  <a:lnTo>
                    <a:pt x="225305" y="9665"/>
                  </a:lnTo>
                  <a:lnTo>
                    <a:pt x="238115" y="190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71" name="SMARTInkShape-Group421"/>
          <p:cNvGrpSpPr/>
          <p:nvPr/>
        </p:nvGrpSpPr>
        <p:grpSpPr>
          <a:xfrm>
            <a:off x="447686" y="5429250"/>
            <a:ext cx="514340" cy="265246"/>
            <a:chOff x="447686" y="5429250"/>
            <a:chExt cx="514340" cy="265246"/>
          </a:xfrm>
        </p:grpSpPr>
        <p:sp>
          <p:nvSpPr>
            <p:cNvPr id="20166" name="SMARTInkShape-1934"/>
            <p:cNvSpPr/>
            <p:nvPr>
              <p:custDataLst>
                <p:tags r:id="rId241"/>
              </p:custDataLst>
            </p:nvPr>
          </p:nvSpPr>
          <p:spPr>
            <a:xfrm>
              <a:off x="829082" y="5543550"/>
              <a:ext cx="132944" cy="76191"/>
            </a:xfrm>
            <a:custGeom>
              <a:avLst/>
              <a:gdLst/>
              <a:ahLst/>
              <a:cxnLst/>
              <a:rect l="0" t="0" r="0" b="0"/>
              <a:pathLst>
                <a:path w="132944" h="76191">
                  <a:moveTo>
                    <a:pt x="75793" y="0"/>
                  </a:moveTo>
                  <a:lnTo>
                    <a:pt x="75793" y="0"/>
                  </a:lnTo>
                  <a:lnTo>
                    <a:pt x="54335" y="13257"/>
                  </a:lnTo>
                  <a:lnTo>
                    <a:pt x="41020" y="24452"/>
                  </a:lnTo>
                  <a:lnTo>
                    <a:pt x="28198" y="30583"/>
                  </a:lnTo>
                  <a:lnTo>
                    <a:pt x="11001" y="45861"/>
                  </a:lnTo>
                  <a:lnTo>
                    <a:pt x="9955" y="49663"/>
                  </a:lnTo>
                  <a:lnTo>
                    <a:pt x="9676" y="52159"/>
                  </a:lnTo>
                  <a:lnTo>
                    <a:pt x="8432" y="53822"/>
                  </a:lnTo>
                  <a:lnTo>
                    <a:pt x="4227" y="55671"/>
                  </a:lnTo>
                  <a:lnTo>
                    <a:pt x="2682" y="57223"/>
                  </a:lnTo>
                  <a:lnTo>
                    <a:pt x="0" y="65222"/>
                  </a:lnTo>
                  <a:lnTo>
                    <a:pt x="922" y="65706"/>
                  </a:lnTo>
                  <a:lnTo>
                    <a:pt x="4770" y="66244"/>
                  </a:lnTo>
                  <a:lnTo>
                    <a:pt x="6219" y="67447"/>
                  </a:lnTo>
                  <a:lnTo>
                    <a:pt x="8736" y="74838"/>
                  </a:lnTo>
                  <a:lnTo>
                    <a:pt x="11771" y="75595"/>
                  </a:lnTo>
                  <a:lnTo>
                    <a:pt x="37769" y="76190"/>
                  </a:lnTo>
                  <a:lnTo>
                    <a:pt x="45841" y="73373"/>
                  </a:lnTo>
                  <a:lnTo>
                    <a:pt x="52956" y="69652"/>
                  </a:lnTo>
                  <a:lnTo>
                    <a:pt x="66147" y="67263"/>
                  </a:lnTo>
                  <a:lnTo>
                    <a:pt x="69362" y="67067"/>
                  </a:lnTo>
                  <a:lnTo>
                    <a:pt x="75757" y="64026"/>
                  </a:lnTo>
                  <a:lnTo>
                    <a:pt x="78944" y="61735"/>
                  </a:lnTo>
                  <a:lnTo>
                    <a:pt x="93542" y="58508"/>
                  </a:lnTo>
                  <a:lnTo>
                    <a:pt x="109834" y="56361"/>
                  </a:lnTo>
                  <a:lnTo>
                    <a:pt x="123243" y="49664"/>
                  </a:lnTo>
                  <a:lnTo>
                    <a:pt x="13294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7" name="SMARTInkShape-1935"/>
            <p:cNvSpPr/>
            <p:nvPr>
              <p:custDataLst>
                <p:tags r:id="rId242"/>
              </p:custDataLst>
            </p:nvPr>
          </p:nvSpPr>
          <p:spPr>
            <a:xfrm>
              <a:off x="857251" y="5524500"/>
              <a:ext cx="76200" cy="15014"/>
            </a:xfrm>
            <a:custGeom>
              <a:avLst/>
              <a:gdLst/>
              <a:ahLst/>
              <a:cxnLst/>
              <a:rect l="0" t="0" r="0" b="0"/>
              <a:pathLst>
                <a:path w="76200" h="15014">
                  <a:moveTo>
                    <a:pt x="28574" y="0"/>
                  </a:moveTo>
                  <a:lnTo>
                    <a:pt x="28574" y="0"/>
                  </a:lnTo>
                  <a:lnTo>
                    <a:pt x="20373" y="0"/>
                  </a:lnTo>
                  <a:lnTo>
                    <a:pt x="10964" y="8201"/>
                  </a:lnTo>
                  <a:lnTo>
                    <a:pt x="10" y="9525"/>
                  </a:lnTo>
                  <a:lnTo>
                    <a:pt x="6" y="9525"/>
                  </a:lnTo>
                  <a:lnTo>
                    <a:pt x="4" y="9525"/>
                  </a:lnTo>
                  <a:lnTo>
                    <a:pt x="0" y="9525"/>
                  </a:lnTo>
                  <a:lnTo>
                    <a:pt x="22747" y="9525"/>
                  </a:lnTo>
                  <a:lnTo>
                    <a:pt x="28807" y="12347"/>
                  </a:lnTo>
                  <a:lnTo>
                    <a:pt x="31904" y="14581"/>
                  </a:lnTo>
                  <a:lnTo>
                    <a:pt x="33969" y="15013"/>
                  </a:lnTo>
                  <a:lnTo>
                    <a:pt x="35346" y="14241"/>
                  </a:lnTo>
                  <a:lnTo>
                    <a:pt x="36264" y="12669"/>
                  </a:lnTo>
                  <a:lnTo>
                    <a:pt x="37934" y="11621"/>
                  </a:lnTo>
                  <a:lnTo>
                    <a:pt x="45341" y="10146"/>
                  </a:lnTo>
                  <a:lnTo>
                    <a:pt x="64827" y="9549"/>
                  </a:lnTo>
                  <a:lnTo>
                    <a:pt x="761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8" name="SMARTInkShape-1936"/>
            <p:cNvSpPr/>
            <p:nvPr>
              <p:custDataLst>
                <p:tags r:id="rId243"/>
              </p:custDataLst>
            </p:nvPr>
          </p:nvSpPr>
          <p:spPr>
            <a:xfrm>
              <a:off x="609601" y="5610236"/>
              <a:ext cx="76189" cy="84260"/>
            </a:xfrm>
            <a:custGeom>
              <a:avLst/>
              <a:gdLst/>
              <a:ahLst/>
              <a:cxnLst/>
              <a:rect l="0" t="0" r="0" b="0"/>
              <a:pathLst>
                <a:path w="76189" h="84260">
                  <a:moveTo>
                    <a:pt x="9524" y="9514"/>
                  </a:moveTo>
                  <a:lnTo>
                    <a:pt x="9524" y="9514"/>
                  </a:lnTo>
                  <a:lnTo>
                    <a:pt x="9524" y="14570"/>
                  </a:lnTo>
                  <a:lnTo>
                    <a:pt x="8466" y="16059"/>
                  </a:lnTo>
                  <a:lnTo>
                    <a:pt x="6702" y="17053"/>
                  </a:lnTo>
                  <a:lnTo>
                    <a:pt x="4468" y="17715"/>
                  </a:lnTo>
                  <a:lnTo>
                    <a:pt x="2978" y="19215"/>
                  </a:lnTo>
                  <a:lnTo>
                    <a:pt x="391" y="27123"/>
                  </a:lnTo>
                  <a:lnTo>
                    <a:pt x="0" y="60442"/>
                  </a:lnTo>
                  <a:lnTo>
                    <a:pt x="1058" y="62515"/>
                  </a:lnTo>
                  <a:lnTo>
                    <a:pt x="2822" y="63898"/>
                  </a:lnTo>
                  <a:lnTo>
                    <a:pt x="5056" y="64820"/>
                  </a:lnTo>
                  <a:lnTo>
                    <a:pt x="6545" y="66493"/>
                  </a:lnTo>
                  <a:lnTo>
                    <a:pt x="9132" y="74703"/>
                  </a:lnTo>
                  <a:lnTo>
                    <a:pt x="17691" y="84259"/>
                  </a:lnTo>
                  <a:lnTo>
                    <a:pt x="19202" y="83686"/>
                  </a:lnTo>
                  <a:lnTo>
                    <a:pt x="26385" y="78881"/>
                  </a:lnTo>
                  <a:lnTo>
                    <a:pt x="38294" y="76721"/>
                  </a:lnTo>
                  <a:lnTo>
                    <a:pt x="41404" y="76544"/>
                  </a:lnTo>
                  <a:lnTo>
                    <a:pt x="47682" y="73524"/>
                  </a:lnTo>
                  <a:lnTo>
                    <a:pt x="50838" y="71237"/>
                  </a:lnTo>
                  <a:lnTo>
                    <a:pt x="54344" y="65875"/>
                  </a:lnTo>
                  <a:lnTo>
                    <a:pt x="55279" y="62962"/>
                  </a:lnTo>
                  <a:lnTo>
                    <a:pt x="56961" y="61021"/>
                  </a:lnTo>
                  <a:lnTo>
                    <a:pt x="61651" y="58864"/>
                  </a:lnTo>
                  <a:lnTo>
                    <a:pt x="63326" y="57231"/>
                  </a:lnTo>
                  <a:lnTo>
                    <a:pt x="74017" y="37909"/>
                  </a:lnTo>
                  <a:lnTo>
                    <a:pt x="76188" y="11278"/>
                  </a:lnTo>
                  <a:lnTo>
                    <a:pt x="67997" y="1468"/>
                  </a:lnTo>
                  <a:lnTo>
                    <a:pt x="64440" y="646"/>
                  </a:lnTo>
                  <a:lnTo>
                    <a:pt x="34885" y="0"/>
                  </a:lnTo>
                  <a:lnTo>
                    <a:pt x="28557" y="2816"/>
                  </a:lnTo>
                  <a:lnTo>
                    <a:pt x="22216" y="6537"/>
                  </a:lnTo>
                  <a:lnTo>
                    <a:pt x="15871" y="8191"/>
                  </a:lnTo>
                  <a:lnTo>
                    <a:pt x="13755" y="9690"/>
                  </a:lnTo>
                  <a:lnTo>
                    <a:pt x="12345" y="11748"/>
                  </a:lnTo>
                  <a:lnTo>
                    <a:pt x="9719" y="16857"/>
                  </a:lnTo>
                  <a:lnTo>
                    <a:pt x="3350" y="25682"/>
                  </a:lnTo>
                  <a:lnTo>
                    <a:pt x="440" y="36246"/>
                  </a:lnTo>
                  <a:lnTo>
                    <a:pt x="129" y="42600"/>
                  </a:lnTo>
                  <a:lnTo>
                    <a:pt x="1144" y="44270"/>
                  </a:lnTo>
                  <a:lnTo>
                    <a:pt x="2879" y="45385"/>
                  </a:lnTo>
                  <a:lnTo>
                    <a:pt x="5094" y="46128"/>
                  </a:lnTo>
                  <a:lnTo>
                    <a:pt x="6571" y="47681"/>
                  </a:lnTo>
                  <a:lnTo>
                    <a:pt x="8211" y="52231"/>
                  </a:lnTo>
                  <a:lnTo>
                    <a:pt x="9707" y="52809"/>
                  </a:lnTo>
                  <a:lnTo>
                    <a:pt x="11763" y="52135"/>
                  </a:lnTo>
                  <a:lnTo>
                    <a:pt x="14192" y="50628"/>
                  </a:lnTo>
                  <a:lnTo>
                    <a:pt x="38099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69" name="SMARTInkShape-1937"/>
            <p:cNvSpPr/>
            <p:nvPr>
              <p:custDataLst>
                <p:tags r:id="rId244"/>
              </p:custDataLst>
            </p:nvPr>
          </p:nvSpPr>
          <p:spPr>
            <a:xfrm>
              <a:off x="476288" y="5438895"/>
              <a:ext cx="152348" cy="186344"/>
            </a:xfrm>
            <a:custGeom>
              <a:avLst/>
              <a:gdLst/>
              <a:ahLst/>
              <a:cxnLst/>
              <a:rect l="0" t="0" r="0" b="0"/>
              <a:pathLst>
                <a:path w="152348" h="186344">
                  <a:moveTo>
                    <a:pt x="38062" y="28455"/>
                  </a:moveTo>
                  <a:lnTo>
                    <a:pt x="38062" y="28455"/>
                  </a:lnTo>
                  <a:lnTo>
                    <a:pt x="29861" y="36656"/>
                  </a:lnTo>
                  <a:lnTo>
                    <a:pt x="21194" y="38776"/>
                  </a:lnTo>
                  <a:lnTo>
                    <a:pt x="11238" y="46147"/>
                  </a:lnTo>
                  <a:lnTo>
                    <a:pt x="92" y="47495"/>
                  </a:lnTo>
                  <a:lnTo>
                    <a:pt x="0" y="42445"/>
                  </a:lnTo>
                  <a:lnTo>
                    <a:pt x="1046" y="40957"/>
                  </a:lnTo>
                  <a:lnTo>
                    <a:pt x="2801" y="39963"/>
                  </a:lnTo>
                  <a:lnTo>
                    <a:pt x="8166" y="38372"/>
                  </a:lnTo>
                  <a:lnTo>
                    <a:pt x="16830" y="31511"/>
                  </a:lnTo>
                  <a:lnTo>
                    <a:pt x="22628" y="29813"/>
                  </a:lnTo>
                  <a:lnTo>
                    <a:pt x="41520" y="27666"/>
                  </a:lnTo>
                  <a:lnTo>
                    <a:pt x="83651" y="11570"/>
                  </a:lnTo>
                  <a:lnTo>
                    <a:pt x="107840" y="8632"/>
                  </a:lnTo>
                  <a:lnTo>
                    <a:pt x="126535" y="1241"/>
                  </a:lnTo>
                  <a:lnTo>
                    <a:pt x="145974" y="0"/>
                  </a:lnTo>
                  <a:lnTo>
                    <a:pt x="148104" y="1018"/>
                  </a:lnTo>
                  <a:lnTo>
                    <a:pt x="149523" y="2755"/>
                  </a:lnTo>
                  <a:lnTo>
                    <a:pt x="151801" y="8092"/>
                  </a:lnTo>
                  <a:lnTo>
                    <a:pt x="152347" y="23560"/>
                  </a:lnTo>
                  <a:lnTo>
                    <a:pt x="149533" y="29102"/>
                  </a:lnTo>
                  <a:lnTo>
                    <a:pt x="145813" y="35092"/>
                  </a:lnTo>
                  <a:lnTo>
                    <a:pt x="142661" y="44416"/>
                  </a:lnTo>
                  <a:lnTo>
                    <a:pt x="138172" y="50718"/>
                  </a:lnTo>
                  <a:lnTo>
                    <a:pt x="132650" y="54225"/>
                  </a:lnTo>
                  <a:lnTo>
                    <a:pt x="129696" y="55160"/>
                  </a:lnTo>
                  <a:lnTo>
                    <a:pt x="123591" y="61843"/>
                  </a:lnTo>
                  <a:lnTo>
                    <a:pt x="82511" y="107806"/>
                  </a:lnTo>
                  <a:lnTo>
                    <a:pt x="50762" y="138521"/>
                  </a:lnTo>
                  <a:lnTo>
                    <a:pt x="38062" y="144741"/>
                  </a:lnTo>
                  <a:lnTo>
                    <a:pt x="11368" y="169483"/>
                  </a:lnTo>
                  <a:lnTo>
                    <a:pt x="10323" y="173331"/>
                  </a:lnTo>
                  <a:lnTo>
                    <a:pt x="9536" y="180416"/>
                  </a:lnTo>
                  <a:lnTo>
                    <a:pt x="53763" y="181913"/>
                  </a:lnTo>
                  <a:lnTo>
                    <a:pt x="60209" y="185911"/>
                  </a:lnTo>
                  <a:lnTo>
                    <a:pt x="64469" y="186343"/>
                  </a:lnTo>
                  <a:lnTo>
                    <a:pt x="114262" y="180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0" name="SMARTInkShape-1938"/>
            <p:cNvSpPr/>
            <p:nvPr>
              <p:custDataLst>
                <p:tags r:id="rId245"/>
              </p:custDataLst>
            </p:nvPr>
          </p:nvSpPr>
          <p:spPr>
            <a:xfrm>
              <a:off x="447686" y="5429250"/>
              <a:ext cx="95240" cy="233977"/>
            </a:xfrm>
            <a:custGeom>
              <a:avLst/>
              <a:gdLst/>
              <a:ahLst/>
              <a:cxnLst/>
              <a:rect l="0" t="0" r="0" b="0"/>
              <a:pathLst>
                <a:path w="95240" h="233977">
                  <a:moveTo>
                    <a:pt x="85714" y="9525"/>
                  </a:moveTo>
                  <a:lnTo>
                    <a:pt x="85714" y="9525"/>
                  </a:lnTo>
                  <a:lnTo>
                    <a:pt x="95239" y="0"/>
                  </a:lnTo>
                  <a:lnTo>
                    <a:pt x="95239" y="5056"/>
                  </a:lnTo>
                  <a:lnTo>
                    <a:pt x="94181" y="6545"/>
                  </a:lnTo>
                  <a:lnTo>
                    <a:pt x="92417" y="7539"/>
                  </a:lnTo>
                  <a:lnTo>
                    <a:pt x="90183" y="8201"/>
                  </a:lnTo>
                  <a:lnTo>
                    <a:pt x="88693" y="9701"/>
                  </a:lnTo>
                  <a:lnTo>
                    <a:pt x="87038" y="14189"/>
                  </a:lnTo>
                  <a:lnTo>
                    <a:pt x="84733" y="35012"/>
                  </a:lnTo>
                  <a:lnTo>
                    <a:pt x="79191" y="45534"/>
                  </a:lnTo>
                  <a:lnTo>
                    <a:pt x="76020" y="60528"/>
                  </a:lnTo>
                  <a:lnTo>
                    <a:pt x="69907" y="73203"/>
                  </a:lnTo>
                  <a:lnTo>
                    <a:pt x="66566" y="88835"/>
                  </a:lnTo>
                  <a:lnTo>
                    <a:pt x="41179" y="135755"/>
                  </a:lnTo>
                  <a:lnTo>
                    <a:pt x="13745" y="183361"/>
                  </a:lnTo>
                  <a:lnTo>
                    <a:pt x="9709" y="195675"/>
                  </a:lnTo>
                  <a:lnTo>
                    <a:pt x="2223" y="209318"/>
                  </a:lnTo>
                  <a:lnTo>
                    <a:pt x="0" y="233491"/>
                  </a:lnTo>
                  <a:lnTo>
                    <a:pt x="1055" y="233976"/>
                  </a:lnTo>
                  <a:lnTo>
                    <a:pt x="5049" y="231696"/>
                  </a:lnTo>
                  <a:lnTo>
                    <a:pt x="6537" y="229605"/>
                  </a:lnTo>
                  <a:lnTo>
                    <a:pt x="951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76" name="SMARTInkShape-Group422"/>
          <p:cNvGrpSpPr/>
          <p:nvPr/>
        </p:nvGrpSpPr>
        <p:grpSpPr>
          <a:xfrm>
            <a:off x="1124391" y="5419725"/>
            <a:ext cx="342460" cy="284424"/>
            <a:chOff x="1124391" y="5419725"/>
            <a:chExt cx="342460" cy="284424"/>
          </a:xfrm>
        </p:grpSpPr>
        <p:sp>
          <p:nvSpPr>
            <p:cNvPr id="20172" name="SMARTInkShape-1939"/>
            <p:cNvSpPr/>
            <p:nvPr>
              <p:custDataLst>
                <p:tags r:id="rId237"/>
              </p:custDataLst>
            </p:nvPr>
          </p:nvSpPr>
          <p:spPr>
            <a:xfrm>
              <a:off x="1352551" y="5619750"/>
              <a:ext cx="114300" cy="84399"/>
            </a:xfrm>
            <a:custGeom>
              <a:avLst/>
              <a:gdLst/>
              <a:ahLst/>
              <a:cxnLst/>
              <a:rect l="0" t="0" r="0" b="0"/>
              <a:pathLst>
                <a:path w="114300" h="84399">
                  <a:moveTo>
                    <a:pt x="38099" y="57150"/>
                  </a:moveTo>
                  <a:lnTo>
                    <a:pt x="38099" y="57150"/>
                  </a:lnTo>
                  <a:lnTo>
                    <a:pt x="33042" y="62206"/>
                  </a:lnTo>
                  <a:lnTo>
                    <a:pt x="27738" y="64689"/>
                  </a:lnTo>
                  <a:lnTo>
                    <a:pt x="24842" y="65351"/>
                  </a:lnTo>
                  <a:lnTo>
                    <a:pt x="22911" y="66851"/>
                  </a:lnTo>
                  <a:lnTo>
                    <a:pt x="20765" y="71339"/>
                  </a:lnTo>
                  <a:lnTo>
                    <a:pt x="19135" y="72960"/>
                  </a:lnTo>
                  <a:lnTo>
                    <a:pt x="10999" y="75773"/>
                  </a:lnTo>
                  <a:lnTo>
                    <a:pt x="1453" y="76162"/>
                  </a:lnTo>
                  <a:lnTo>
                    <a:pt x="968" y="77234"/>
                  </a:lnTo>
                  <a:lnTo>
                    <a:pt x="127" y="84398"/>
                  </a:lnTo>
                  <a:lnTo>
                    <a:pt x="0" y="76307"/>
                  </a:lnTo>
                  <a:lnTo>
                    <a:pt x="45357" y="30843"/>
                  </a:lnTo>
                  <a:lnTo>
                    <a:pt x="54243" y="23014"/>
                  </a:lnTo>
                  <a:lnTo>
                    <a:pt x="66727" y="17011"/>
                  </a:lnTo>
                  <a:lnTo>
                    <a:pt x="73048" y="12852"/>
                  </a:lnTo>
                  <a:lnTo>
                    <a:pt x="82556" y="9452"/>
                  </a:lnTo>
                  <a:lnTo>
                    <a:pt x="92076" y="3271"/>
                  </a:lnTo>
                  <a:lnTo>
                    <a:pt x="102893" y="431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3" name="SMARTInkShape-1940"/>
            <p:cNvSpPr/>
            <p:nvPr>
              <p:custDataLst>
                <p:tags r:id="rId238"/>
              </p:custDataLst>
            </p:nvPr>
          </p:nvSpPr>
          <p:spPr>
            <a:xfrm>
              <a:off x="1371600" y="5543560"/>
              <a:ext cx="57151" cy="95241"/>
            </a:xfrm>
            <a:custGeom>
              <a:avLst/>
              <a:gdLst/>
              <a:ahLst/>
              <a:cxnLst/>
              <a:rect l="0" t="0" r="0" b="0"/>
              <a:pathLst>
                <a:path w="57151" h="95241">
                  <a:moveTo>
                    <a:pt x="28575" y="19040"/>
                  </a:moveTo>
                  <a:lnTo>
                    <a:pt x="28575" y="19040"/>
                  </a:lnTo>
                  <a:lnTo>
                    <a:pt x="23518" y="19040"/>
                  </a:lnTo>
                  <a:lnTo>
                    <a:pt x="22029" y="17982"/>
                  </a:lnTo>
                  <a:lnTo>
                    <a:pt x="21036" y="16218"/>
                  </a:lnTo>
                  <a:lnTo>
                    <a:pt x="19443" y="10839"/>
                  </a:lnTo>
                  <a:lnTo>
                    <a:pt x="16402" y="10103"/>
                  </a:lnTo>
                  <a:lnTo>
                    <a:pt x="9644" y="9525"/>
                  </a:lnTo>
                  <a:lnTo>
                    <a:pt x="10" y="0"/>
                  </a:lnTo>
                  <a:lnTo>
                    <a:pt x="0" y="17682"/>
                  </a:lnTo>
                  <a:lnTo>
                    <a:pt x="6546" y="26376"/>
                  </a:lnTo>
                  <a:lnTo>
                    <a:pt x="9132" y="36338"/>
                  </a:lnTo>
                  <a:lnTo>
                    <a:pt x="15994" y="45349"/>
                  </a:lnTo>
                  <a:lnTo>
                    <a:pt x="19203" y="54234"/>
                  </a:lnTo>
                  <a:lnTo>
                    <a:pt x="25328" y="63569"/>
                  </a:lnTo>
                  <a:lnTo>
                    <a:pt x="28147" y="74319"/>
                  </a:lnTo>
                  <a:lnTo>
                    <a:pt x="45897" y="93475"/>
                  </a:lnTo>
                  <a:lnTo>
                    <a:pt x="49680" y="94457"/>
                  </a:lnTo>
                  <a:lnTo>
                    <a:pt x="57150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4" name="SMARTInkShape-1941"/>
            <p:cNvSpPr/>
            <p:nvPr>
              <p:custDataLst>
                <p:tags r:id="rId239"/>
              </p:custDataLst>
            </p:nvPr>
          </p:nvSpPr>
          <p:spPr>
            <a:xfrm>
              <a:off x="1213738" y="5430575"/>
              <a:ext cx="110224" cy="198701"/>
            </a:xfrm>
            <a:custGeom>
              <a:avLst/>
              <a:gdLst/>
              <a:ahLst/>
              <a:cxnLst/>
              <a:rect l="0" t="0" r="0" b="0"/>
              <a:pathLst>
                <a:path w="110224" h="198701">
                  <a:moveTo>
                    <a:pt x="14987" y="27250"/>
                  </a:moveTo>
                  <a:lnTo>
                    <a:pt x="14987" y="27250"/>
                  </a:lnTo>
                  <a:lnTo>
                    <a:pt x="14987" y="19049"/>
                  </a:lnTo>
                  <a:lnTo>
                    <a:pt x="13929" y="18608"/>
                  </a:lnTo>
                  <a:lnTo>
                    <a:pt x="5497" y="17728"/>
                  </a:lnTo>
                  <a:lnTo>
                    <a:pt x="13666" y="17725"/>
                  </a:lnTo>
                  <a:lnTo>
                    <a:pt x="23072" y="9524"/>
                  </a:lnTo>
                  <a:lnTo>
                    <a:pt x="29142" y="8592"/>
                  </a:lnTo>
                  <a:lnTo>
                    <a:pt x="56300" y="8210"/>
                  </a:lnTo>
                  <a:lnTo>
                    <a:pt x="62629" y="5383"/>
                  </a:lnTo>
                  <a:lnTo>
                    <a:pt x="68969" y="1656"/>
                  </a:lnTo>
                  <a:lnTo>
                    <a:pt x="75315" y="0"/>
                  </a:lnTo>
                  <a:lnTo>
                    <a:pt x="78489" y="617"/>
                  </a:lnTo>
                  <a:lnTo>
                    <a:pt x="90991" y="7395"/>
                  </a:lnTo>
                  <a:lnTo>
                    <a:pt x="104280" y="8093"/>
                  </a:lnTo>
                  <a:lnTo>
                    <a:pt x="106265" y="9188"/>
                  </a:lnTo>
                  <a:lnTo>
                    <a:pt x="107589" y="10975"/>
                  </a:lnTo>
                  <a:lnTo>
                    <a:pt x="109060" y="15783"/>
                  </a:lnTo>
                  <a:lnTo>
                    <a:pt x="110223" y="41288"/>
                  </a:lnTo>
                  <a:lnTo>
                    <a:pt x="107409" y="46895"/>
                  </a:lnTo>
                  <a:lnTo>
                    <a:pt x="95048" y="62253"/>
                  </a:lnTo>
                  <a:lnTo>
                    <a:pt x="89127" y="74892"/>
                  </a:lnTo>
                  <a:lnTo>
                    <a:pt x="53071" y="121912"/>
                  </a:lnTo>
                  <a:lnTo>
                    <a:pt x="8813" y="167832"/>
                  </a:lnTo>
                  <a:lnTo>
                    <a:pt x="6455" y="176737"/>
                  </a:lnTo>
                  <a:lnTo>
                    <a:pt x="5593" y="187328"/>
                  </a:lnTo>
                  <a:lnTo>
                    <a:pt x="4491" y="187944"/>
                  </a:lnTo>
                  <a:lnTo>
                    <a:pt x="444" y="188628"/>
                  </a:lnTo>
                  <a:lnTo>
                    <a:pt x="0" y="189868"/>
                  </a:lnTo>
                  <a:lnTo>
                    <a:pt x="5381" y="198579"/>
                  </a:lnTo>
                  <a:lnTo>
                    <a:pt x="49992" y="198700"/>
                  </a:lnTo>
                  <a:lnTo>
                    <a:pt x="91187" y="198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5" name="SMARTInkShape-1942"/>
            <p:cNvSpPr/>
            <p:nvPr>
              <p:custDataLst>
                <p:tags r:id="rId240"/>
              </p:custDataLst>
            </p:nvPr>
          </p:nvSpPr>
          <p:spPr>
            <a:xfrm>
              <a:off x="1124391" y="5419725"/>
              <a:ext cx="123385" cy="257125"/>
            </a:xfrm>
            <a:custGeom>
              <a:avLst/>
              <a:gdLst/>
              <a:ahLst/>
              <a:cxnLst/>
              <a:rect l="0" t="0" r="0" b="0"/>
              <a:pathLst>
                <a:path w="123385" h="257125">
                  <a:moveTo>
                    <a:pt x="123384" y="9525"/>
                  </a:moveTo>
                  <a:lnTo>
                    <a:pt x="123384" y="9525"/>
                  </a:lnTo>
                  <a:lnTo>
                    <a:pt x="123384" y="4469"/>
                  </a:lnTo>
                  <a:lnTo>
                    <a:pt x="122326" y="2980"/>
                  </a:lnTo>
                  <a:lnTo>
                    <a:pt x="120562" y="1986"/>
                  </a:lnTo>
                  <a:lnTo>
                    <a:pt x="113862" y="0"/>
                  </a:lnTo>
                  <a:lnTo>
                    <a:pt x="113860" y="0"/>
                  </a:lnTo>
                  <a:lnTo>
                    <a:pt x="113859" y="22390"/>
                  </a:lnTo>
                  <a:lnTo>
                    <a:pt x="99670" y="64993"/>
                  </a:lnTo>
                  <a:lnTo>
                    <a:pt x="87910" y="95446"/>
                  </a:lnTo>
                  <a:lnTo>
                    <a:pt x="83240" y="114358"/>
                  </a:lnTo>
                  <a:lnTo>
                    <a:pt x="62939" y="158753"/>
                  </a:lnTo>
                  <a:lnTo>
                    <a:pt x="40827" y="203200"/>
                  </a:lnTo>
                  <a:lnTo>
                    <a:pt x="24958" y="229893"/>
                  </a:lnTo>
                  <a:lnTo>
                    <a:pt x="13317" y="244103"/>
                  </a:lnTo>
                  <a:lnTo>
                    <a:pt x="10966" y="250660"/>
                  </a:lnTo>
                  <a:lnTo>
                    <a:pt x="9280" y="252831"/>
                  </a:lnTo>
                  <a:lnTo>
                    <a:pt x="0" y="257006"/>
                  </a:lnTo>
                  <a:lnTo>
                    <a:pt x="4746" y="257124"/>
                  </a:lnTo>
                  <a:lnTo>
                    <a:pt x="9978" y="254331"/>
                  </a:lnTo>
                  <a:lnTo>
                    <a:pt x="12855" y="252104"/>
                  </a:lnTo>
                  <a:lnTo>
                    <a:pt x="16052" y="246807"/>
                  </a:lnTo>
                  <a:lnTo>
                    <a:pt x="2813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196" name="SMARTInkShape-Group423"/>
          <p:cNvGrpSpPr/>
          <p:nvPr/>
        </p:nvGrpSpPr>
        <p:grpSpPr>
          <a:xfrm>
            <a:off x="1609725" y="5172075"/>
            <a:ext cx="1066801" cy="700302"/>
            <a:chOff x="1609725" y="5172075"/>
            <a:chExt cx="1066801" cy="700302"/>
          </a:xfrm>
        </p:grpSpPr>
        <p:sp>
          <p:nvSpPr>
            <p:cNvPr id="20177" name="SMARTInkShape-1943"/>
            <p:cNvSpPr/>
            <p:nvPr>
              <p:custDataLst>
                <p:tags r:id="rId218"/>
              </p:custDataLst>
            </p:nvPr>
          </p:nvSpPr>
          <p:spPr>
            <a:xfrm>
              <a:off x="2611175" y="5677295"/>
              <a:ext cx="27251" cy="142481"/>
            </a:xfrm>
            <a:custGeom>
              <a:avLst/>
              <a:gdLst/>
              <a:ahLst/>
              <a:cxnLst/>
              <a:rect l="0" t="0" r="0" b="0"/>
              <a:pathLst>
                <a:path w="27251" h="142481">
                  <a:moveTo>
                    <a:pt x="27250" y="18655"/>
                  </a:moveTo>
                  <a:lnTo>
                    <a:pt x="27250" y="18655"/>
                  </a:lnTo>
                  <a:lnTo>
                    <a:pt x="27250" y="10454"/>
                  </a:lnTo>
                  <a:lnTo>
                    <a:pt x="26192" y="10013"/>
                  </a:lnTo>
                  <a:lnTo>
                    <a:pt x="19049" y="9246"/>
                  </a:lnTo>
                  <a:lnTo>
                    <a:pt x="18314" y="6359"/>
                  </a:lnTo>
                  <a:lnTo>
                    <a:pt x="18117" y="4107"/>
                  </a:lnTo>
                  <a:lnTo>
                    <a:pt x="16929" y="2606"/>
                  </a:lnTo>
                  <a:lnTo>
                    <a:pt x="9558" y="0"/>
                  </a:lnTo>
                  <a:lnTo>
                    <a:pt x="9106" y="927"/>
                  </a:lnTo>
                  <a:lnTo>
                    <a:pt x="8210" y="14073"/>
                  </a:lnTo>
                  <a:lnTo>
                    <a:pt x="7149" y="15601"/>
                  </a:lnTo>
                  <a:lnTo>
                    <a:pt x="5382" y="16618"/>
                  </a:lnTo>
                  <a:lnTo>
                    <a:pt x="3147" y="17297"/>
                  </a:lnTo>
                  <a:lnTo>
                    <a:pt x="1656" y="18808"/>
                  </a:lnTo>
                  <a:lnTo>
                    <a:pt x="0" y="23309"/>
                  </a:lnTo>
                  <a:lnTo>
                    <a:pt x="617" y="25991"/>
                  </a:lnTo>
                  <a:lnTo>
                    <a:pt x="6388" y="37900"/>
                  </a:lnTo>
                  <a:lnTo>
                    <a:pt x="8186" y="83347"/>
                  </a:lnTo>
                  <a:lnTo>
                    <a:pt x="8200" y="130128"/>
                  </a:lnTo>
                  <a:lnTo>
                    <a:pt x="8200" y="142039"/>
                  </a:lnTo>
                  <a:lnTo>
                    <a:pt x="17725" y="142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8" name="SMARTInkShape-1944"/>
            <p:cNvSpPr/>
            <p:nvPr>
              <p:custDataLst>
                <p:tags r:id="rId219"/>
              </p:custDataLst>
            </p:nvPr>
          </p:nvSpPr>
          <p:spPr>
            <a:xfrm>
              <a:off x="2500843" y="5667385"/>
              <a:ext cx="118533" cy="190322"/>
            </a:xfrm>
            <a:custGeom>
              <a:avLst/>
              <a:gdLst/>
              <a:ahLst/>
              <a:cxnLst/>
              <a:rect l="0" t="0" r="0" b="0"/>
              <a:pathLst>
                <a:path w="118533" h="190322">
                  <a:moveTo>
                    <a:pt x="118532" y="28565"/>
                  </a:moveTo>
                  <a:lnTo>
                    <a:pt x="118532" y="28565"/>
                  </a:lnTo>
                  <a:lnTo>
                    <a:pt x="118532" y="0"/>
                  </a:lnTo>
                  <a:lnTo>
                    <a:pt x="104343" y="14180"/>
                  </a:lnTo>
                  <a:lnTo>
                    <a:pt x="101642" y="22525"/>
                  </a:lnTo>
                  <a:lnTo>
                    <a:pt x="99384" y="32230"/>
                  </a:lnTo>
                  <a:lnTo>
                    <a:pt x="72938" y="79667"/>
                  </a:lnTo>
                  <a:lnTo>
                    <a:pt x="42915" y="123832"/>
                  </a:lnTo>
                  <a:lnTo>
                    <a:pt x="16955" y="167011"/>
                  </a:lnTo>
                  <a:lnTo>
                    <a:pt x="1060" y="183975"/>
                  </a:lnTo>
                  <a:lnTo>
                    <a:pt x="0" y="186146"/>
                  </a:lnTo>
                  <a:lnTo>
                    <a:pt x="353" y="187594"/>
                  </a:lnTo>
                  <a:lnTo>
                    <a:pt x="3466" y="189918"/>
                  </a:lnTo>
                  <a:lnTo>
                    <a:pt x="9061" y="190321"/>
                  </a:lnTo>
                  <a:lnTo>
                    <a:pt x="14492" y="187593"/>
                  </a:lnTo>
                  <a:lnTo>
                    <a:pt x="26603" y="177218"/>
                  </a:lnTo>
                  <a:lnTo>
                    <a:pt x="42332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79" name="SMARTInkShape-1945"/>
            <p:cNvSpPr/>
            <p:nvPr>
              <p:custDataLst>
                <p:tags r:id="rId220"/>
              </p:custDataLst>
            </p:nvPr>
          </p:nvSpPr>
          <p:spPr>
            <a:xfrm>
              <a:off x="2390821" y="5629285"/>
              <a:ext cx="104730" cy="152386"/>
            </a:xfrm>
            <a:custGeom>
              <a:avLst/>
              <a:gdLst/>
              <a:ahLst/>
              <a:cxnLst/>
              <a:rect l="0" t="0" r="0" b="0"/>
              <a:pathLst>
                <a:path w="104730" h="152386">
                  <a:moveTo>
                    <a:pt x="38054" y="19040"/>
                  </a:moveTo>
                  <a:lnTo>
                    <a:pt x="38054" y="19040"/>
                  </a:lnTo>
                  <a:lnTo>
                    <a:pt x="108" y="19040"/>
                  </a:lnTo>
                  <a:lnTo>
                    <a:pt x="0" y="13984"/>
                  </a:lnTo>
                  <a:lnTo>
                    <a:pt x="1042" y="12495"/>
                  </a:lnTo>
                  <a:lnTo>
                    <a:pt x="2796" y="11501"/>
                  </a:lnTo>
                  <a:lnTo>
                    <a:pt x="9657" y="9777"/>
                  </a:lnTo>
                  <a:lnTo>
                    <a:pt x="26707" y="8479"/>
                  </a:lnTo>
                  <a:lnTo>
                    <a:pt x="49469" y="1317"/>
                  </a:lnTo>
                  <a:lnTo>
                    <a:pt x="83788" y="0"/>
                  </a:lnTo>
                  <a:lnTo>
                    <a:pt x="93714" y="8192"/>
                  </a:lnTo>
                  <a:lnTo>
                    <a:pt x="94541" y="11749"/>
                  </a:lnTo>
                  <a:lnTo>
                    <a:pt x="95073" y="17600"/>
                  </a:lnTo>
                  <a:lnTo>
                    <a:pt x="86992" y="35316"/>
                  </a:lnTo>
                  <a:lnTo>
                    <a:pt x="72537" y="51104"/>
                  </a:lnTo>
                  <a:lnTo>
                    <a:pt x="35260" y="79373"/>
                  </a:lnTo>
                  <a:lnTo>
                    <a:pt x="31520" y="85718"/>
                  </a:lnTo>
                  <a:lnTo>
                    <a:pt x="28800" y="92067"/>
                  </a:lnTo>
                  <a:lnTo>
                    <a:pt x="11247" y="112409"/>
                  </a:lnTo>
                  <a:lnTo>
                    <a:pt x="10265" y="116276"/>
                  </a:lnTo>
                  <a:lnTo>
                    <a:pt x="9525" y="131575"/>
                  </a:lnTo>
                  <a:lnTo>
                    <a:pt x="14549" y="137873"/>
                  </a:lnTo>
                  <a:lnTo>
                    <a:pt x="19846" y="140647"/>
                  </a:lnTo>
                  <a:lnTo>
                    <a:pt x="22741" y="141386"/>
                  </a:lnTo>
                  <a:lnTo>
                    <a:pt x="24670" y="142938"/>
                  </a:lnTo>
                  <a:lnTo>
                    <a:pt x="26814" y="147483"/>
                  </a:lnTo>
                  <a:lnTo>
                    <a:pt x="28444" y="149119"/>
                  </a:lnTo>
                  <a:lnTo>
                    <a:pt x="33077" y="150936"/>
                  </a:lnTo>
                  <a:lnTo>
                    <a:pt x="78981" y="152385"/>
                  </a:lnTo>
                  <a:lnTo>
                    <a:pt x="89052" y="151330"/>
                  </a:lnTo>
                  <a:lnTo>
                    <a:pt x="104729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0" name="SMARTInkShape-1946"/>
            <p:cNvSpPr/>
            <p:nvPr>
              <p:custDataLst>
                <p:tags r:id="rId221"/>
              </p:custDataLst>
            </p:nvPr>
          </p:nvSpPr>
          <p:spPr>
            <a:xfrm>
              <a:off x="2571750" y="5781675"/>
              <a:ext cx="104776" cy="46264"/>
            </a:xfrm>
            <a:custGeom>
              <a:avLst/>
              <a:gdLst/>
              <a:ahLst/>
              <a:cxnLst/>
              <a:rect l="0" t="0" r="0" b="0"/>
              <a:pathLst>
                <a:path w="104776" h="46264">
                  <a:moveTo>
                    <a:pt x="28575" y="38100"/>
                  </a:moveTo>
                  <a:lnTo>
                    <a:pt x="28575" y="38100"/>
                  </a:lnTo>
                  <a:lnTo>
                    <a:pt x="28575" y="33044"/>
                  </a:lnTo>
                  <a:lnTo>
                    <a:pt x="27517" y="31555"/>
                  </a:lnTo>
                  <a:lnTo>
                    <a:pt x="25753" y="30561"/>
                  </a:lnTo>
                  <a:lnTo>
                    <a:pt x="23519" y="29899"/>
                  </a:lnTo>
                  <a:lnTo>
                    <a:pt x="22029" y="28399"/>
                  </a:lnTo>
                  <a:lnTo>
                    <a:pt x="20374" y="23911"/>
                  </a:lnTo>
                  <a:lnTo>
                    <a:pt x="18874" y="22290"/>
                  </a:lnTo>
                  <a:lnTo>
                    <a:pt x="9951" y="19177"/>
                  </a:lnTo>
                  <a:lnTo>
                    <a:pt x="404" y="9920"/>
                  </a:lnTo>
                  <a:lnTo>
                    <a:pt x="0" y="36657"/>
                  </a:lnTo>
                  <a:lnTo>
                    <a:pt x="1058" y="37138"/>
                  </a:lnTo>
                  <a:lnTo>
                    <a:pt x="5056" y="37673"/>
                  </a:lnTo>
                  <a:lnTo>
                    <a:pt x="6546" y="38874"/>
                  </a:lnTo>
                  <a:lnTo>
                    <a:pt x="8201" y="43030"/>
                  </a:lnTo>
                  <a:lnTo>
                    <a:pt x="9701" y="44563"/>
                  </a:lnTo>
                  <a:lnTo>
                    <a:pt x="14189" y="46263"/>
                  </a:lnTo>
                  <a:lnTo>
                    <a:pt x="16868" y="45659"/>
                  </a:lnTo>
                  <a:lnTo>
                    <a:pt x="28771" y="39906"/>
                  </a:lnTo>
                  <a:lnTo>
                    <a:pt x="44476" y="37280"/>
                  </a:lnTo>
                  <a:lnTo>
                    <a:pt x="57155" y="30609"/>
                  </a:lnTo>
                  <a:lnTo>
                    <a:pt x="60329" y="29931"/>
                  </a:lnTo>
                  <a:lnTo>
                    <a:pt x="69851" y="23920"/>
                  </a:lnTo>
                  <a:lnTo>
                    <a:pt x="82550" y="13466"/>
                  </a:lnTo>
                  <a:lnTo>
                    <a:pt x="95250" y="748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1" name="SMARTInkShape-1947"/>
            <p:cNvSpPr/>
            <p:nvPr>
              <p:custDataLst>
                <p:tags r:id="rId222"/>
              </p:custDataLst>
            </p:nvPr>
          </p:nvSpPr>
          <p:spPr>
            <a:xfrm>
              <a:off x="2343150" y="5610235"/>
              <a:ext cx="123826" cy="262142"/>
            </a:xfrm>
            <a:custGeom>
              <a:avLst/>
              <a:gdLst/>
              <a:ahLst/>
              <a:cxnLst/>
              <a:rect l="0" t="0" r="0" b="0"/>
              <a:pathLst>
                <a:path w="123826" h="262142">
                  <a:moveTo>
                    <a:pt x="123825" y="9515"/>
                  </a:moveTo>
                  <a:lnTo>
                    <a:pt x="123825" y="9515"/>
                  </a:lnTo>
                  <a:lnTo>
                    <a:pt x="115624" y="1314"/>
                  </a:lnTo>
                  <a:lnTo>
                    <a:pt x="106215" y="106"/>
                  </a:lnTo>
                  <a:lnTo>
                    <a:pt x="91643" y="0"/>
                  </a:lnTo>
                  <a:lnTo>
                    <a:pt x="89671" y="1055"/>
                  </a:lnTo>
                  <a:lnTo>
                    <a:pt x="88356" y="2817"/>
                  </a:lnTo>
                  <a:lnTo>
                    <a:pt x="85836" y="7597"/>
                  </a:lnTo>
                  <a:lnTo>
                    <a:pt x="72621" y="27436"/>
                  </a:lnTo>
                  <a:lnTo>
                    <a:pt x="56546" y="70155"/>
                  </a:lnTo>
                  <a:lnTo>
                    <a:pt x="42254" y="114749"/>
                  </a:lnTo>
                  <a:lnTo>
                    <a:pt x="33591" y="156919"/>
                  </a:lnTo>
                  <a:lnTo>
                    <a:pt x="18874" y="200611"/>
                  </a:lnTo>
                  <a:lnTo>
                    <a:pt x="2807" y="244034"/>
                  </a:lnTo>
                  <a:lnTo>
                    <a:pt x="109" y="262141"/>
                  </a:lnTo>
                  <a:lnTo>
                    <a:pt x="0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2" name="SMARTInkShape-1948"/>
            <p:cNvSpPr/>
            <p:nvPr>
              <p:custDataLst>
                <p:tags r:id="rId223"/>
              </p:custDataLst>
            </p:nvPr>
          </p:nvSpPr>
          <p:spPr>
            <a:xfrm>
              <a:off x="2247911" y="5648444"/>
              <a:ext cx="76190" cy="171332"/>
            </a:xfrm>
            <a:custGeom>
              <a:avLst/>
              <a:gdLst/>
              <a:ahLst/>
              <a:cxnLst/>
              <a:rect l="0" t="0" r="0" b="0"/>
              <a:pathLst>
                <a:path w="76190" h="171332">
                  <a:moveTo>
                    <a:pt x="76189" y="18931"/>
                  </a:moveTo>
                  <a:lnTo>
                    <a:pt x="76189" y="18931"/>
                  </a:lnTo>
                  <a:lnTo>
                    <a:pt x="71133" y="18931"/>
                  </a:lnTo>
                  <a:lnTo>
                    <a:pt x="65828" y="16109"/>
                  </a:lnTo>
                  <a:lnTo>
                    <a:pt x="58855" y="10730"/>
                  </a:lnTo>
                  <a:lnTo>
                    <a:pt x="52591" y="9798"/>
                  </a:lnTo>
                  <a:lnTo>
                    <a:pt x="50932" y="8610"/>
                  </a:lnTo>
                  <a:lnTo>
                    <a:pt x="49826" y="6758"/>
                  </a:lnTo>
                  <a:lnTo>
                    <a:pt x="49089" y="4466"/>
                  </a:lnTo>
                  <a:lnTo>
                    <a:pt x="47539" y="2937"/>
                  </a:lnTo>
                  <a:lnTo>
                    <a:pt x="38519" y="0"/>
                  </a:lnTo>
                  <a:lnTo>
                    <a:pt x="38217" y="4973"/>
                  </a:lnTo>
                  <a:lnTo>
                    <a:pt x="37115" y="6450"/>
                  </a:lnTo>
                  <a:lnTo>
                    <a:pt x="33070" y="8093"/>
                  </a:lnTo>
                  <a:lnTo>
                    <a:pt x="31568" y="9589"/>
                  </a:lnTo>
                  <a:lnTo>
                    <a:pt x="29899" y="14074"/>
                  </a:lnTo>
                  <a:lnTo>
                    <a:pt x="27769" y="25576"/>
                  </a:lnTo>
                  <a:lnTo>
                    <a:pt x="22096" y="35952"/>
                  </a:lnTo>
                  <a:lnTo>
                    <a:pt x="10958" y="82600"/>
                  </a:lnTo>
                  <a:lnTo>
                    <a:pt x="956" y="125833"/>
                  </a:lnTo>
                  <a:lnTo>
                    <a:pt x="0" y="169009"/>
                  </a:lnTo>
                  <a:lnTo>
                    <a:pt x="1055" y="169783"/>
                  </a:lnTo>
                  <a:lnTo>
                    <a:pt x="9514" y="1713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3" name="SMARTInkShape-1949"/>
            <p:cNvSpPr/>
            <p:nvPr>
              <p:custDataLst>
                <p:tags r:id="rId224"/>
              </p:custDataLst>
            </p:nvPr>
          </p:nvSpPr>
          <p:spPr>
            <a:xfrm>
              <a:off x="2171704" y="5715000"/>
              <a:ext cx="114297" cy="19041"/>
            </a:xfrm>
            <a:custGeom>
              <a:avLst/>
              <a:gdLst/>
              <a:ahLst/>
              <a:cxnLst/>
              <a:rect l="0" t="0" r="0" b="0"/>
              <a:pathLst>
                <a:path w="114297" h="19041">
                  <a:moveTo>
                    <a:pt x="19046" y="9525"/>
                  </a:moveTo>
                  <a:lnTo>
                    <a:pt x="19046" y="9525"/>
                  </a:lnTo>
                  <a:lnTo>
                    <a:pt x="7" y="9525"/>
                  </a:lnTo>
                  <a:lnTo>
                    <a:pt x="0" y="14581"/>
                  </a:lnTo>
                  <a:lnTo>
                    <a:pt x="1057" y="16070"/>
                  </a:lnTo>
                  <a:lnTo>
                    <a:pt x="2820" y="17064"/>
                  </a:lnTo>
                  <a:lnTo>
                    <a:pt x="9697" y="18788"/>
                  </a:lnTo>
                  <a:lnTo>
                    <a:pt x="36933" y="19040"/>
                  </a:lnTo>
                  <a:lnTo>
                    <a:pt x="45693" y="16223"/>
                  </a:lnTo>
                  <a:lnTo>
                    <a:pt x="54172" y="12502"/>
                  </a:lnTo>
                  <a:lnTo>
                    <a:pt x="98333" y="3056"/>
                  </a:lnTo>
                  <a:lnTo>
                    <a:pt x="1142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4" name="SMARTInkShape-1950"/>
            <p:cNvSpPr/>
            <p:nvPr>
              <p:custDataLst>
                <p:tags r:id="rId225"/>
              </p:custDataLst>
            </p:nvPr>
          </p:nvSpPr>
          <p:spPr>
            <a:xfrm>
              <a:off x="1963636" y="5620179"/>
              <a:ext cx="149422" cy="208714"/>
            </a:xfrm>
            <a:custGeom>
              <a:avLst/>
              <a:gdLst/>
              <a:ahLst/>
              <a:cxnLst/>
              <a:rect l="0" t="0" r="0" b="0"/>
              <a:pathLst>
                <a:path w="149422" h="208714">
                  <a:moveTo>
                    <a:pt x="65189" y="47196"/>
                  </a:moveTo>
                  <a:lnTo>
                    <a:pt x="65189" y="47196"/>
                  </a:lnTo>
                  <a:lnTo>
                    <a:pt x="60132" y="42140"/>
                  </a:lnTo>
                  <a:lnTo>
                    <a:pt x="57650" y="36835"/>
                  </a:lnTo>
                  <a:lnTo>
                    <a:pt x="56988" y="33939"/>
                  </a:lnTo>
                  <a:lnTo>
                    <a:pt x="55488" y="32008"/>
                  </a:lnTo>
                  <a:lnTo>
                    <a:pt x="51000" y="29863"/>
                  </a:lnTo>
                  <a:lnTo>
                    <a:pt x="3529" y="28146"/>
                  </a:lnTo>
                  <a:lnTo>
                    <a:pt x="0" y="28146"/>
                  </a:lnTo>
                  <a:lnTo>
                    <a:pt x="26248" y="28146"/>
                  </a:lnTo>
                  <a:lnTo>
                    <a:pt x="34829" y="25324"/>
                  </a:lnTo>
                  <a:lnTo>
                    <a:pt x="43229" y="21601"/>
                  </a:lnTo>
                  <a:lnTo>
                    <a:pt x="58800" y="18445"/>
                  </a:lnTo>
                  <a:lnTo>
                    <a:pt x="71645" y="12336"/>
                  </a:lnTo>
                  <a:lnTo>
                    <a:pt x="117995" y="538"/>
                  </a:lnTo>
                  <a:lnTo>
                    <a:pt x="124994" y="0"/>
                  </a:lnTo>
                  <a:lnTo>
                    <a:pt x="131633" y="2584"/>
                  </a:lnTo>
                  <a:lnTo>
                    <a:pt x="145875" y="13773"/>
                  </a:lnTo>
                  <a:lnTo>
                    <a:pt x="148674" y="19289"/>
                  </a:lnTo>
                  <a:lnTo>
                    <a:pt x="149421" y="22241"/>
                  </a:lnTo>
                  <a:lnTo>
                    <a:pt x="148860" y="25267"/>
                  </a:lnTo>
                  <a:lnTo>
                    <a:pt x="143014" y="34584"/>
                  </a:lnTo>
                  <a:lnTo>
                    <a:pt x="109965" y="76609"/>
                  </a:lnTo>
                  <a:lnTo>
                    <a:pt x="72065" y="124006"/>
                  </a:lnTo>
                  <a:lnTo>
                    <a:pt x="49161" y="147622"/>
                  </a:lnTo>
                  <a:lnTo>
                    <a:pt x="38309" y="154624"/>
                  </a:lnTo>
                  <a:lnTo>
                    <a:pt x="34569" y="159031"/>
                  </a:lnTo>
                  <a:lnTo>
                    <a:pt x="23017" y="182351"/>
                  </a:lnTo>
                  <a:lnTo>
                    <a:pt x="22258" y="185983"/>
                  </a:lnTo>
                  <a:lnTo>
                    <a:pt x="22810" y="189462"/>
                  </a:lnTo>
                  <a:lnTo>
                    <a:pt x="26244" y="197595"/>
                  </a:lnTo>
                  <a:lnTo>
                    <a:pt x="27584" y="198262"/>
                  </a:lnTo>
                  <a:lnTo>
                    <a:pt x="34526" y="200260"/>
                  </a:lnTo>
                  <a:lnTo>
                    <a:pt x="40272" y="204477"/>
                  </a:lnTo>
                  <a:lnTo>
                    <a:pt x="49176" y="207057"/>
                  </a:lnTo>
                  <a:lnTo>
                    <a:pt x="72139" y="208713"/>
                  </a:lnTo>
                  <a:lnTo>
                    <a:pt x="90767" y="203944"/>
                  </a:lnTo>
                  <a:lnTo>
                    <a:pt x="141389" y="180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5" name="SMARTInkShape-1951"/>
            <p:cNvSpPr/>
            <p:nvPr>
              <p:custDataLst>
                <p:tags r:id="rId226"/>
              </p:custDataLst>
            </p:nvPr>
          </p:nvSpPr>
          <p:spPr>
            <a:xfrm>
              <a:off x="1947532" y="5592510"/>
              <a:ext cx="100344" cy="236612"/>
            </a:xfrm>
            <a:custGeom>
              <a:avLst/>
              <a:gdLst/>
              <a:ahLst/>
              <a:cxnLst/>
              <a:rect l="0" t="0" r="0" b="0"/>
              <a:pathLst>
                <a:path w="100344" h="236612">
                  <a:moveTo>
                    <a:pt x="90818" y="27240"/>
                  </a:moveTo>
                  <a:lnTo>
                    <a:pt x="90818" y="27240"/>
                  </a:lnTo>
                  <a:lnTo>
                    <a:pt x="90818" y="22184"/>
                  </a:lnTo>
                  <a:lnTo>
                    <a:pt x="91876" y="20695"/>
                  </a:lnTo>
                  <a:lnTo>
                    <a:pt x="93640" y="19701"/>
                  </a:lnTo>
                  <a:lnTo>
                    <a:pt x="95875" y="19039"/>
                  </a:lnTo>
                  <a:lnTo>
                    <a:pt x="97364" y="17539"/>
                  </a:lnTo>
                  <a:lnTo>
                    <a:pt x="100308" y="8316"/>
                  </a:lnTo>
                  <a:lnTo>
                    <a:pt x="100340" y="0"/>
                  </a:lnTo>
                  <a:lnTo>
                    <a:pt x="100343" y="12889"/>
                  </a:lnTo>
                  <a:lnTo>
                    <a:pt x="97521" y="18392"/>
                  </a:lnTo>
                  <a:lnTo>
                    <a:pt x="95286" y="21342"/>
                  </a:lnTo>
                  <a:lnTo>
                    <a:pt x="92804" y="30263"/>
                  </a:lnTo>
                  <a:lnTo>
                    <a:pt x="88584" y="47185"/>
                  </a:lnTo>
                  <a:lnTo>
                    <a:pt x="80631" y="62783"/>
                  </a:lnTo>
                  <a:lnTo>
                    <a:pt x="71572" y="79752"/>
                  </a:lnTo>
                  <a:lnTo>
                    <a:pt x="52701" y="122083"/>
                  </a:lnTo>
                  <a:lnTo>
                    <a:pt x="40366" y="141419"/>
                  </a:lnTo>
                  <a:lnTo>
                    <a:pt x="11835" y="185983"/>
                  </a:lnTo>
                  <a:lnTo>
                    <a:pt x="0" y="222835"/>
                  </a:lnTo>
                  <a:lnTo>
                    <a:pt x="639" y="226428"/>
                  </a:lnTo>
                  <a:lnTo>
                    <a:pt x="5016" y="236611"/>
                  </a:lnTo>
                  <a:lnTo>
                    <a:pt x="24143" y="217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6" name="SMARTInkShape-1952"/>
            <p:cNvSpPr/>
            <p:nvPr>
              <p:custDataLst>
                <p:tags r:id="rId227"/>
              </p:custDataLst>
            </p:nvPr>
          </p:nvSpPr>
          <p:spPr>
            <a:xfrm>
              <a:off x="2486144" y="5381625"/>
              <a:ext cx="104657" cy="38101"/>
            </a:xfrm>
            <a:custGeom>
              <a:avLst/>
              <a:gdLst/>
              <a:ahLst/>
              <a:cxnLst/>
              <a:rect l="0" t="0" r="0" b="0"/>
              <a:pathLst>
                <a:path w="104657" h="38101">
                  <a:moveTo>
                    <a:pt x="18931" y="38100"/>
                  </a:moveTo>
                  <a:lnTo>
                    <a:pt x="18931" y="38100"/>
                  </a:lnTo>
                  <a:lnTo>
                    <a:pt x="10730" y="29899"/>
                  </a:lnTo>
                  <a:lnTo>
                    <a:pt x="9798" y="23911"/>
                  </a:lnTo>
                  <a:lnTo>
                    <a:pt x="8610" y="23349"/>
                  </a:lnTo>
                  <a:lnTo>
                    <a:pt x="6759" y="24034"/>
                  </a:lnTo>
                  <a:lnTo>
                    <a:pt x="283" y="28310"/>
                  </a:lnTo>
                  <a:lnTo>
                    <a:pt x="0" y="23440"/>
                  </a:lnTo>
                  <a:lnTo>
                    <a:pt x="1019" y="21977"/>
                  </a:lnTo>
                  <a:lnTo>
                    <a:pt x="2756" y="21001"/>
                  </a:lnTo>
                  <a:lnTo>
                    <a:pt x="9589" y="19307"/>
                  </a:lnTo>
                  <a:lnTo>
                    <a:pt x="22548" y="19084"/>
                  </a:lnTo>
                  <a:lnTo>
                    <a:pt x="28652" y="16242"/>
                  </a:lnTo>
                  <a:lnTo>
                    <a:pt x="34893" y="12511"/>
                  </a:lnTo>
                  <a:lnTo>
                    <a:pt x="45415" y="10410"/>
                  </a:lnTo>
                  <a:lnTo>
                    <a:pt x="68410" y="9641"/>
                  </a:lnTo>
                  <a:lnTo>
                    <a:pt x="75494" y="6754"/>
                  </a:lnTo>
                  <a:lnTo>
                    <a:pt x="78865" y="4502"/>
                  </a:lnTo>
                  <a:lnTo>
                    <a:pt x="10465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7" name="SMARTInkShape-1953"/>
            <p:cNvSpPr/>
            <p:nvPr>
              <p:custDataLst>
                <p:tags r:id="rId228"/>
              </p:custDataLst>
            </p:nvPr>
          </p:nvSpPr>
          <p:spPr>
            <a:xfrm>
              <a:off x="2505075" y="5295938"/>
              <a:ext cx="38101" cy="133313"/>
            </a:xfrm>
            <a:custGeom>
              <a:avLst/>
              <a:gdLst/>
              <a:ahLst/>
              <a:cxnLst/>
              <a:rect l="0" t="0" r="0" b="0"/>
              <a:pathLst>
                <a:path w="38101" h="133313">
                  <a:moveTo>
                    <a:pt x="38100" y="19012"/>
                  </a:moveTo>
                  <a:lnTo>
                    <a:pt x="38100" y="19012"/>
                  </a:lnTo>
                  <a:lnTo>
                    <a:pt x="38100" y="1403"/>
                  </a:lnTo>
                  <a:lnTo>
                    <a:pt x="37042" y="922"/>
                  </a:lnTo>
                  <a:lnTo>
                    <a:pt x="23911" y="0"/>
                  </a:lnTo>
                  <a:lnTo>
                    <a:pt x="22291" y="1045"/>
                  </a:lnTo>
                  <a:lnTo>
                    <a:pt x="21210" y="2801"/>
                  </a:lnTo>
                  <a:lnTo>
                    <a:pt x="19334" y="9665"/>
                  </a:lnTo>
                  <a:lnTo>
                    <a:pt x="19087" y="22629"/>
                  </a:lnTo>
                  <a:lnTo>
                    <a:pt x="16245" y="28733"/>
                  </a:lnTo>
                  <a:lnTo>
                    <a:pt x="12511" y="34974"/>
                  </a:lnTo>
                  <a:lnTo>
                    <a:pt x="10410" y="45496"/>
                  </a:lnTo>
                  <a:lnTo>
                    <a:pt x="9535" y="88746"/>
                  </a:lnTo>
                  <a:lnTo>
                    <a:pt x="6707" y="95160"/>
                  </a:lnTo>
                  <a:lnTo>
                    <a:pt x="4472" y="98353"/>
                  </a:lnTo>
                  <a:lnTo>
                    <a:pt x="393" y="120578"/>
                  </a:lnTo>
                  <a:lnTo>
                    <a:pt x="0" y="133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8" name="SMARTInkShape-1954"/>
            <p:cNvSpPr/>
            <p:nvPr>
              <p:custDataLst>
                <p:tags r:id="rId229"/>
              </p:custDataLst>
            </p:nvPr>
          </p:nvSpPr>
          <p:spPr>
            <a:xfrm>
              <a:off x="2429006" y="5295900"/>
              <a:ext cx="85595" cy="150597"/>
            </a:xfrm>
            <a:custGeom>
              <a:avLst/>
              <a:gdLst/>
              <a:ahLst/>
              <a:cxnLst/>
              <a:rect l="0" t="0" r="0" b="0"/>
              <a:pathLst>
                <a:path w="85595" h="150597">
                  <a:moveTo>
                    <a:pt x="85594" y="19050"/>
                  </a:moveTo>
                  <a:lnTo>
                    <a:pt x="85594" y="19050"/>
                  </a:lnTo>
                  <a:lnTo>
                    <a:pt x="85594" y="3"/>
                  </a:lnTo>
                  <a:lnTo>
                    <a:pt x="80538" y="0"/>
                  </a:lnTo>
                  <a:lnTo>
                    <a:pt x="79048" y="1059"/>
                  </a:lnTo>
                  <a:lnTo>
                    <a:pt x="78055" y="2822"/>
                  </a:lnTo>
                  <a:lnTo>
                    <a:pt x="77393" y="5056"/>
                  </a:lnTo>
                  <a:lnTo>
                    <a:pt x="68704" y="19298"/>
                  </a:lnTo>
                  <a:lnTo>
                    <a:pt x="67984" y="22390"/>
                  </a:lnTo>
                  <a:lnTo>
                    <a:pt x="37912" y="68911"/>
                  </a:lnTo>
                  <a:lnTo>
                    <a:pt x="13625" y="111016"/>
                  </a:lnTo>
                  <a:lnTo>
                    <a:pt x="9589" y="125792"/>
                  </a:lnTo>
                  <a:lnTo>
                    <a:pt x="7407" y="128310"/>
                  </a:lnTo>
                  <a:lnTo>
                    <a:pt x="4894" y="129991"/>
                  </a:lnTo>
                  <a:lnTo>
                    <a:pt x="3219" y="132169"/>
                  </a:lnTo>
                  <a:lnTo>
                    <a:pt x="1358" y="137411"/>
                  </a:lnTo>
                  <a:lnTo>
                    <a:pt x="0" y="150596"/>
                  </a:lnTo>
                  <a:lnTo>
                    <a:pt x="1015" y="150139"/>
                  </a:lnTo>
                  <a:lnTo>
                    <a:pt x="1891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89" name="SMARTInkShape-1955"/>
            <p:cNvSpPr/>
            <p:nvPr>
              <p:custDataLst>
                <p:tags r:id="rId230"/>
              </p:custDataLst>
            </p:nvPr>
          </p:nvSpPr>
          <p:spPr>
            <a:xfrm>
              <a:off x="2286158" y="5191128"/>
              <a:ext cx="160265" cy="190092"/>
            </a:xfrm>
            <a:custGeom>
              <a:avLst/>
              <a:gdLst/>
              <a:ahLst/>
              <a:cxnLst/>
              <a:rect l="0" t="0" r="0" b="0"/>
              <a:pathLst>
                <a:path w="160265" h="190092">
                  <a:moveTo>
                    <a:pt x="66517" y="28572"/>
                  </a:moveTo>
                  <a:lnTo>
                    <a:pt x="66517" y="28572"/>
                  </a:lnTo>
                  <a:lnTo>
                    <a:pt x="61461" y="28572"/>
                  </a:lnTo>
                  <a:lnTo>
                    <a:pt x="59971" y="27514"/>
                  </a:lnTo>
                  <a:lnTo>
                    <a:pt x="58978" y="25750"/>
                  </a:lnTo>
                  <a:lnTo>
                    <a:pt x="58316" y="23516"/>
                  </a:lnTo>
                  <a:lnTo>
                    <a:pt x="56816" y="22027"/>
                  </a:lnTo>
                  <a:lnTo>
                    <a:pt x="52328" y="20371"/>
                  </a:lnTo>
                  <a:lnTo>
                    <a:pt x="5912" y="19050"/>
                  </a:lnTo>
                  <a:lnTo>
                    <a:pt x="0" y="19047"/>
                  </a:lnTo>
                  <a:lnTo>
                    <a:pt x="27292" y="19047"/>
                  </a:lnTo>
                  <a:lnTo>
                    <a:pt x="36031" y="16225"/>
                  </a:lnTo>
                  <a:lnTo>
                    <a:pt x="44501" y="12502"/>
                  </a:lnTo>
                  <a:lnTo>
                    <a:pt x="91809" y="957"/>
                  </a:lnTo>
                  <a:lnTo>
                    <a:pt x="138368" y="23"/>
                  </a:lnTo>
                  <a:lnTo>
                    <a:pt x="150206" y="0"/>
                  </a:lnTo>
                  <a:lnTo>
                    <a:pt x="156695" y="5054"/>
                  </a:lnTo>
                  <a:lnTo>
                    <a:pt x="159513" y="10359"/>
                  </a:lnTo>
                  <a:lnTo>
                    <a:pt x="160264" y="13255"/>
                  </a:lnTo>
                  <a:lnTo>
                    <a:pt x="159707" y="15186"/>
                  </a:lnTo>
                  <a:lnTo>
                    <a:pt x="158277" y="16472"/>
                  </a:lnTo>
                  <a:lnTo>
                    <a:pt x="156265" y="17331"/>
                  </a:lnTo>
                  <a:lnTo>
                    <a:pt x="154924" y="18962"/>
                  </a:lnTo>
                  <a:lnTo>
                    <a:pt x="142038" y="45816"/>
                  </a:lnTo>
                  <a:lnTo>
                    <a:pt x="98083" y="92226"/>
                  </a:lnTo>
                  <a:lnTo>
                    <a:pt x="53905" y="136433"/>
                  </a:lnTo>
                  <a:lnTo>
                    <a:pt x="32937" y="158461"/>
                  </a:lnTo>
                  <a:lnTo>
                    <a:pt x="26488" y="171391"/>
                  </a:lnTo>
                  <a:lnTo>
                    <a:pt x="23956" y="174585"/>
                  </a:lnTo>
                  <a:lnTo>
                    <a:pt x="23326" y="176714"/>
                  </a:lnTo>
                  <a:lnTo>
                    <a:pt x="23965" y="178133"/>
                  </a:lnTo>
                  <a:lnTo>
                    <a:pt x="36541" y="189124"/>
                  </a:lnTo>
                  <a:lnTo>
                    <a:pt x="42583" y="190091"/>
                  </a:lnTo>
                  <a:lnTo>
                    <a:pt x="61711" y="189358"/>
                  </a:lnTo>
                  <a:lnTo>
                    <a:pt x="104707" y="178732"/>
                  </a:lnTo>
                  <a:lnTo>
                    <a:pt x="123667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0" name="SMARTInkShape-1956"/>
            <p:cNvSpPr/>
            <p:nvPr>
              <p:custDataLst>
                <p:tags r:id="rId231"/>
              </p:custDataLst>
            </p:nvPr>
          </p:nvSpPr>
          <p:spPr>
            <a:xfrm>
              <a:off x="2267381" y="5172075"/>
              <a:ext cx="104310" cy="214719"/>
            </a:xfrm>
            <a:custGeom>
              <a:avLst/>
              <a:gdLst/>
              <a:ahLst/>
              <a:cxnLst/>
              <a:rect l="0" t="0" r="0" b="0"/>
              <a:pathLst>
                <a:path w="104310" h="214719">
                  <a:moveTo>
                    <a:pt x="94819" y="9525"/>
                  </a:moveTo>
                  <a:lnTo>
                    <a:pt x="94819" y="9525"/>
                  </a:lnTo>
                  <a:lnTo>
                    <a:pt x="99875" y="9525"/>
                  </a:lnTo>
                  <a:lnTo>
                    <a:pt x="101365" y="8467"/>
                  </a:lnTo>
                  <a:lnTo>
                    <a:pt x="102358" y="6703"/>
                  </a:lnTo>
                  <a:lnTo>
                    <a:pt x="104309" y="116"/>
                  </a:lnTo>
                  <a:lnTo>
                    <a:pt x="80470" y="0"/>
                  </a:lnTo>
                  <a:lnTo>
                    <a:pt x="78903" y="1059"/>
                  </a:lnTo>
                  <a:lnTo>
                    <a:pt x="77858" y="2822"/>
                  </a:lnTo>
                  <a:lnTo>
                    <a:pt x="76182" y="8201"/>
                  </a:lnTo>
                  <a:lnTo>
                    <a:pt x="69304" y="16868"/>
                  </a:lnTo>
                  <a:lnTo>
                    <a:pt x="67604" y="22666"/>
                  </a:lnTo>
                  <a:lnTo>
                    <a:pt x="65454" y="41558"/>
                  </a:lnTo>
                  <a:lnTo>
                    <a:pt x="59778" y="54177"/>
                  </a:lnTo>
                  <a:lnTo>
                    <a:pt x="49383" y="89196"/>
                  </a:lnTo>
                  <a:lnTo>
                    <a:pt x="28086" y="133367"/>
                  </a:lnTo>
                  <a:lnTo>
                    <a:pt x="22826" y="146057"/>
                  </a:lnTo>
                  <a:lnTo>
                    <a:pt x="18807" y="164044"/>
                  </a:lnTo>
                  <a:lnTo>
                    <a:pt x="12442" y="177604"/>
                  </a:lnTo>
                  <a:lnTo>
                    <a:pt x="9028" y="192441"/>
                  </a:lnTo>
                  <a:lnTo>
                    <a:pt x="6933" y="194969"/>
                  </a:lnTo>
                  <a:lnTo>
                    <a:pt x="4478" y="196654"/>
                  </a:lnTo>
                  <a:lnTo>
                    <a:pt x="2842" y="198836"/>
                  </a:lnTo>
                  <a:lnTo>
                    <a:pt x="0" y="207930"/>
                  </a:lnTo>
                  <a:lnTo>
                    <a:pt x="4753" y="214126"/>
                  </a:lnTo>
                  <a:lnTo>
                    <a:pt x="6200" y="214718"/>
                  </a:lnTo>
                  <a:lnTo>
                    <a:pt x="7165" y="214054"/>
                  </a:lnTo>
                  <a:lnTo>
                    <a:pt x="7808" y="212553"/>
                  </a:lnTo>
                  <a:lnTo>
                    <a:pt x="9295" y="211551"/>
                  </a:lnTo>
                  <a:lnTo>
                    <a:pt x="1861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1" name="SMARTInkShape-1957"/>
            <p:cNvSpPr/>
            <p:nvPr>
              <p:custDataLst>
                <p:tags r:id="rId232"/>
              </p:custDataLst>
            </p:nvPr>
          </p:nvSpPr>
          <p:spPr>
            <a:xfrm>
              <a:off x="2038361" y="5200650"/>
              <a:ext cx="141373" cy="179641"/>
            </a:xfrm>
            <a:custGeom>
              <a:avLst/>
              <a:gdLst/>
              <a:ahLst/>
              <a:cxnLst/>
              <a:rect l="0" t="0" r="0" b="0"/>
              <a:pathLst>
                <a:path w="141373" h="179641">
                  <a:moveTo>
                    <a:pt x="57139" y="19050"/>
                  </a:moveTo>
                  <a:lnTo>
                    <a:pt x="57139" y="19050"/>
                  </a:lnTo>
                  <a:lnTo>
                    <a:pt x="43882" y="19050"/>
                  </a:lnTo>
                  <a:lnTo>
                    <a:pt x="37841" y="16228"/>
                  </a:lnTo>
                  <a:lnTo>
                    <a:pt x="34749" y="13994"/>
                  </a:lnTo>
                  <a:lnTo>
                    <a:pt x="31629" y="13562"/>
                  </a:lnTo>
                  <a:lnTo>
                    <a:pt x="11391" y="18774"/>
                  </a:lnTo>
                  <a:lnTo>
                    <a:pt x="28" y="9559"/>
                  </a:lnTo>
                  <a:lnTo>
                    <a:pt x="0" y="4478"/>
                  </a:lnTo>
                  <a:lnTo>
                    <a:pt x="1055" y="2986"/>
                  </a:lnTo>
                  <a:lnTo>
                    <a:pt x="2816" y="1991"/>
                  </a:lnTo>
                  <a:lnTo>
                    <a:pt x="13248" y="393"/>
                  </a:lnTo>
                  <a:lnTo>
                    <a:pt x="59380" y="5"/>
                  </a:lnTo>
                  <a:lnTo>
                    <a:pt x="106489" y="0"/>
                  </a:lnTo>
                  <a:lnTo>
                    <a:pt x="117034" y="0"/>
                  </a:lnTo>
                  <a:lnTo>
                    <a:pt x="123623" y="2822"/>
                  </a:lnTo>
                  <a:lnTo>
                    <a:pt x="141372" y="17609"/>
                  </a:lnTo>
                  <a:lnTo>
                    <a:pt x="140811" y="19148"/>
                  </a:lnTo>
                  <a:lnTo>
                    <a:pt x="136023" y="26370"/>
                  </a:lnTo>
                  <a:lnTo>
                    <a:pt x="133076" y="35212"/>
                  </a:lnTo>
                  <a:lnTo>
                    <a:pt x="101549" y="69853"/>
                  </a:lnTo>
                  <a:lnTo>
                    <a:pt x="55679" y="98425"/>
                  </a:lnTo>
                  <a:lnTo>
                    <a:pt x="25434" y="127000"/>
                  </a:lnTo>
                  <a:lnTo>
                    <a:pt x="21881" y="133350"/>
                  </a:lnTo>
                  <a:lnTo>
                    <a:pt x="19244" y="139700"/>
                  </a:lnTo>
                  <a:lnTo>
                    <a:pt x="12867" y="149225"/>
                  </a:lnTo>
                  <a:lnTo>
                    <a:pt x="9956" y="160044"/>
                  </a:lnTo>
                  <a:lnTo>
                    <a:pt x="17754" y="169961"/>
                  </a:lnTo>
                  <a:lnTo>
                    <a:pt x="21290" y="170788"/>
                  </a:lnTo>
                  <a:lnTo>
                    <a:pt x="32184" y="171319"/>
                  </a:lnTo>
                  <a:lnTo>
                    <a:pt x="38286" y="174214"/>
                  </a:lnTo>
                  <a:lnTo>
                    <a:pt x="44527" y="177970"/>
                  </a:lnTo>
                  <a:lnTo>
                    <a:pt x="50828" y="179640"/>
                  </a:lnTo>
                  <a:lnTo>
                    <a:pt x="88205" y="171197"/>
                  </a:lnTo>
                  <a:lnTo>
                    <a:pt x="101504" y="165142"/>
                  </a:lnTo>
                  <a:lnTo>
                    <a:pt x="12381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2" name="SMARTInkShape-1958"/>
            <p:cNvSpPr/>
            <p:nvPr>
              <p:custDataLst>
                <p:tags r:id="rId233"/>
              </p:custDataLst>
            </p:nvPr>
          </p:nvSpPr>
          <p:spPr>
            <a:xfrm>
              <a:off x="1609725" y="5514975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47625" y="38100"/>
                  </a:moveTo>
                  <a:lnTo>
                    <a:pt x="47625" y="38100"/>
                  </a:lnTo>
                  <a:lnTo>
                    <a:pt x="29002" y="38100"/>
                  </a:lnTo>
                  <a:lnTo>
                    <a:pt x="19453" y="28967"/>
                  </a:lnTo>
                  <a:lnTo>
                    <a:pt x="10885" y="28609"/>
                  </a:lnTo>
                  <a:lnTo>
                    <a:pt x="10431" y="27539"/>
                  </a:lnTo>
                  <a:lnTo>
                    <a:pt x="9644" y="20377"/>
                  </a:lnTo>
                  <a:lnTo>
                    <a:pt x="6756" y="19639"/>
                  </a:lnTo>
                  <a:lnTo>
                    <a:pt x="3" y="19050"/>
                  </a:lnTo>
                  <a:lnTo>
                    <a:pt x="0" y="24106"/>
                  </a:lnTo>
                  <a:lnTo>
                    <a:pt x="1059" y="25595"/>
                  </a:lnTo>
                  <a:lnTo>
                    <a:pt x="2823" y="26589"/>
                  </a:lnTo>
                  <a:lnTo>
                    <a:pt x="9701" y="28313"/>
                  </a:lnTo>
                  <a:lnTo>
                    <a:pt x="31881" y="28565"/>
                  </a:lnTo>
                  <a:lnTo>
                    <a:pt x="38158" y="25748"/>
                  </a:lnTo>
                  <a:lnTo>
                    <a:pt x="44476" y="22027"/>
                  </a:lnTo>
                  <a:lnTo>
                    <a:pt x="55041" y="19932"/>
                  </a:lnTo>
                  <a:lnTo>
                    <a:pt x="70048" y="18253"/>
                  </a:lnTo>
                  <a:lnTo>
                    <a:pt x="82726" y="12581"/>
                  </a:lnTo>
                  <a:lnTo>
                    <a:pt x="130091" y="9548"/>
                  </a:lnTo>
                  <a:lnTo>
                    <a:pt x="136487" y="9535"/>
                  </a:lnTo>
                  <a:lnTo>
                    <a:pt x="142859" y="6708"/>
                  </a:lnTo>
                  <a:lnTo>
                    <a:pt x="149218" y="2981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3" name="SMARTInkShape-1959"/>
            <p:cNvSpPr/>
            <p:nvPr>
              <p:custDataLst>
                <p:tags r:id="rId234"/>
              </p:custDataLst>
            </p:nvPr>
          </p:nvSpPr>
          <p:spPr>
            <a:xfrm>
              <a:off x="2009903" y="5172085"/>
              <a:ext cx="95123" cy="227098"/>
            </a:xfrm>
            <a:custGeom>
              <a:avLst/>
              <a:gdLst/>
              <a:ahLst/>
              <a:cxnLst/>
              <a:rect l="0" t="0" r="0" b="0"/>
              <a:pathLst>
                <a:path w="95123" h="227098">
                  <a:moveTo>
                    <a:pt x="95122" y="9515"/>
                  </a:moveTo>
                  <a:lnTo>
                    <a:pt x="95122" y="9515"/>
                  </a:lnTo>
                  <a:lnTo>
                    <a:pt x="95122" y="382"/>
                  </a:lnTo>
                  <a:lnTo>
                    <a:pt x="85989" y="0"/>
                  </a:lnTo>
                  <a:lnTo>
                    <a:pt x="85713" y="5050"/>
                  </a:lnTo>
                  <a:lnTo>
                    <a:pt x="84616" y="6538"/>
                  </a:lnTo>
                  <a:lnTo>
                    <a:pt x="80575" y="8192"/>
                  </a:lnTo>
                  <a:lnTo>
                    <a:pt x="79074" y="9691"/>
                  </a:lnTo>
                  <a:lnTo>
                    <a:pt x="77406" y="14180"/>
                  </a:lnTo>
                  <a:lnTo>
                    <a:pt x="75903" y="15800"/>
                  </a:lnTo>
                  <a:lnTo>
                    <a:pt x="71411" y="17600"/>
                  </a:lnTo>
                  <a:lnTo>
                    <a:pt x="69790" y="19138"/>
                  </a:lnTo>
                  <a:lnTo>
                    <a:pt x="60286" y="36261"/>
                  </a:lnTo>
                  <a:lnTo>
                    <a:pt x="56931" y="51071"/>
                  </a:lnTo>
                  <a:lnTo>
                    <a:pt x="50762" y="63692"/>
                  </a:lnTo>
                  <a:lnTo>
                    <a:pt x="39423" y="111247"/>
                  </a:lnTo>
                  <a:lnTo>
                    <a:pt x="26269" y="154381"/>
                  </a:lnTo>
                  <a:lnTo>
                    <a:pt x="22187" y="165975"/>
                  </a:lnTo>
                  <a:lnTo>
                    <a:pt x="18831" y="183343"/>
                  </a:lnTo>
                  <a:lnTo>
                    <a:pt x="11574" y="199232"/>
                  </a:lnTo>
                  <a:lnTo>
                    <a:pt x="9306" y="206016"/>
                  </a:lnTo>
                  <a:lnTo>
                    <a:pt x="1323" y="217138"/>
                  </a:lnTo>
                  <a:lnTo>
                    <a:pt x="0" y="227097"/>
                  </a:lnTo>
                  <a:lnTo>
                    <a:pt x="2751" y="225104"/>
                  </a:lnTo>
                  <a:lnTo>
                    <a:pt x="9397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4" name="SMARTInkShape-1960"/>
            <p:cNvSpPr/>
            <p:nvPr>
              <p:custDataLst>
                <p:tags r:id="rId235"/>
              </p:custDataLst>
            </p:nvPr>
          </p:nvSpPr>
          <p:spPr>
            <a:xfrm>
              <a:off x="1943216" y="5467350"/>
              <a:ext cx="685685" cy="85726"/>
            </a:xfrm>
            <a:custGeom>
              <a:avLst/>
              <a:gdLst/>
              <a:ahLst/>
              <a:cxnLst/>
              <a:rect l="0" t="0" r="0" b="0"/>
              <a:pathLst>
                <a:path w="685685" h="85726">
                  <a:moveTo>
                    <a:pt x="37984" y="85725"/>
                  </a:moveTo>
                  <a:lnTo>
                    <a:pt x="37984" y="85725"/>
                  </a:lnTo>
                  <a:lnTo>
                    <a:pt x="32927" y="85725"/>
                  </a:lnTo>
                  <a:lnTo>
                    <a:pt x="31438" y="84667"/>
                  </a:lnTo>
                  <a:lnTo>
                    <a:pt x="30445" y="82903"/>
                  </a:lnTo>
                  <a:lnTo>
                    <a:pt x="29783" y="80669"/>
                  </a:lnTo>
                  <a:lnTo>
                    <a:pt x="28283" y="79180"/>
                  </a:lnTo>
                  <a:lnTo>
                    <a:pt x="19361" y="76316"/>
                  </a:lnTo>
                  <a:lnTo>
                    <a:pt x="9812" y="76203"/>
                  </a:lnTo>
                  <a:lnTo>
                    <a:pt x="9412" y="66791"/>
                  </a:lnTo>
                  <a:lnTo>
                    <a:pt x="276" y="66678"/>
                  </a:lnTo>
                  <a:lnTo>
                    <a:pt x="0" y="71732"/>
                  </a:lnTo>
                  <a:lnTo>
                    <a:pt x="1020" y="73222"/>
                  </a:lnTo>
                  <a:lnTo>
                    <a:pt x="2758" y="74214"/>
                  </a:lnTo>
                  <a:lnTo>
                    <a:pt x="9591" y="75938"/>
                  </a:lnTo>
                  <a:lnTo>
                    <a:pt x="54455" y="76197"/>
                  </a:lnTo>
                  <a:lnTo>
                    <a:pt x="97068" y="76200"/>
                  </a:lnTo>
                  <a:lnTo>
                    <a:pt x="134674" y="69655"/>
                  </a:lnTo>
                  <a:lnTo>
                    <a:pt x="178949" y="64441"/>
                  </a:lnTo>
                  <a:lnTo>
                    <a:pt x="223638" y="58591"/>
                  </a:lnTo>
                  <a:lnTo>
                    <a:pt x="266685" y="50888"/>
                  </a:lnTo>
                  <a:lnTo>
                    <a:pt x="312034" y="48269"/>
                  </a:lnTo>
                  <a:lnTo>
                    <a:pt x="356936" y="42695"/>
                  </a:lnTo>
                  <a:lnTo>
                    <a:pt x="398967" y="39007"/>
                  </a:lnTo>
                  <a:lnTo>
                    <a:pt x="440665" y="35457"/>
                  </a:lnTo>
                  <a:lnTo>
                    <a:pt x="487730" y="29482"/>
                  </a:lnTo>
                  <a:lnTo>
                    <a:pt x="528500" y="28694"/>
                  </a:lnTo>
                  <a:lnTo>
                    <a:pt x="569186" y="36130"/>
                  </a:lnTo>
                  <a:lnTo>
                    <a:pt x="583107" y="36166"/>
                  </a:lnTo>
                  <a:lnTo>
                    <a:pt x="628477" y="26290"/>
                  </a:lnTo>
                  <a:lnTo>
                    <a:pt x="647567" y="21194"/>
                  </a:lnTo>
                  <a:lnTo>
                    <a:pt x="659218" y="18946"/>
                  </a:lnTo>
                  <a:lnTo>
                    <a:pt x="671727" y="11728"/>
                  </a:lnTo>
                  <a:lnTo>
                    <a:pt x="6856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5" name="SMARTInkShape-1961"/>
            <p:cNvSpPr/>
            <p:nvPr>
              <p:custDataLst>
                <p:tags r:id="rId236"/>
              </p:custDataLst>
            </p:nvPr>
          </p:nvSpPr>
          <p:spPr>
            <a:xfrm>
              <a:off x="1685925" y="5486400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47625" y="9525"/>
                  </a:moveTo>
                  <a:lnTo>
                    <a:pt x="47625" y="9525"/>
                  </a:lnTo>
                  <a:lnTo>
                    <a:pt x="33436" y="9525"/>
                  </a:lnTo>
                  <a:lnTo>
                    <a:pt x="31816" y="8467"/>
                  </a:lnTo>
                  <a:lnTo>
                    <a:pt x="30735" y="6703"/>
                  </a:lnTo>
                  <a:lnTo>
                    <a:pt x="28612" y="116"/>
                  </a:lnTo>
                  <a:lnTo>
                    <a:pt x="19166" y="0"/>
                  </a:lnTo>
                  <a:lnTo>
                    <a:pt x="19050" y="46346"/>
                  </a:lnTo>
                  <a:lnTo>
                    <a:pt x="16228" y="55170"/>
                  </a:lnTo>
                  <a:lnTo>
                    <a:pt x="12504" y="63678"/>
                  </a:lnTo>
                  <a:lnTo>
                    <a:pt x="9349" y="79310"/>
                  </a:lnTo>
                  <a:lnTo>
                    <a:pt x="2160" y="94610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226" name="SMARTInkShape-Group424"/>
          <p:cNvGrpSpPr/>
          <p:nvPr/>
        </p:nvGrpSpPr>
        <p:grpSpPr>
          <a:xfrm>
            <a:off x="2752728" y="3810035"/>
            <a:ext cx="1438273" cy="986157"/>
            <a:chOff x="2752728" y="3810035"/>
            <a:chExt cx="1438273" cy="986157"/>
          </a:xfrm>
        </p:grpSpPr>
        <p:sp>
          <p:nvSpPr>
            <p:cNvPr id="20197" name="SMARTInkShape-1962"/>
            <p:cNvSpPr/>
            <p:nvPr>
              <p:custDataLst>
                <p:tags r:id="rId189"/>
              </p:custDataLst>
            </p:nvPr>
          </p:nvSpPr>
          <p:spPr>
            <a:xfrm>
              <a:off x="3477018" y="4467278"/>
              <a:ext cx="285358" cy="28523"/>
            </a:xfrm>
            <a:custGeom>
              <a:avLst/>
              <a:gdLst/>
              <a:ahLst/>
              <a:cxnLst/>
              <a:rect l="0" t="0" r="0" b="0"/>
              <a:pathLst>
                <a:path w="285358" h="28523">
                  <a:moveTo>
                    <a:pt x="28182" y="28522"/>
                  </a:moveTo>
                  <a:lnTo>
                    <a:pt x="28182" y="28522"/>
                  </a:lnTo>
                  <a:lnTo>
                    <a:pt x="28182" y="20321"/>
                  </a:lnTo>
                  <a:lnTo>
                    <a:pt x="27124" y="19880"/>
                  </a:lnTo>
                  <a:lnTo>
                    <a:pt x="0" y="18997"/>
                  </a:lnTo>
                  <a:lnTo>
                    <a:pt x="31409" y="18997"/>
                  </a:lnTo>
                  <a:lnTo>
                    <a:pt x="76377" y="10355"/>
                  </a:lnTo>
                  <a:lnTo>
                    <a:pt x="123399" y="3004"/>
                  </a:lnTo>
                  <a:lnTo>
                    <a:pt x="162991" y="350"/>
                  </a:lnTo>
                  <a:lnTo>
                    <a:pt x="206527" y="0"/>
                  </a:lnTo>
                  <a:lnTo>
                    <a:pt x="239502" y="1012"/>
                  </a:lnTo>
                  <a:lnTo>
                    <a:pt x="259354" y="8149"/>
                  </a:lnTo>
                  <a:lnTo>
                    <a:pt x="272537" y="10269"/>
                  </a:lnTo>
                  <a:lnTo>
                    <a:pt x="285357" y="189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8" name="SMARTInkShape-1963"/>
            <p:cNvSpPr/>
            <p:nvPr>
              <p:custDataLst>
                <p:tags r:id="rId190"/>
              </p:custDataLst>
            </p:nvPr>
          </p:nvSpPr>
          <p:spPr>
            <a:xfrm>
              <a:off x="3829167" y="4381500"/>
              <a:ext cx="85609" cy="28576"/>
            </a:xfrm>
            <a:custGeom>
              <a:avLst/>
              <a:gdLst/>
              <a:ahLst/>
              <a:cxnLst/>
              <a:rect l="0" t="0" r="0" b="0"/>
              <a:pathLst>
                <a:path w="85609" h="28576">
                  <a:moveTo>
                    <a:pt x="18933" y="28575"/>
                  </a:moveTo>
                  <a:lnTo>
                    <a:pt x="18933" y="28575"/>
                  </a:lnTo>
                  <a:lnTo>
                    <a:pt x="0" y="28575"/>
                  </a:lnTo>
                  <a:lnTo>
                    <a:pt x="14075" y="28575"/>
                  </a:lnTo>
                  <a:lnTo>
                    <a:pt x="15695" y="27517"/>
                  </a:lnTo>
                  <a:lnTo>
                    <a:pt x="16774" y="25753"/>
                  </a:lnTo>
                  <a:lnTo>
                    <a:pt x="17494" y="23518"/>
                  </a:lnTo>
                  <a:lnTo>
                    <a:pt x="19032" y="22029"/>
                  </a:lnTo>
                  <a:lnTo>
                    <a:pt x="23563" y="20374"/>
                  </a:lnTo>
                  <a:lnTo>
                    <a:pt x="50387" y="16280"/>
                  </a:lnTo>
                  <a:lnTo>
                    <a:pt x="75500" y="7296"/>
                  </a:lnTo>
                  <a:lnTo>
                    <a:pt x="8560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99" name="SMARTInkShape-1964"/>
            <p:cNvSpPr/>
            <p:nvPr>
              <p:custDataLst>
                <p:tags r:id="rId191"/>
              </p:custDataLst>
            </p:nvPr>
          </p:nvSpPr>
          <p:spPr>
            <a:xfrm>
              <a:off x="2838576" y="4333992"/>
              <a:ext cx="131733" cy="198060"/>
            </a:xfrm>
            <a:custGeom>
              <a:avLst/>
              <a:gdLst/>
              <a:ahLst/>
              <a:cxnLst/>
              <a:rect l="0" t="0" r="0" b="0"/>
              <a:pathLst>
                <a:path w="131733" h="198060">
                  <a:moveTo>
                    <a:pt x="28449" y="18933"/>
                  </a:moveTo>
                  <a:lnTo>
                    <a:pt x="28449" y="18933"/>
                  </a:lnTo>
                  <a:lnTo>
                    <a:pt x="19316" y="9800"/>
                  </a:lnTo>
                  <a:lnTo>
                    <a:pt x="19040" y="4468"/>
                  </a:lnTo>
                  <a:lnTo>
                    <a:pt x="17943" y="3998"/>
                  </a:lnTo>
                  <a:lnTo>
                    <a:pt x="9230" y="8794"/>
                  </a:lnTo>
                  <a:lnTo>
                    <a:pt x="0" y="9401"/>
                  </a:lnTo>
                  <a:lnTo>
                    <a:pt x="46244" y="9408"/>
                  </a:lnTo>
                  <a:lnTo>
                    <a:pt x="55055" y="6586"/>
                  </a:lnTo>
                  <a:lnTo>
                    <a:pt x="62499" y="2862"/>
                  </a:lnTo>
                  <a:lnTo>
                    <a:pt x="78723" y="472"/>
                  </a:lnTo>
                  <a:lnTo>
                    <a:pt x="96941" y="0"/>
                  </a:lnTo>
                  <a:lnTo>
                    <a:pt x="104045" y="2757"/>
                  </a:lnTo>
                  <a:lnTo>
                    <a:pt x="110731" y="6452"/>
                  </a:lnTo>
                  <a:lnTo>
                    <a:pt x="121782" y="9019"/>
                  </a:lnTo>
                  <a:lnTo>
                    <a:pt x="131732" y="17575"/>
                  </a:lnTo>
                  <a:lnTo>
                    <a:pt x="131171" y="19086"/>
                  </a:lnTo>
                  <a:lnTo>
                    <a:pt x="116690" y="38178"/>
                  </a:lnTo>
                  <a:lnTo>
                    <a:pt x="115851" y="41288"/>
                  </a:lnTo>
                  <a:lnTo>
                    <a:pt x="109275" y="47565"/>
                  </a:lnTo>
                  <a:lnTo>
                    <a:pt x="63398" y="88783"/>
                  </a:lnTo>
                  <a:lnTo>
                    <a:pt x="25667" y="117358"/>
                  </a:lnTo>
                  <a:lnTo>
                    <a:pt x="21921" y="126530"/>
                  </a:lnTo>
                  <a:lnTo>
                    <a:pt x="20922" y="131940"/>
                  </a:lnTo>
                  <a:lnTo>
                    <a:pt x="19198" y="135546"/>
                  </a:lnTo>
                  <a:lnTo>
                    <a:pt x="16990" y="137949"/>
                  </a:lnTo>
                  <a:lnTo>
                    <a:pt x="14459" y="139552"/>
                  </a:lnTo>
                  <a:lnTo>
                    <a:pt x="12772" y="142738"/>
                  </a:lnTo>
                  <a:lnTo>
                    <a:pt x="9340" y="156275"/>
                  </a:lnTo>
                  <a:lnTo>
                    <a:pt x="1330" y="169141"/>
                  </a:lnTo>
                  <a:lnTo>
                    <a:pt x="1902" y="170930"/>
                  </a:lnTo>
                  <a:lnTo>
                    <a:pt x="6707" y="178503"/>
                  </a:lnTo>
                  <a:lnTo>
                    <a:pt x="8867" y="190545"/>
                  </a:lnTo>
                  <a:lnTo>
                    <a:pt x="9045" y="193666"/>
                  </a:lnTo>
                  <a:lnTo>
                    <a:pt x="10221" y="195747"/>
                  </a:lnTo>
                  <a:lnTo>
                    <a:pt x="12064" y="197134"/>
                  </a:lnTo>
                  <a:lnTo>
                    <a:pt x="14351" y="198059"/>
                  </a:lnTo>
                  <a:lnTo>
                    <a:pt x="16933" y="197617"/>
                  </a:lnTo>
                  <a:lnTo>
                    <a:pt x="28683" y="192126"/>
                  </a:lnTo>
                  <a:lnTo>
                    <a:pt x="37974" y="190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0" name="SMARTInkShape-1965"/>
            <p:cNvSpPr/>
            <p:nvPr>
              <p:custDataLst>
                <p:tags r:id="rId192"/>
              </p:custDataLst>
            </p:nvPr>
          </p:nvSpPr>
          <p:spPr>
            <a:xfrm>
              <a:off x="3401795" y="4552950"/>
              <a:ext cx="84356" cy="180976"/>
            </a:xfrm>
            <a:custGeom>
              <a:avLst/>
              <a:gdLst/>
              <a:ahLst/>
              <a:cxnLst/>
              <a:rect l="0" t="0" r="0" b="0"/>
              <a:pathLst>
                <a:path w="84356" h="180976">
                  <a:moveTo>
                    <a:pt x="84355" y="0"/>
                  </a:moveTo>
                  <a:lnTo>
                    <a:pt x="84355" y="0"/>
                  </a:lnTo>
                  <a:lnTo>
                    <a:pt x="75223" y="0"/>
                  </a:lnTo>
                  <a:lnTo>
                    <a:pt x="84242" y="0"/>
                  </a:lnTo>
                  <a:lnTo>
                    <a:pt x="61688" y="22666"/>
                  </a:lnTo>
                  <a:lnTo>
                    <a:pt x="58405" y="31593"/>
                  </a:lnTo>
                  <a:lnTo>
                    <a:pt x="53736" y="48519"/>
                  </a:lnTo>
                  <a:lnTo>
                    <a:pt x="45649" y="64117"/>
                  </a:lnTo>
                  <a:lnTo>
                    <a:pt x="33435" y="83925"/>
                  </a:lnTo>
                  <a:lnTo>
                    <a:pt x="19966" y="126022"/>
                  </a:lnTo>
                  <a:lnTo>
                    <a:pt x="12125" y="139528"/>
                  </a:lnTo>
                  <a:lnTo>
                    <a:pt x="7445" y="167284"/>
                  </a:lnTo>
                  <a:lnTo>
                    <a:pt x="0" y="178963"/>
                  </a:lnTo>
                  <a:lnTo>
                    <a:pt x="602" y="179634"/>
                  </a:lnTo>
                  <a:lnTo>
                    <a:pt x="815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1" name="SMARTInkShape-1966"/>
            <p:cNvSpPr/>
            <p:nvPr>
              <p:custDataLst>
                <p:tags r:id="rId193"/>
              </p:custDataLst>
            </p:nvPr>
          </p:nvSpPr>
          <p:spPr>
            <a:xfrm>
              <a:off x="3429040" y="4591050"/>
              <a:ext cx="95207" cy="104776"/>
            </a:xfrm>
            <a:custGeom>
              <a:avLst/>
              <a:gdLst/>
              <a:ahLst/>
              <a:cxnLst/>
              <a:rect l="0" t="0" r="0" b="0"/>
              <a:pathLst>
                <a:path w="95207" h="104776">
                  <a:moveTo>
                    <a:pt x="38060" y="19050"/>
                  </a:moveTo>
                  <a:lnTo>
                    <a:pt x="38060" y="19050"/>
                  </a:lnTo>
                  <a:lnTo>
                    <a:pt x="38060" y="13993"/>
                  </a:lnTo>
                  <a:lnTo>
                    <a:pt x="37002" y="12504"/>
                  </a:lnTo>
                  <a:lnTo>
                    <a:pt x="35238" y="11511"/>
                  </a:lnTo>
                  <a:lnTo>
                    <a:pt x="33004" y="10849"/>
                  </a:lnTo>
                  <a:lnTo>
                    <a:pt x="31514" y="9349"/>
                  </a:lnTo>
                  <a:lnTo>
                    <a:pt x="29859" y="4861"/>
                  </a:lnTo>
                  <a:lnTo>
                    <a:pt x="28359" y="3240"/>
                  </a:lnTo>
                  <a:lnTo>
                    <a:pt x="23871" y="1440"/>
                  </a:lnTo>
                  <a:lnTo>
                    <a:pt x="23309" y="960"/>
                  </a:lnTo>
                  <a:lnTo>
                    <a:pt x="23993" y="640"/>
                  </a:lnTo>
                  <a:lnTo>
                    <a:pt x="25507" y="427"/>
                  </a:lnTo>
                  <a:lnTo>
                    <a:pt x="25458" y="285"/>
                  </a:lnTo>
                  <a:lnTo>
                    <a:pt x="89" y="0"/>
                  </a:lnTo>
                  <a:lnTo>
                    <a:pt x="47602" y="0"/>
                  </a:lnTo>
                  <a:lnTo>
                    <a:pt x="88860" y="0"/>
                  </a:lnTo>
                  <a:lnTo>
                    <a:pt x="90977" y="1058"/>
                  </a:lnTo>
                  <a:lnTo>
                    <a:pt x="92388" y="2822"/>
                  </a:lnTo>
                  <a:lnTo>
                    <a:pt x="95045" y="9133"/>
                  </a:lnTo>
                  <a:lnTo>
                    <a:pt x="95206" y="23704"/>
                  </a:lnTo>
                  <a:lnTo>
                    <a:pt x="94149" y="25328"/>
                  </a:lnTo>
                  <a:lnTo>
                    <a:pt x="92386" y="26410"/>
                  </a:lnTo>
                  <a:lnTo>
                    <a:pt x="90152" y="27132"/>
                  </a:lnTo>
                  <a:lnTo>
                    <a:pt x="54765" y="54060"/>
                  </a:lnTo>
                  <a:lnTo>
                    <a:pt x="43474" y="69861"/>
                  </a:lnTo>
                  <a:lnTo>
                    <a:pt x="34822" y="73383"/>
                  </a:lnTo>
                  <a:lnTo>
                    <a:pt x="24979" y="76006"/>
                  </a:lnTo>
                  <a:lnTo>
                    <a:pt x="17077" y="80700"/>
                  </a:lnTo>
                  <a:lnTo>
                    <a:pt x="12859" y="86314"/>
                  </a:lnTo>
                  <a:lnTo>
                    <a:pt x="11734" y="89293"/>
                  </a:lnTo>
                  <a:lnTo>
                    <a:pt x="9926" y="91279"/>
                  </a:lnTo>
                  <a:lnTo>
                    <a:pt x="5095" y="93485"/>
                  </a:lnTo>
                  <a:lnTo>
                    <a:pt x="3383" y="95131"/>
                  </a:lnTo>
                  <a:lnTo>
                    <a:pt x="0" y="104645"/>
                  </a:lnTo>
                  <a:lnTo>
                    <a:pt x="2853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2" name="SMARTInkShape-1967"/>
            <p:cNvSpPr/>
            <p:nvPr>
              <p:custDataLst>
                <p:tags r:id="rId194"/>
              </p:custDataLst>
            </p:nvPr>
          </p:nvSpPr>
          <p:spPr>
            <a:xfrm>
              <a:off x="3857660" y="4305703"/>
              <a:ext cx="47591" cy="85323"/>
            </a:xfrm>
            <a:custGeom>
              <a:avLst/>
              <a:gdLst/>
              <a:ahLst/>
              <a:cxnLst/>
              <a:rect l="0" t="0" r="0" b="0"/>
              <a:pathLst>
                <a:path w="47591" h="85323">
                  <a:moveTo>
                    <a:pt x="28540" y="28172"/>
                  </a:moveTo>
                  <a:lnTo>
                    <a:pt x="28540" y="28172"/>
                  </a:lnTo>
                  <a:lnTo>
                    <a:pt x="28540" y="10562"/>
                  </a:lnTo>
                  <a:lnTo>
                    <a:pt x="27482" y="10082"/>
                  </a:lnTo>
                  <a:lnTo>
                    <a:pt x="23484" y="9548"/>
                  </a:lnTo>
                  <a:lnTo>
                    <a:pt x="21994" y="8348"/>
                  </a:lnTo>
                  <a:lnTo>
                    <a:pt x="19131" y="0"/>
                  </a:lnTo>
                  <a:lnTo>
                    <a:pt x="4551" y="14065"/>
                  </a:lnTo>
                  <a:lnTo>
                    <a:pt x="2003" y="19433"/>
                  </a:lnTo>
                  <a:lnTo>
                    <a:pt x="0" y="41278"/>
                  </a:lnTo>
                  <a:lnTo>
                    <a:pt x="2803" y="47402"/>
                  </a:lnTo>
                  <a:lnTo>
                    <a:pt x="8169" y="54901"/>
                  </a:lnTo>
                  <a:lnTo>
                    <a:pt x="9374" y="64786"/>
                  </a:lnTo>
                  <a:lnTo>
                    <a:pt x="23676" y="80422"/>
                  </a:lnTo>
                  <a:lnTo>
                    <a:pt x="29200" y="83144"/>
                  </a:lnTo>
                  <a:lnTo>
                    <a:pt x="47590" y="853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3" name="SMARTInkShape-1968"/>
            <p:cNvSpPr/>
            <p:nvPr>
              <p:custDataLst>
                <p:tags r:id="rId195"/>
              </p:custDataLst>
            </p:nvPr>
          </p:nvSpPr>
          <p:spPr>
            <a:xfrm>
              <a:off x="3790989" y="4305303"/>
              <a:ext cx="76162" cy="104773"/>
            </a:xfrm>
            <a:custGeom>
              <a:avLst/>
              <a:gdLst/>
              <a:ahLst/>
              <a:cxnLst/>
              <a:rect l="0" t="0" r="0" b="0"/>
              <a:pathLst>
                <a:path w="76162" h="104773">
                  <a:moveTo>
                    <a:pt x="76161" y="19047"/>
                  </a:moveTo>
                  <a:lnTo>
                    <a:pt x="76161" y="19047"/>
                  </a:lnTo>
                  <a:lnTo>
                    <a:pt x="76161" y="0"/>
                  </a:lnTo>
                  <a:lnTo>
                    <a:pt x="71105" y="5054"/>
                  </a:lnTo>
                  <a:lnTo>
                    <a:pt x="68622" y="10359"/>
                  </a:lnTo>
                  <a:lnTo>
                    <a:pt x="67960" y="13255"/>
                  </a:lnTo>
                  <a:lnTo>
                    <a:pt x="66460" y="15186"/>
                  </a:lnTo>
                  <a:lnTo>
                    <a:pt x="61972" y="17330"/>
                  </a:lnTo>
                  <a:lnTo>
                    <a:pt x="60351" y="18961"/>
                  </a:lnTo>
                  <a:lnTo>
                    <a:pt x="43980" y="49594"/>
                  </a:lnTo>
                  <a:lnTo>
                    <a:pt x="13712" y="82526"/>
                  </a:lnTo>
                  <a:lnTo>
                    <a:pt x="7498" y="95243"/>
                  </a:lnTo>
                  <a:lnTo>
                    <a:pt x="0" y="104724"/>
                  </a:lnTo>
                  <a:lnTo>
                    <a:pt x="9486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4" name="SMARTInkShape-1969"/>
            <p:cNvSpPr/>
            <p:nvPr>
              <p:custDataLst>
                <p:tags r:id="rId196"/>
              </p:custDataLst>
            </p:nvPr>
          </p:nvSpPr>
          <p:spPr>
            <a:xfrm>
              <a:off x="3886200" y="4667253"/>
              <a:ext cx="19051" cy="85723"/>
            </a:xfrm>
            <a:custGeom>
              <a:avLst/>
              <a:gdLst/>
              <a:ahLst/>
              <a:cxnLst/>
              <a:rect l="0" t="0" r="0" b="0"/>
              <a:pathLst>
                <a:path w="19051" h="85723">
                  <a:moveTo>
                    <a:pt x="9525" y="19047"/>
                  </a:moveTo>
                  <a:lnTo>
                    <a:pt x="9525" y="19047"/>
                  </a:lnTo>
                  <a:lnTo>
                    <a:pt x="9525" y="0"/>
                  </a:lnTo>
                  <a:lnTo>
                    <a:pt x="1324" y="8198"/>
                  </a:lnTo>
                  <a:lnTo>
                    <a:pt x="393" y="14186"/>
                  </a:lnTo>
                  <a:lnTo>
                    <a:pt x="0" y="60725"/>
                  </a:lnTo>
                  <a:lnTo>
                    <a:pt x="1058" y="62708"/>
                  </a:lnTo>
                  <a:lnTo>
                    <a:pt x="2822" y="64029"/>
                  </a:lnTo>
                  <a:lnTo>
                    <a:pt x="5056" y="64910"/>
                  </a:lnTo>
                  <a:lnTo>
                    <a:pt x="6546" y="66555"/>
                  </a:lnTo>
                  <a:lnTo>
                    <a:pt x="9409" y="75759"/>
                  </a:lnTo>
                  <a:lnTo>
                    <a:pt x="19050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5" name="SMARTInkShape-1970"/>
            <p:cNvSpPr/>
            <p:nvPr>
              <p:custDataLst>
                <p:tags r:id="rId197"/>
              </p:custDataLst>
            </p:nvPr>
          </p:nvSpPr>
          <p:spPr>
            <a:xfrm>
              <a:off x="3810003" y="4667250"/>
              <a:ext cx="76198" cy="128942"/>
            </a:xfrm>
            <a:custGeom>
              <a:avLst/>
              <a:gdLst/>
              <a:ahLst/>
              <a:cxnLst/>
              <a:rect l="0" t="0" r="0" b="0"/>
              <a:pathLst>
                <a:path w="76198" h="128942">
                  <a:moveTo>
                    <a:pt x="76197" y="0"/>
                  </a:moveTo>
                  <a:lnTo>
                    <a:pt x="76197" y="0"/>
                  </a:lnTo>
                  <a:lnTo>
                    <a:pt x="67065" y="0"/>
                  </a:lnTo>
                  <a:lnTo>
                    <a:pt x="61732" y="5057"/>
                  </a:lnTo>
                  <a:lnTo>
                    <a:pt x="59184" y="10361"/>
                  </a:lnTo>
                  <a:lnTo>
                    <a:pt x="57550" y="17333"/>
                  </a:lnTo>
                  <a:lnTo>
                    <a:pt x="50680" y="26315"/>
                  </a:lnTo>
                  <a:lnTo>
                    <a:pt x="47470" y="35196"/>
                  </a:lnTo>
                  <a:lnTo>
                    <a:pt x="31199" y="57166"/>
                  </a:lnTo>
                  <a:lnTo>
                    <a:pt x="28681" y="63507"/>
                  </a:lnTo>
                  <a:lnTo>
                    <a:pt x="12165" y="85725"/>
                  </a:lnTo>
                  <a:lnTo>
                    <a:pt x="9638" y="92075"/>
                  </a:lnTo>
                  <a:lnTo>
                    <a:pt x="3324" y="101600"/>
                  </a:lnTo>
                  <a:lnTo>
                    <a:pt x="983" y="111125"/>
                  </a:lnTo>
                  <a:lnTo>
                    <a:pt x="23" y="128941"/>
                  </a:lnTo>
                  <a:lnTo>
                    <a:pt x="0" y="124708"/>
                  </a:lnTo>
                  <a:lnTo>
                    <a:pt x="7602" y="122941"/>
                  </a:lnTo>
                  <a:lnTo>
                    <a:pt x="190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6" name="SMARTInkShape-1971"/>
            <p:cNvSpPr/>
            <p:nvPr>
              <p:custDataLst>
                <p:tags r:id="rId198"/>
              </p:custDataLst>
            </p:nvPr>
          </p:nvSpPr>
          <p:spPr>
            <a:xfrm>
              <a:off x="3714866" y="4581525"/>
              <a:ext cx="109774" cy="142446"/>
            </a:xfrm>
            <a:custGeom>
              <a:avLst/>
              <a:gdLst/>
              <a:ahLst/>
              <a:cxnLst/>
              <a:rect l="0" t="0" r="0" b="0"/>
              <a:pathLst>
                <a:path w="109774" h="142446">
                  <a:moveTo>
                    <a:pt x="18934" y="38100"/>
                  </a:moveTo>
                  <a:lnTo>
                    <a:pt x="18934" y="38100"/>
                  </a:lnTo>
                  <a:lnTo>
                    <a:pt x="18934" y="33043"/>
                  </a:lnTo>
                  <a:lnTo>
                    <a:pt x="16112" y="27739"/>
                  </a:lnTo>
                  <a:lnTo>
                    <a:pt x="10733" y="20767"/>
                  </a:lnTo>
                  <a:lnTo>
                    <a:pt x="9525" y="11000"/>
                  </a:lnTo>
                  <a:lnTo>
                    <a:pt x="9443" y="4906"/>
                  </a:lnTo>
                  <a:lnTo>
                    <a:pt x="8374" y="3271"/>
                  </a:lnTo>
                  <a:lnTo>
                    <a:pt x="6602" y="2180"/>
                  </a:lnTo>
                  <a:lnTo>
                    <a:pt x="0" y="38"/>
                  </a:lnTo>
                  <a:lnTo>
                    <a:pt x="47574" y="0"/>
                  </a:lnTo>
                  <a:lnTo>
                    <a:pt x="95094" y="0"/>
                  </a:lnTo>
                  <a:lnTo>
                    <a:pt x="109156" y="0"/>
                  </a:lnTo>
                  <a:lnTo>
                    <a:pt x="109773" y="1058"/>
                  </a:lnTo>
                  <a:lnTo>
                    <a:pt x="109127" y="2822"/>
                  </a:lnTo>
                  <a:lnTo>
                    <a:pt x="106645" y="7604"/>
                  </a:lnTo>
                  <a:lnTo>
                    <a:pt x="105542" y="13257"/>
                  </a:lnTo>
                  <a:lnTo>
                    <a:pt x="104189" y="15188"/>
                  </a:lnTo>
                  <a:lnTo>
                    <a:pt x="102229" y="16475"/>
                  </a:lnTo>
                  <a:lnTo>
                    <a:pt x="99864" y="17333"/>
                  </a:lnTo>
                  <a:lnTo>
                    <a:pt x="98287" y="18964"/>
                  </a:lnTo>
                  <a:lnTo>
                    <a:pt x="96536" y="23598"/>
                  </a:lnTo>
                  <a:lnTo>
                    <a:pt x="90113" y="29185"/>
                  </a:lnTo>
                  <a:lnTo>
                    <a:pt x="44358" y="69853"/>
                  </a:lnTo>
                  <a:lnTo>
                    <a:pt x="31638" y="81492"/>
                  </a:lnTo>
                  <a:lnTo>
                    <a:pt x="18935" y="87711"/>
                  </a:lnTo>
                  <a:lnTo>
                    <a:pt x="15760" y="90224"/>
                  </a:lnTo>
                  <a:lnTo>
                    <a:pt x="12231" y="95839"/>
                  </a:lnTo>
                  <a:lnTo>
                    <a:pt x="11290" y="98818"/>
                  </a:lnTo>
                  <a:lnTo>
                    <a:pt x="9605" y="100804"/>
                  </a:lnTo>
                  <a:lnTo>
                    <a:pt x="4910" y="103010"/>
                  </a:lnTo>
                  <a:lnTo>
                    <a:pt x="3235" y="104656"/>
                  </a:lnTo>
                  <a:lnTo>
                    <a:pt x="325" y="112821"/>
                  </a:lnTo>
                  <a:lnTo>
                    <a:pt x="8123" y="122371"/>
                  </a:lnTo>
                  <a:lnTo>
                    <a:pt x="9028" y="128451"/>
                  </a:lnTo>
                  <a:lnTo>
                    <a:pt x="10214" y="130084"/>
                  </a:lnTo>
                  <a:lnTo>
                    <a:pt x="12062" y="131173"/>
                  </a:lnTo>
                  <a:lnTo>
                    <a:pt x="14353" y="131899"/>
                  </a:lnTo>
                  <a:lnTo>
                    <a:pt x="26733" y="141424"/>
                  </a:lnTo>
                  <a:lnTo>
                    <a:pt x="33003" y="142445"/>
                  </a:lnTo>
                  <a:lnTo>
                    <a:pt x="38593" y="139862"/>
                  </a:lnTo>
                  <a:lnTo>
                    <a:pt x="44605" y="136244"/>
                  </a:lnTo>
                  <a:lnTo>
                    <a:pt x="5703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7" name="SMARTInkShape-1972"/>
            <p:cNvSpPr/>
            <p:nvPr>
              <p:custDataLst>
                <p:tags r:id="rId199"/>
              </p:custDataLst>
            </p:nvPr>
          </p:nvSpPr>
          <p:spPr>
            <a:xfrm>
              <a:off x="3676770" y="4572120"/>
              <a:ext cx="56915" cy="180856"/>
            </a:xfrm>
            <a:custGeom>
              <a:avLst/>
              <a:gdLst/>
              <a:ahLst/>
              <a:cxnLst/>
              <a:rect l="0" t="0" r="0" b="0"/>
              <a:pathLst>
                <a:path w="56915" h="180856">
                  <a:moveTo>
                    <a:pt x="47505" y="28455"/>
                  </a:moveTo>
                  <a:lnTo>
                    <a:pt x="47505" y="28455"/>
                  </a:lnTo>
                  <a:lnTo>
                    <a:pt x="52561" y="23398"/>
                  </a:lnTo>
                  <a:lnTo>
                    <a:pt x="55044" y="18094"/>
                  </a:lnTo>
                  <a:lnTo>
                    <a:pt x="56914" y="9913"/>
                  </a:lnTo>
                  <a:lnTo>
                    <a:pt x="47621" y="0"/>
                  </a:lnTo>
                  <a:lnTo>
                    <a:pt x="47515" y="8092"/>
                  </a:lnTo>
                  <a:lnTo>
                    <a:pt x="40961" y="16750"/>
                  </a:lnTo>
                  <a:lnTo>
                    <a:pt x="38863" y="25575"/>
                  </a:lnTo>
                  <a:lnTo>
                    <a:pt x="35209" y="57884"/>
                  </a:lnTo>
                  <a:lnTo>
                    <a:pt x="21092" y="105266"/>
                  </a:lnTo>
                  <a:lnTo>
                    <a:pt x="18832" y="116569"/>
                  </a:lnTo>
                  <a:lnTo>
                    <a:pt x="12669" y="129939"/>
                  </a:lnTo>
                  <a:lnTo>
                    <a:pt x="8633" y="157644"/>
                  </a:lnTo>
                  <a:lnTo>
                    <a:pt x="1242" y="169319"/>
                  </a:lnTo>
                  <a:lnTo>
                    <a:pt x="0" y="179354"/>
                  </a:lnTo>
                  <a:lnTo>
                    <a:pt x="1018" y="179855"/>
                  </a:lnTo>
                  <a:lnTo>
                    <a:pt x="9405" y="180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8" name="SMARTInkShape-1973"/>
            <p:cNvSpPr/>
            <p:nvPr>
              <p:custDataLst>
                <p:tags r:id="rId200"/>
              </p:custDataLst>
            </p:nvPr>
          </p:nvSpPr>
          <p:spPr>
            <a:xfrm>
              <a:off x="3590928" y="4582965"/>
              <a:ext cx="43586" cy="150961"/>
            </a:xfrm>
            <a:custGeom>
              <a:avLst/>
              <a:gdLst/>
              <a:ahLst/>
              <a:cxnLst/>
              <a:rect l="0" t="0" r="0" b="0"/>
              <a:pathLst>
                <a:path w="43586" h="150961">
                  <a:moveTo>
                    <a:pt x="38097" y="17610"/>
                  </a:moveTo>
                  <a:lnTo>
                    <a:pt x="38097" y="17610"/>
                  </a:lnTo>
                  <a:lnTo>
                    <a:pt x="43153" y="12553"/>
                  </a:lnTo>
                  <a:lnTo>
                    <a:pt x="43585" y="11064"/>
                  </a:lnTo>
                  <a:lnTo>
                    <a:pt x="42813" y="10071"/>
                  </a:lnTo>
                  <a:lnTo>
                    <a:pt x="41241" y="9409"/>
                  </a:lnTo>
                  <a:lnTo>
                    <a:pt x="40193" y="7909"/>
                  </a:lnTo>
                  <a:lnTo>
                    <a:pt x="38373" y="0"/>
                  </a:lnTo>
                  <a:lnTo>
                    <a:pt x="38099" y="7980"/>
                  </a:lnTo>
                  <a:lnTo>
                    <a:pt x="33041" y="13110"/>
                  </a:lnTo>
                  <a:lnTo>
                    <a:pt x="30558" y="18433"/>
                  </a:lnTo>
                  <a:lnTo>
                    <a:pt x="27776" y="33594"/>
                  </a:lnTo>
                  <a:lnTo>
                    <a:pt x="21084" y="46206"/>
                  </a:lnTo>
                  <a:lnTo>
                    <a:pt x="20405" y="49374"/>
                  </a:lnTo>
                  <a:lnTo>
                    <a:pt x="12769" y="63122"/>
                  </a:lnTo>
                  <a:lnTo>
                    <a:pt x="8748" y="89753"/>
                  </a:lnTo>
                  <a:lnTo>
                    <a:pt x="3060" y="100957"/>
                  </a:lnTo>
                  <a:lnTo>
                    <a:pt x="4" y="147585"/>
                  </a:lnTo>
                  <a:lnTo>
                    <a:pt x="0" y="149460"/>
                  </a:lnTo>
                  <a:lnTo>
                    <a:pt x="1057" y="149960"/>
                  </a:lnTo>
                  <a:lnTo>
                    <a:pt x="9522" y="1509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09" name="SMARTInkShape-1974"/>
            <p:cNvSpPr/>
            <p:nvPr>
              <p:custDataLst>
                <p:tags r:id="rId201"/>
              </p:custDataLst>
            </p:nvPr>
          </p:nvSpPr>
          <p:spPr>
            <a:xfrm>
              <a:off x="3533775" y="466725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5777" y="9525"/>
                  </a:lnTo>
                  <a:lnTo>
                    <a:pt x="78993" y="9525"/>
                  </a:lnTo>
                  <a:lnTo>
                    <a:pt x="81237" y="8467"/>
                  </a:lnTo>
                  <a:lnTo>
                    <a:pt x="82733" y="6703"/>
                  </a:lnTo>
                  <a:lnTo>
                    <a:pt x="83730" y="4468"/>
                  </a:lnTo>
                  <a:lnTo>
                    <a:pt x="85453" y="2979"/>
                  </a:lnTo>
                  <a:lnTo>
                    <a:pt x="90190" y="132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0" name="SMARTInkShape-1975"/>
            <p:cNvSpPr/>
            <p:nvPr>
              <p:custDataLst>
                <p:tags r:id="rId202"/>
              </p:custDataLst>
            </p:nvPr>
          </p:nvSpPr>
          <p:spPr>
            <a:xfrm>
              <a:off x="3838575" y="4162425"/>
              <a:ext cx="352426" cy="9526"/>
            </a:xfrm>
            <a:custGeom>
              <a:avLst/>
              <a:gdLst/>
              <a:ahLst/>
              <a:cxnLst/>
              <a:rect l="0" t="0" r="0" b="0"/>
              <a:pathLst>
                <a:path w="352426" h="9526">
                  <a:moveTo>
                    <a:pt x="9525" y="0"/>
                  </a:moveTo>
                  <a:lnTo>
                    <a:pt x="9525" y="0"/>
                  </a:lnTo>
                  <a:lnTo>
                    <a:pt x="9525" y="9132"/>
                  </a:lnTo>
                  <a:lnTo>
                    <a:pt x="0" y="9525"/>
                  </a:lnTo>
                  <a:lnTo>
                    <a:pt x="0" y="393"/>
                  </a:lnTo>
                  <a:lnTo>
                    <a:pt x="0" y="9411"/>
                  </a:lnTo>
                  <a:lnTo>
                    <a:pt x="46370" y="9525"/>
                  </a:lnTo>
                  <a:lnTo>
                    <a:pt x="63684" y="8467"/>
                  </a:lnTo>
                  <a:lnTo>
                    <a:pt x="89211" y="1986"/>
                  </a:lnTo>
                  <a:lnTo>
                    <a:pt x="132820" y="175"/>
                  </a:lnTo>
                  <a:lnTo>
                    <a:pt x="174225" y="15"/>
                  </a:lnTo>
                  <a:lnTo>
                    <a:pt x="221305" y="1"/>
                  </a:lnTo>
                  <a:lnTo>
                    <a:pt x="266059" y="0"/>
                  </a:lnTo>
                  <a:lnTo>
                    <a:pt x="310929" y="0"/>
                  </a:lnTo>
                  <a:lnTo>
                    <a:pt x="3524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1" name="SMARTInkShape-1976"/>
            <p:cNvSpPr/>
            <p:nvPr>
              <p:custDataLst>
                <p:tags r:id="rId203"/>
              </p:custDataLst>
            </p:nvPr>
          </p:nvSpPr>
          <p:spPr>
            <a:xfrm>
              <a:off x="3848100" y="4724400"/>
              <a:ext cx="95251" cy="28542"/>
            </a:xfrm>
            <a:custGeom>
              <a:avLst/>
              <a:gdLst/>
              <a:ahLst/>
              <a:cxnLst/>
              <a:rect l="0" t="0" r="0" b="0"/>
              <a:pathLst>
                <a:path w="95251" h="28542">
                  <a:moveTo>
                    <a:pt x="9525" y="19050"/>
                  </a:moveTo>
                  <a:lnTo>
                    <a:pt x="9525" y="19050"/>
                  </a:lnTo>
                  <a:lnTo>
                    <a:pt x="1324" y="19050"/>
                  </a:lnTo>
                  <a:lnTo>
                    <a:pt x="883" y="20108"/>
                  </a:lnTo>
                  <a:lnTo>
                    <a:pt x="3" y="28541"/>
                  </a:lnTo>
                  <a:lnTo>
                    <a:pt x="0" y="20371"/>
                  </a:lnTo>
                  <a:lnTo>
                    <a:pt x="1058" y="19931"/>
                  </a:lnTo>
                  <a:lnTo>
                    <a:pt x="35028" y="17992"/>
                  </a:lnTo>
                  <a:lnTo>
                    <a:pt x="45757" y="10849"/>
                  </a:lnTo>
                  <a:lnTo>
                    <a:pt x="54860" y="9787"/>
                  </a:lnTo>
                  <a:lnTo>
                    <a:pt x="69967" y="9559"/>
                  </a:lnTo>
                  <a:lnTo>
                    <a:pt x="76252" y="6718"/>
                  </a:lnTo>
                  <a:lnTo>
                    <a:pt x="82573" y="2986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2" name="SMARTInkShape-1977"/>
            <p:cNvSpPr/>
            <p:nvPr>
              <p:custDataLst>
                <p:tags r:id="rId204"/>
              </p:custDataLst>
            </p:nvPr>
          </p:nvSpPr>
          <p:spPr>
            <a:xfrm>
              <a:off x="3705225" y="4248267"/>
              <a:ext cx="95120" cy="142721"/>
            </a:xfrm>
            <a:custGeom>
              <a:avLst/>
              <a:gdLst/>
              <a:ahLst/>
              <a:cxnLst/>
              <a:rect l="0" t="0" r="0" b="0"/>
              <a:pathLst>
                <a:path w="95120" h="142721">
                  <a:moveTo>
                    <a:pt x="19050" y="37983"/>
                  </a:moveTo>
                  <a:lnTo>
                    <a:pt x="19050" y="37983"/>
                  </a:lnTo>
                  <a:lnTo>
                    <a:pt x="10849" y="29782"/>
                  </a:lnTo>
                  <a:lnTo>
                    <a:pt x="9641" y="20373"/>
                  </a:lnTo>
                  <a:lnTo>
                    <a:pt x="5" y="9413"/>
                  </a:lnTo>
                  <a:lnTo>
                    <a:pt x="0" y="9408"/>
                  </a:lnTo>
                  <a:lnTo>
                    <a:pt x="36937" y="9408"/>
                  </a:lnTo>
                  <a:lnTo>
                    <a:pt x="45697" y="6586"/>
                  </a:lnTo>
                  <a:lnTo>
                    <a:pt x="53118" y="2862"/>
                  </a:lnTo>
                  <a:lnTo>
                    <a:pt x="69738" y="276"/>
                  </a:lnTo>
                  <a:lnTo>
                    <a:pt x="79342" y="0"/>
                  </a:lnTo>
                  <a:lnTo>
                    <a:pt x="81469" y="1019"/>
                  </a:lnTo>
                  <a:lnTo>
                    <a:pt x="82888" y="2757"/>
                  </a:lnTo>
                  <a:lnTo>
                    <a:pt x="83834" y="4974"/>
                  </a:lnTo>
                  <a:lnTo>
                    <a:pt x="85523" y="6452"/>
                  </a:lnTo>
                  <a:lnTo>
                    <a:pt x="94809" y="9293"/>
                  </a:lnTo>
                  <a:lnTo>
                    <a:pt x="95119" y="14431"/>
                  </a:lnTo>
                  <a:lnTo>
                    <a:pt x="94104" y="15931"/>
                  </a:lnTo>
                  <a:lnTo>
                    <a:pt x="92369" y="16932"/>
                  </a:lnTo>
                  <a:lnTo>
                    <a:pt x="90155" y="17599"/>
                  </a:lnTo>
                  <a:lnTo>
                    <a:pt x="88678" y="19102"/>
                  </a:lnTo>
                  <a:lnTo>
                    <a:pt x="83486" y="29118"/>
                  </a:lnTo>
                  <a:lnTo>
                    <a:pt x="81057" y="32073"/>
                  </a:lnTo>
                  <a:lnTo>
                    <a:pt x="75537" y="35356"/>
                  </a:lnTo>
                  <a:lnTo>
                    <a:pt x="69555" y="37874"/>
                  </a:lnTo>
                  <a:lnTo>
                    <a:pt x="22225" y="82440"/>
                  </a:lnTo>
                  <a:lnTo>
                    <a:pt x="13758" y="91960"/>
                  </a:lnTo>
                  <a:lnTo>
                    <a:pt x="7539" y="104658"/>
                  </a:lnTo>
                  <a:lnTo>
                    <a:pt x="3351" y="111008"/>
                  </a:lnTo>
                  <a:lnTo>
                    <a:pt x="441" y="121827"/>
                  </a:lnTo>
                  <a:lnTo>
                    <a:pt x="12" y="137848"/>
                  </a:lnTo>
                  <a:lnTo>
                    <a:pt x="1065" y="139485"/>
                  </a:lnTo>
                  <a:lnTo>
                    <a:pt x="2827" y="140576"/>
                  </a:lnTo>
                  <a:lnTo>
                    <a:pt x="9133" y="142630"/>
                  </a:lnTo>
                  <a:lnTo>
                    <a:pt x="14465" y="142720"/>
                  </a:lnTo>
                  <a:lnTo>
                    <a:pt x="19834" y="139919"/>
                  </a:lnTo>
                  <a:lnTo>
                    <a:pt x="25748" y="136205"/>
                  </a:lnTo>
                  <a:lnTo>
                    <a:pt x="38169" y="133819"/>
                  </a:lnTo>
                  <a:lnTo>
                    <a:pt x="41321" y="133624"/>
                  </a:lnTo>
                  <a:lnTo>
                    <a:pt x="47646" y="130585"/>
                  </a:lnTo>
                  <a:lnTo>
                    <a:pt x="57150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3" name="SMARTInkShape-1978"/>
            <p:cNvSpPr/>
            <p:nvPr>
              <p:custDataLst>
                <p:tags r:id="rId205"/>
              </p:custDataLst>
            </p:nvPr>
          </p:nvSpPr>
          <p:spPr>
            <a:xfrm>
              <a:off x="3639920" y="4248150"/>
              <a:ext cx="83032" cy="198533"/>
            </a:xfrm>
            <a:custGeom>
              <a:avLst/>
              <a:gdLst/>
              <a:ahLst/>
              <a:cxnLst/>
              <a:rect l="0" t="0" r="0" b="0"/>
              <a:pathLst>
                <a:path w="83032" h="198533">
                  <a:moveTo>
                    <a:pt x="74830" y="19050"/>
                  </a:moveTo>
                  <a:lnTo>
                    <a:pt x="74830" y="19050"/>
                  </a:lnTo>
                  <a:lnTo>
                    <a:pt x="74830" y="426"/>
                  </a:lnTo>
                  <a:lnTo>
                    <a:pt x="83031" y="38"/>
                  </a:lnTo>
                  <a:lnTo>
                    <a:pt x="74937" y="0"/>
                  </a:lnTo>
                  <a:lnTo>
                    <a:pt x="74861" y="5057"/>
                  </a:lnTo>
                  <a:lnTo>
                    <a:pt x="73793" y="6546"/>
                  </a:lnTo>
                  <a:lnTo>
                    <a:pt x="69783" y="8201"/>
                  </a:lnTo>
                  <a:lnTo>
                    <a:pt x="68290" y="9701"/>
                  </a:lnTo>
                  <a:lnTo>
                    <a:pt x="66632" y="14189"/>
                  </a:lnTo>
                  <a:lnTo>
                    <a:pt x="62657" y="31593"/>
                  </a:lnTo>
                  <a:lnTo>
                    <a:pt x="57817" y="45697"/>
                  </a:lnTo>
                  <a:lnTo>
                    <a:pt x="53562" y="59401"/>
                  </a:lnTo>
                  <a:lnTo>
                    <a:pt x="45597" y="74045"/>
                  </a:lnTo>
                  <a:lnTo>
                    <a:pt x="33425" y="93531"/>
                  </a:lnTo>
                  <a:lnTo>
                    <a:pt x="19965" y="136611"/>
                  </a:lnTo>
                  <a:lnTo>
                    <a:pt x="9920" y="163229"/>
                  </a:lnTo>
                  <a:lnTo>
                    <a:pt x="7445" y="177431"/>
                  </a:lnTo>
                  <a:lnTo>
                    <a:pt x="0" y="188570"/>
                  </a:lnTo>
                  <a:lnTo>
                    <a:pt x="602" y="190272"/>
                  </a:lnTo>
                  <a:lnTo>
                    <a:pt x="6951" y="198532"/>
                  </a:lnTo>
                  <a:lnTo>
                    <a:pt x="8411" y="197971"/>
                  </a:lnTo>
                  <a:lnTo>
                    <a:pt x="1768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4" name="SMARTInkShape-1979"/>
            <p:cNvSpPr/>
            <p:nvPr>
              <p:custDataLst>
                <p:tags r:id="rId206"/>
              </p:custDataLst>
            </p:nvPr>
          </p:nvSpPr>
          <p:spPr>
            <a:xfrm>
              <a:off x="3362325" y="3981451"/>
              <a:ext cx="66673" cy="57115"/>
            </a:xfrm>
            <a:custGeom>
              <a:avLst/>
              <a:gdLst/>
              <a:ahLst/>
              <a:cxnLst/>
              <a:rect l="0" t="0" r="0" b="0"/>
              <a:pathLst>
                <a:path w="66673" h="57115">
                  <a:moveTo>
                    <a:pt x="38100" y="28574"/>
                  </a:moveTo>
                  <a:lnTo>
                    <a:pt x="38100" y="28574"/>
                  </a:lnTo>
                  <a:lnTo>
                    <a:pt x="19088" y="28574"/>
                  </a:lnTo>
                  <a:lnTo>
                    <a:pt x="19050" y="19083"/>
                  </a:lnTo>
                  <a:lnTo>
                    <a:pt x="19050" y="55787"/>
                  </a:lnTo>
                  <a:lnTo>
                    <a:pt x="20108" y="56241"/>
                  </a:lnTo>
                  <a:lnTo>
                    <a:pt x="33239" y="57114"/>
                  </a:lnTo>
                  <a:lnTo>
                    <a:pt x="34860" y="56067"/>
                  </a:lnTo>
                  <a:lnTo>
                    <a:pt x="35940" y="54311"/>
                  </a:lnTo>
                  <a:lnTo>
                    <a:pt x="36659" y="52082"/>
                  </a:lnTo>
                  <a:lnTo>
                    <a:pt x="38198" y="50596"/>
                  </a:lnTo>
                  <a:lnTo>
                    <a:pt x="47716" y="46827"/>
                  </a:lnTo>
                  <a:lnTo>
                    <a:pt x="61776" y="33445"/>
                  </a:lnTo>
                  <a:lnTo>
                    <a:pt x="64498" y="27917"/>
                  </a:lnTo>
                  <a:lnTo>
                    <a:pt x="66637" y="11001"/>
                  </a:lnTo>
                  <a:lnTo>
                    <a:pt x="66672" y="1453"/>
                  </a:lnTo>
                  <a:lnTo>
                    <a:pt x="65615" y="968"/>
                  </a:lnTo>
                  <a:lnTo>
                    <a:pt x="33562" y="0"/>
                  </a:lnTo>
                  <a:lnTo>
                    <a:pt x="27969" y="2822"/>
                  </a:lnTo>
                  <a:lnTo>
                    <a:pt x="14515" y="14188"/>
                  </a:lnTo>
                  <a:lnTo>
                    <a:pt x="11743" y="19711"/>
                  </a:lnTo>
                  <a:lnTo>
                    <a:pt x="11004" y="22665"/>
                  </a:lnTo>
                  <a:lnTo>
                    <a:pt x="2181" y="38157"/>
                  </a:lnTo>
                  <a:lnTo>
                    <a:pt x="0" y="476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5" name="SMARTInkShape-1980"/>
            <p:cNvSpPr/>
            <p:nvPr>
              <p:custDataLst>
                <p:tags r:id="rId207"/>
              </p:custDataLst>
            </p:nvPr>
          </p:nvSpPr>
          <p:spPr>
            <a:xfrm>
              <a:off x="3171839" y="4105275"/>
              <a:ext cx="200012" cy="9526"/>
            </a:xfrm>
            <a:custGeom>
              <a:avLst/>
              <a:gdLst/>
              <a:ahLst/>
              <a:cxnLst/>
              <a:rect l="0" t="0" r="0" b="0"/>
              <a:pathLst>
                <a:path w="200012" h="9526">
                  <a:moveTo>
                    <a:pt x="57136" y="9525"/>
                  </a:moveTo>
                  <a:lnTo>
                    <a:pt x="57136" y="9525"/>
                  </a:lnTo>
                  <a:lnTo>
                    <a:pt x="14915" y="9525"/>
                  </a:lnTo>
                  <a:lnTo>
                    <a:pt x="9090" y="6703"/>
                  </a:lnTo>
                  <a:lnTo>
                    <a:pt x="0" y="10"/>
                  </a:lnTo>
                  <a:lnTo>
                    <a:pt x="42548" y="0"/>
                  </a:lnTo>
                  <a:lnTo>
                    <a:pt x="89802" y="0"/>
                  </a:lnTo>
                  <a:lnTo>
                    <a:pt x="133390" y="0"/>
                  </a:lnTo>
                  <a:lnTo>
                    <a:pt x="172733" y="0"/>
                  </a:lnTo>
                  <a:lnTo>
                    <a:pt x="180127" y="2822"/>
                  </a:lnTo>
                  <a:lnTo>
                    <a:pt x="186940" y="6546"/>
                  </a:lnTo>
                  <a:lnTo>
                    <a:pt x="20001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6" name="SMARTInkShape-1981"/>
            <p:cNvSpPr/>
            <p:nvPr>
              <p:custDataLst>
                <p:tags r:id="rId208"/>
              </p:custDataLst>
            </p:nvPr>
          </p:nvSpPr>
          <p:spPr>
            <a:xfrm>
              <a:off x="3333753" y="4143375"/>
              <a:ext cx="542923" cy="19051"/>
            </a:xfrm>
            <a:custGeom>
              <a:avLst/>
              <a:gdLst/>
              <a:ahLst/>
              <a:cxnLst/>
              <a:rect l="0" t="0" r="0" b="0"/>
              <a:pathLst>
                <a:path w="542923" h="19051">
                  <a:moveTo>
                    <a:pt x="9522" y="19050"/>
                  </a:moveTo>
                  <a:lnTo>
                    <a:pt x="9522" y="19050"/>
                  </a:lnTo>
                  <a:lnTo>
                    <a:pt x="9522" y="0"/>
                  </a:lnTo>
                  <a:lnTo>
                    <a:pt x="0" y="0"/>
                  </a:lnTo>
                  <a:lnTo>
                    <a:pt x="44734" y="0"/>
                  </a:lnTo>
                  <a:lnTo>
                    <a:pt x="88545" y="0"/>
                  </a:lnTo>
                  <a:lnTo>
                    <a:pt x="134009" y="0"/>
                  </a:lnTo>
                  <a:lnTo>
                    <a:pt x="177627" y="0"/>
                  </a:lnTo>
                  <a:lnTo>
                    <a:pt x="219248" y="0"/>
                  </a:lnTo>
                  <a:lnTo>
                    <a:pt x="250845" y="1058"/>
                  </a:lnTo>
                  <a:lnTo>
                    <a:pt x="288924" y="8642"/>
                  </a:lnTo>
                  <a:lnTo>
                    <a:pt x="334665" y="9491"/>
                  </a:lnTo>
                  <a:lnTo>
                    <a:pt x="368363" y="10582"/>
                  </a:lnTo>
                  <a:lnTo>
                    <a:pt x="379262" y="14581"/>
                  </a:lnTo>
                  <a:lnTo>
                    <a:pt x="384074" y="15013"/>
                  </a:lnTo>
                  <a:lnTo>
                    <a:pt x="430435" y="9607"/>
                  </a:lnTo>
                  <a:lnTo>
                    <a:pt x="476219" y="9525"/>
                  </a:lnTo>
                  <a:lnTo>
                    <a:pt x="521963" y="9525"/>
                  </a:lnTo>
                  <a:lnTo>
                    <a:pt x="531099" y="2979"/>
                  </a:lnTo>
                  <a:lnTo>
                    <a:pt x="5429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7" name="SMARTInkShape-1982"/>
            <p:cNvSpPr/>
            <p:nvPr>
              <p:custDataLst>
                <p:tags r:id="rId209"/>
              </p:custDataLst>
            </p:nvPr>
          </p:nvSpPr>
          <p:spPr>
            <a:xfrm>
              <a:off x="2752728" y="4133850"/>
              <a:ext cx="466723" cy="19051"/>
            </a:xfrm>
            <a:custGeom>
              <a:avLst/>
              <a:gdLst/>
              <a:ahLst/>
              <a:cxnLst/>
              <a:rect l="0" t="0" r="0" b="0"/>
              <a:pathLst>
                <a:path w="466723" h="19051">
                  <a:moveTo>
                    <a:pt x="57147" y="9525"/>
                  </a:moveTo>
                  <a:lnTo>
                    <a:pt x="57147" y="9525"/>
                  </a:lnTo>
                  <a:lnTo>
                    <a:pt x="57147" y="4468"/>
                  </a:lnTo>
                  <a:lnTo>
                    <a:pt x="56089" y="2979"/>
                  </a:lnTo>
                  <a:lnTo>
                    <a:pt x="54325" y="1986"/>
                  </a:lnTo>
                  <a:lnTo>
                    <a:pt x="39813" y="117"/>
                  </a:lnTo>
                  <a:lnTo>
                    <a:pt x="29009" y="3"/>
                  </a:lnTo>
                  <a:lnTo>
                    <a:pt x="19451" y="9133"/>
                  </a:lnTo>
                  <a:lnTo>
                    <a:pt x="113" y="9525"/>
                  </a:lnTo>
                  <a:lnTo>
                    <a:pt x="0" y="18657"/>
                  </a:lnTo>
                  <a:lnTo>
                    <a:pt x="31878" y="19050"/>
                  </a:lnTo>
                  <a:lnTo>
                    <a:pt x="38155" y="16227"/>
                  </a:lnTo>
                  <a:lnTo>
                    <a:pt x="44473" y="12504"/>
                  </a:lnTo>
                  <a:lnTo>
                    <a:pt x="55038" y="10408"/>
                  </a:lnTo>
                  <a:lnTo>
                    <a:pt x="101512" y="8490"/>
                  </a:lnTo>
                  <a:lnTo>
                    <a:pt x="130579" y="1327"/>
                  </a:lnTo>
                  <a:lnTo>
                    <a:pt x="177870" y="23"/>
                  </a:lnTo>
                  <a:lnTo>
                    <a:pt x="221703" y="0"/>
                  </a:lnTo>
                  <a:lnTo>
                    <a:pt x="266644" y="0"/>
                  </a:lnTo>
                  <a:lnTo>
                    <a:pt x="311408" y="0"/>
                  </a:lnTo>
                  <a:lnTo>
                    <a:pt x="357791" y="0"/>
                  </a:lnTo>
                  <a:lnTo>
                    <a:pt x="395031" y="0"/>
                  </a:lnTo>
                  <a:lnTo>
                    <a:pt x="396703" y="1058"/>
                  </a:lnTo>
                  <a:lnTo>
                    <a:pt x="397818" y="2822"/>
                  </a:lnTo>
                  <a:lnTo>
                    <a:pt x="398561" y="5057"/>
                  </a:lnTo>
                  <a:lnTo>
                    <a:pt x="400114" y="6546"/>
                  </a:lnTo>
                  <a:lnTo>
                    <a:pt x="408117" y="9132"/>
                  </a:lnTo>
                  <a:lnTo>
                    <a:pt x="417645" y="9491"/>
                  </a:lnTo>
                  <a:lnTo>
                    <a:pt x="427171" y="1321"/>
                  </a:lnTo>
                  <a:lnTo>
                    <a:pt x="438136" y="0"/>
                  </a:lnTo>
                  <a:lnTo>
                    <a:pt x="456802" y="0"/>
                  </a:lnTo>
                  <a:lnTo>
                    <a:pt x="457162" y="8201"/>
                  </a:lnTo>
                  <a:lnTo>
                    <a:pt x="458232" y="8642"/>
                  </a:lnTo>
                  <a:lnTo>
                    <a:pt x="466606" y="9515"/>
                  </a:lnTo>
                  <a:lnTo>
                    <a:pt x="4667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8" name="SMARTInkShape-1983"/>
            <p:cNvSpPr/>
            <p:nvPr>
              <p:custDataLst>
                <p:tags r:id="rId210"/>
              </p:custDataLst>
            </p:nvPr>
          </p:nvSpPr>
          <p:spPr>
            <a:xfrm>
              <a:off x="3524691" y="4229100"/>
              <a:ext cx="113695" cy="142755"/>
            </a:xfrm>
            <a:custGeom>
              <a:avLst/>
              <a:gdLst/>
              <a:ahLst/>
              <a:cxnLst/>
              <a:rect l="0" t="0" r="0" b="0"/>
              <a:pathLst>
                <a:path w="113695" h="142755">
                  <a:moveTo>
                    <a:pt x="28134" y="47625"/>
                  </a:moveTo>
                  <a:lnTo>
                    <a:pt x="28134" y="47625"/>
                  </a:lnTo>
                  <a:lnTo>
                    <a:pt x="28134" y="42568"/>
                  </a:lnTo>
                  <a:lnTo>
                    <a:pt x="25312" y="37264"/>
                  </a:lnTo>
                  <a:lnTo>
                    <a:pt x="19933" y="30292"/>
                  </a:lnTo>
                  <a:lnTo>
                    <a:pt x="18725" y="20525"/>
                  </a:lnTo>
                  <a:lnTo>
                    <a:pt x="18643" y="14431"/>
                  </a:lnTo>
                  <a:lnTo>
                    <a:pt x="17574" y="12795"/>
                  </a:lnTo>
                  <a:lnTo>
                    <a:pt x="15802" y="11705"/>
                  </a:lnTo>
                  <a:lnTo>
                    <a:pt x="9477" y="9653"/>
                  </a:lnTo>
                  <a:lnTo>
                    <a:pt x="17320" y="1335"/>
                  </a:lnTo>
                  <a:lnTo>
                    <a:pt x="23283" y="396"/>
                  </a:lnTo>
                  <a:lnTo>
                    <a:pt x="69412" y="0"/>
                  </a:lnTo>
                  <a:lnTo>
                    <a:pt x="88459" y="0"/>
                  </a:lnTo>
                  <a:lnTo>
                    <a:pt x="94809" y="2822"/>
                  </a:lnTo>
                  <a:lnTo>
                    <a:pt x="101159" y="6546"/>
                  </a:lnTo>
                  <a:lnTo>
                    <a:pt x="111978" y="9132"/>
                  </a:lnTo>
                  <a:lnTo>
                    <a:pt x="112605" y="10321"/>
                  </a:lnTo>
                  <a:lnTo>
                    <a:pt x="113694" y="17692"/>
                  </a:lnTo>
                  <a:lnTo>
                    <a:pt x="82059" y="50838"/>
                  </a:lnTo>
                  <a:lnTo>
                    <a:pt x="34600" y="88900"/>
                  </a:lnTo>
                  <a:lnTo>
                    <a:pt x="21807" y="100542"/>
                  </a:lnTo>
                  <a:lnTo>
                    <a:pt x="15444" y="102893"/>
                  </a:lnTo>
                  <a:lnTo>
                    <a:pt x="13324" y="104579"/>
                  </a:lnTo>
                  <a:lnTo>
                    <a:pt x="2910" y="120912"/>
                  </a:lnTo>
                  <a:lnTo>
                    <a:pt x="0" y="131503"/>
                  </a:lnTo>
                  <a:lnTo>
                    <a:pt x="911" y="132119"/>
                  </a:lnTo>
                  <a:lnTo>
                    <a:pt x="4747" y="132803"/>
                  </a:lnTo>
                  <a:lnTo>
                    <a:pt x="6192" y="134043"/>
                  </a:lnTo>
                  <a:lnTo>
                    <a:pt x="7798" y="138244"/>
                  </a:lnTo>
                  <a:lnTo>
                    <a:pt x="9285" y="139788"/>
                  </a:lnTo>
                  <a:lnTo>
                    <a:pt x="17172" y="142468"/>
                  </a:lnTo>
                  <a:lnTo>
                    <a:pt x="23239" y="142754"/>
                  </a:lnTo>
                  <a:lnTo>
                    <a:pt x="28781" y="139999"/>
                  </a:lnTo>
                  <a:lnTo>
                    <a:pt x="34771" y="136305"/>
                  </a:lnTo>
                  <a:lnTo>
                    <a:pt x="47241" y="133933"/>
                  </a:lnTo>
                  <a:lnTo>
                    <a:pt x="54618" y="132550"/>
                  </a:lnTo>
                  <a:lnTo>
                    <a:pt x="7575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19" name="SMARTInkShape-1984"/>
            <p:cNvSpPr/>
            <p:nvPr>
              <p:custDataLst>
                <p:tags r:id="rId211"/>
              </p:custDataLst>
            </p:nvPr>
          </p:nvSpPr>
          <p:spPr>
            <a:xfrm>
              <a:off x="3476637" y="4210180"/>
              <a:ext cx="95119" cy="189926"/>
            </a:xfrm>
            <a:custGeom>
              <a:avLst/>
              <a:gdLst/>
              <a:ahLst/>
              <a:cxnLst/>
              <a:rect l="0" t="0" r="0" b="0"/>
              <a:pathLst>
                <a:path w="95119" h="189926">
                  <a:moveTo>
                    <a:pt x="57138" y="57020"/>
                  </a:moveTo>
                  <a:lnTo>
                    <a:pt x="57138" y="57020"/>
                  </a:lnTo>
                  <a:lnTo>
                    <a:pt x="57138" y="51963"/>
                  </a:lnTo>
                  <a:lnTo>
                    <a:pt x="59960" y="46659"/>
                  </a:lnTo>
                  <a:lnTo>
                    <a:pt x="82395" y="21203"/>
                  </a:lnTo>
                  <a:lnTo>
                    <a:pt x="85276" y="11159"/>
                  </a:lnTo>
                  <a:lnTo>
                    <a:pt x="95118" y="0"/>
                  </a:lnTo>
                  <a:lnTo>
                    <a:pt x="80043" y="16124"/>
                  </a:lnTo>
                  <a:lnTo>
                    <a:pt x="66052" y="45531"/>
                  </a:lnTo>
                  <a:lnTo>
                    <a:pt x="41239" y="89065"/>
                  </a:lnTo>
                  <a:lnTo>
                    <a:pt x="15862" y="134525"/>
                  </a:lnTo>
                  <a:lnTo>
                    <a:pt x="12335" y="144736"/>
                  </a:lnTo>
                  <a:lnTo>
                    <a:pt x="9709" y="155271"/>
                  </a:lnTo>
                  <a:lnTo>
                    <a:pt x="2222" y="170658"/>
                  </a:lnTo>
                  <a:lnTo>
                    <a:pt x="0" y="189925"/>
                  </a:lnTo>
                  <a:lnTo>
                    <a:pt x="9513" y="1808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0" name="SMARTInkShape-1985"/>
            <p:cNvSpPr/>
            <p:nvPr>
              <p:custDataLst>
                <p:tags r:id="rId212"/>
              </p:custDataLst>
            </p:nvPr>
          </p:nvSpPr>
          <p:spPr>
            <a:xfrm>
              <a:off x="3257681" y="4343803"/>
              <a:ext cx="85595" cy="171048"/>
            </a:xfrm>
            <a:custGeom>
              <a:avLst/>
              <a:gdLst/>
              <a:ahLst/>
              <a:cxnLst/>
              <a:rect l="0" t="0" r="0" b="0"/>
              <a:pathLst>
                <a:path w="85595" h="171048">
                  <a:moveTo>
                    <a:pt x="85594" y="18647"/>
                  </a:moveTo>
                  <a:lnTo>
                    <a:pt x="85594" y="18647"/>
                  </a:lnTo>
                  <a:lnTo>
                    <a:pt x="85594" y="10446"/>
                  </a:lnTo>
                  <a:lnTo>
                    <a:pt x="84536" y="10005"/>
                  </a:lnTo>
                  <a:lnTo>
                    <a:pt x="80538" y="9514"/>
                  </a:lnTo>
                  <a:lnTo>
                    <a:pt x="79048" y="8326"/>
                  </a:lnTo>
                  <a:lnTo>
                    <a:pt x="76186" y="0"/>
                  </a:lnTo>
                  <a:lnTo>
                    <a:pt x="76103" y="4772"/>
                  </a:lnTo>
                  <a:lnTo>
                    <a:pt x="75034" y="6223"/>
                  </a:lnTo>
                  <a:lnTo>
                    <a:pt x="71022" y="7833"/>
                  </a:lnTo>
                  <a:lnTo>
                    <a:pt x="69530" y="9322"/>
                  </a:lnTo>
                  <a:lnTo>
                    <a:pt x="64312" y="19312"/>
                  </a:lnTo>
                  <a:lnTo>
                    <a:pt x="51433" y="34610"/>
                  </a:lnTo>
                  <a:lnTo>
                    <a:pt x="31350" y="79346"/>
                  </a:lnTo>
                  <a:lnTo>
                    <a:pt x="12200" y="115905"/>
                  </a:lnTo>
                  <a:lnTo>
                    <a:pt x="9583" y="126431"/>
                  </a:lnTo>
                  <a:lnTo>
                    <a:pt x="3218" y="139365"/>
                  </a:lnTo>
                  <a:lnTo>
                    <a:pt x="0" y="165590"/>
                  </a:lnTo>
                  <a:lnTo>
                    <a:pt x="1015" y="167409"/>
                  </a:lnTo>
                  <a:lnTo>
                    <a:pt x="2749" y="168622"/>
                  </a:lnTo>
                  <a:lnTo>
                    <a:pt x="10248" y="170329"/>
                  </a:lnTo>
                  <a:lnTo>
                    <a:pt x="18919" y="171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1" name="SMARTInkShape-1986"/>
            <p:cNvSpPr/>
            <p:nvPr>
              <p:custDataLst>
                <p:tags r:id="rId213"/>
              </p:custDataLst>
            </p:nvPr>
          </p:nvSpPr>
          <p:spPr>
            <a:xfrm>
              <a:off x="3190878" y="4448175"/>
              <a:ext cx="152398" cy="19051"/>
            </a:xfrm>
            <a:custGeom>
              <a:avLst/>
              <a:gdLst/>
              <a:ahLst/>
              <a:cxnLst/>
              <a:rect l="0" t="0" r="0" b="0"/>
              <a:pathLst>
                <a:path w="152398" h="19051">
                  <a:moveTo>
                    <a:pt x="9522" y="19050"/>
                  </a:moveTo>
                  <a:lnTo>
                    <a:pt x="9522" y="19050"/>
                  </a:lnTo>
                  <a:lnTo>
                    <a:pt x="113" y="19050"/>
                  </a:lnTo>
                  <a:lnTo>
                    <a:pt x="0" y="9917"/>
                  </a:lnTo>
                  <a:lnTo>
                    <a:pt x="44544" y="9525"/>
                  </a:lnTo>
                  <a:lnTo>
                    <a:pt x="68810" y="1324"/>
                  </a:lnTo>
                  <a:lnTo>
                    <a:pt x="111901" y="23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2" name="SMARTInkShape-1987"/>
            <p:cNvSpPr/>
            <p:nvPr>
              <p:custDataLst>
                <p:tags r:id="rId214"/>
              </p:custDataLst>
            </p:nvPr>
          </p:nvSpPr>
          <p:spPr>
            <a:xfrm>
              <a:off x="2962430" y="4448175"/>
              <a:ext cx="161771" cy="100732"/>
            </a:xfrm>
            <a:custGeom>
              <a:avLst/>
              <a:gdLst/>
              <a:ahLst/>
              <a:cxnLst/>
              <a:rect l="0" t="0" r="0" b="0"/>
              <a:pathLst>
                <a:path w="161771" h="100732">
                  <a:moveTo>
                    <a:pt x="66520" y="85725"/>
                  </a:moveTo>
                  <a:lnTo>
                    <a:pt x="66520" y="85725"/>
                  </a:lnTo>
                  <a:lnTo>
                    <a:pt x="53263" y="85725"/>
                  </a:lnTo>
                  <a:lnTo>
                    <a:pt x="47223" y="88547"/>
                  </a:lnTo>
                  <a:lnTo>
                    <a:pt x="41010" y="92271"/>
                  </a:lnTo>
                  <a:lnTo>
                    <a:pt x="28398" y="94661"/>
                  </a:lnTo>
                  <a:lnTo>
                    <a:pt x="14395" y="95216"/>
                  </a:lnTo>
                  <a:lnTo>
                    <a:pt x="8781" y="98057"/>
                  </a:lnTo>
                  <a:lnTo>
                    <a:pt x="5802" y="100297"/>
                  </a:lnTo>
                  <a:lnTo>
                    <a:pt x="3817" y="100731"/>
                  </a:lnTo>
                  <a:lnTo>
                    <a:pt x="2493" y="99963"/>
                  </a:lnTo>
                  <a:lnTo>
                    <a:pt x="0" y="95526"/>
                  </a:lnTo>
                  <a:lnTo>
                    <a:pt x="4948" y="95332"/>
                  </a:lnTo>
                  <a:lnTo>
                    <a:pt x="10227" y="92464"/>
                  </a:lnTo>
                  <a:lnTo>
                    <a:pt x="16101" y="88720"/>
                  </a:lnTo>
                  <a:lnTo>
                    <a:pt x="22239" y="87056"/>
                  </a:lnTo>
                  <a:lnTo>
                    <a:pt x="28495" y="80672"/>
                  </a:lnTo>
                  <a:lnTo>
                    <a:pt x="35862" y="71837"/>
                  </a:lnTo>
                  <a:lnTo>
                    <a:pt x="82562" y="44528"/>
                  </a:lnTo>
                  <a:lnTo>
                    <a:pt x="114167" y="25763"/>
                  </a:lnTo>
                  <a:lnTo>
                    <a:pt x="127913" y="15683"/>
                  </a:lnTo>
                  <a:lnTo>
                    <a:pt x="16177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3" name="SMARTInkShape-1988"/>
            <p:cNvSpPr/>
            <p:nvPr>
              <p:custDataLst>
                <p:tags r:id="rId215"/>
              </p:custDataLst>
            </p:nvPr>
          </p:nvSpPr>
          <p:spPr>
            <a:xfrm>
              <a:off x="2990860" y="4448178"/>
              <a:ext cx="57141" cy="84361"/>
            </a:xfrm>
            <a:custGeom>
              <a:avLst/>
              <a:gdLst/>
              <a:ahLst/>
              <a:cxnLst/>
              <a:rect l="0" t="0" r="0" b="0"/>
              <a:pathLst>
                <a:path w="57141" h="84361">
                  <a:moveTo>
                    <a:pt x="19040" y="9522"/>
                  </a:moveTo>
                  <a:lnTo>
                    <a:pt x="19040" y="9522"/>
                  </a:lnTo>
                  <a:lnTo>
                    <a:pt x="9550" y="31"/>
                  </a:lnTo>
                  <a:lnTo>
                    <a:pt x="1317" y="0"/>
                  </a:lnTo>
                  <a:lnTo>
                    <a:pt x="875" y="1057"/>
                  </a:lnTo>
                  <a:lnTo>
                    <a:pt x="0" y="22663"/>
                  </a:lnTo>
                  <a:lnTo>
                    <a:pt x="2817" y="28768"/>
                  </a:lnTo>
                  <a:lnTo>
                    <a:pt x="8192" y="36254"/>
                  </a:lnTo>
                  <a:lnTo>
                    <a:pt x="10312" y="45337"/>
                  </a:lnTo>
                  <a:lnTo>
                    <a:pt x="15984" y="54236"/>
                  </a:lnTo>
                  <a:lnTo>
                    <a:pt x="17682" y="60439"/>
                  </a:lnTo>
                  <a:lnTo>
                    <a:pt x="19193" y="62517"/>
                  </a:lnTo>
                  <a:lnTo>
                    <a:pt x="21258" y="63902"/>
                  </a:lnTo>
                  <a:lnTo>
                    <a:pt x="26376" y="66500"/>
                  </a:lnTo>
                  <a:lnTo>
                    <a:pt x="36339" y="74711"/>
                  </a:lnTo>
                  <a:lnTo>
                    <a:pt x="45348" y="76962"/>
                  </a:lnTo>
                  <a:lnTo>
                    <a:pt x="55378" y="84360"/>
                  </a:lnTo>
                  <a:lnTo>
                    <a:pt x="55965" y="83755"/>
                  </a:lnTo>
                  <a:lnTo>
                    <a:pt x="57140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4" name="SMARTInkShape-1989"/>
            <p:cNvSpPr/>
            <p:nvPr>
              <p:custDataLst>
                <p:tags r:id="rId216"/>
              </p:custDataLst>
            </p:nvPr>
          </p:nvSpPr>
          <p:spPr>
            <a:xfrm>
              <a:off x="3268564" y="3876696"/>
              <a:ext cx="74712" cy="152380"/>
            </a:xfrm>
            <a:custGeom>
              <a:avLst/>
              <a:gdLst/>
              <a:ahLst/>
              <a:cxnLst/>
              <a:rect l="0" t="0" r="0" b="0"/>
              <a:pathLst>
                <a:path w="74712" h="152380">
                  <a:moveTo>
                    <a:pt x="74711" y="19029"/>
                  </a:moveTo>
                  <a:lnTo>
                    <a:pt x="74711" y="19029"/>
                  </a:lnTo>
                  <a:lnTo>
                    <a:pt x="74711" y="0"/>
                  </a:lnTo>
                  <a:lnTo>
                    <a:pt x="74711" y="8182"/>
                  </a:lnTo>
                  <a:lnTo>
                    <a:pt x="68165" y="16847"/>
                  </a:lnTo>
                  <a:lnTo>
                    <a:pt x="65010" y="25673"/>
                  </a:lnTo>
                  <a:lnTo>
                    <a:pt x="39699" y="69150"/>
                  </a:lnTo>
                  <a:lnTo>
                    <a:pt x="12268" y="110121"/>
                  </a:lnTo>
                  <a:lnTo>
                    <a:pt x="6050" y="123610"/>
                  </a:lnTo>
                  <a:lnTo>
                    <a:pt x="1862" y="130068"/>
                  </a:lnTo>
                  <a:lnTo>
                    <a:pt x="0" y="136466"/>
                  </a:lnTo>
                  <a:lnTo>
                    <a:pt x="562" y="138595"/>
                  </a:lnTo>
                  <a:lnTo>
                    <a:pt x="1995" y="140015"/>
                  </a:lnTo>
                  <a:lnTo>
                    <a:pt x="4009" y="140961"/>
                  </a:lnTo>
                  <a:lnTo>
                    <a:pt x="5351" y="142651"/>
                  </a:lnTo>
                  <a:lnTo>
                    <a:pt x="8036" y="152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25" name="SMARTInkShape-1990"/>
            <p:cNvSpPr/>
            <p:nvPr>
              <p:custDataLst>
                <p:tags r:id="rId217"/>
              </p:custDataLst>
            </p:nvPr>
          </p:nvSpPr>
          <p:spPr>
            <a:xfrm>
              <a:off x="3181746" y="3810035"/>
              <a:ext cx="104380" cy="198533"/>
            </a:xfrm>
            <a:custGeom>
              <a:avLst/>
              <a:gdLst/>
              <a:ahLst/>
              <a:cxnLst/>
              <a:rect l="0" t="0" r="0" b="0"/>
              <a:pathLst>
                <a:path w="104380" h="198533">
                  <a:moveTo>
                    <a:pt x="47229" y="66640"/>
                  </a:moveTo>
                  <a:lnTo>
                    <a:pt x="47229" y="66640"/>
                  </a:lnTo>
                  <a:lnTo>
                    <a:pt x="52285" y="61583"/>
                  </a:lnTo>
                  <a:lnTo>
                    <a:pt x="54767" y="56279"/>
                  </a:lnTo>
                  <a:lnTo>
                    <a:pt x="55429" y="53383"/>
                  </a:lnTo>
                  <a:lnTo>
                    <a:pt x="61418" y="44250"/>
                  </a:lnTo>
                  <a:lnTo>
                    <a:pt x="74053" y="30407"/>
                  </a:lnTo>
                  <a:lnTo>
                    <a:pt x="75026" y="26547"/>
                  </a:lnTo>
                  <a:lnTo>
                    <a:pt x="75285" y="24036"/>
                  </a:lnTo>
                  <a:lnTo>
                    <a:pt x="78396" y="18425"/>
                  </a:lnTo>
                  <a:lnTo>
                    <a:pt x="84923" y="10013"/>
                  </a:lnTo>
                  <a:lnTo>
                    <a:pt x="85329" y="0"/>
                  </a:lnTo>
                  <a:lnTo>
                    <a:pt x="85329" y="13226"/>
                  </a:lnTo>
                  <a:lnTo>
                    <a:pt x="82507" y="19264"/>
                  </a:lnTo>
                  <a:lnTo>
                    <a:pt x="78783" y="25475"/>
                  </a:lnTo>
                  <a:lnTo>
                    <a:pt x="60693" y="70190"/>
                  </a:lnTo>
                  <a:lnTo>
                    <a:pt x="56863" y="87918"/>
                  </a:lnTo>
                  <a:lnTo>
                    <a:pt x="34409" y="130537"/>
                  </a:lnTo>
                  <a:lnTo>
                    <a:pt x="13355" y="164913"/>
                  </a:lnTo>
                  <a:lnTo>
                    <a:pt x="9500" y="180452"/>
                  </a:lnTo>
                  <a:lnTo>
                    <a:pt x="9294" y="185309"/>
                  </a:lnTo>
                  <a:lnTo>
                    <a:pt x="8181" y="187028"/>
                  </a:lnTo>
                  <a:lnTo>
                    <a:pt x="6380" y="188173"/>
                  </a:lnTo>
                  <a:lnTo>
                    <a:pt x="4122" y="188938"/>
                  </a:lnTo>
                  <a:lnTo>
                    <a:pt x="2615" y="190505"/>
                  </a:lnTo>
                  <a:lnTo>
                    <a:pt x="0" y="198532"/>
                  </a:lnTo>
                  <a:lnTo>
                    <a:pt x="7840" y="191661"/>
                  </a:lnTo>
                  <a:lnTo>
                    <a:pt x="16478" y="190701"/>
                  </a:lnTo>
                  <a:lnTo>
                    <a:pt x="26429" y="190496"/>
                  </a:lnTo>
                  <a:lnTo>
                    <a:pt x="35437" y="183925"/>
                  </a:lnTo>
                  <a:lnTo>
                    <a:pt x="44323" y="181825"/>
                  </a:lnTo>
                  <a:lnTo>
                    <a:pt x="50524" y="181333"/>
                  </a:lnTo>
                  <a:lnTo>
                    <a:pt x="56807" y="178292"/>
                  </a:lnTo>
                  <a:lnTo>
                    <a:pt x="64408" y="172773"/>
                  </a:lnTo>
                  <a:lnTo>
                    <a:pt x="73514" y="171683"/>
                  </a:lnTo>
                  <a:lnTo>
                    <a:pt x="79372" y="171534"/>
                  </a:lnTo>
                  <a:lnTo>
                    <a:pt x="85504" y="168646"/>
                  </a:lnTo>
                  <a:lnTo>
                    <a:pt x="91757" y="164892"/>
                  </a:lnTo>
                  <a:lnTo>
                    <a:pt x="104379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227" name="SMARTInkShape-1991"/>
          <p:cNvSpPr/>
          <p:nvPr>
            <p:custDataLst>
              <p:tags r:id="rId2"/>
            </p:custDataLst>
          </p:nvPr>
        </p:nvSpPr>
        <p:spPr>
          <a:xfrm>
            <a:off x="2762384" y="4297099"/>
            <a:ext cx="142742" cy="274697"/>
          </a:xfrm>
          <a:custGeom>
            <a:avLst/>
            <a:gdLst/>
            <a:ahLst/>
            <a:cxnLst/>
            <a:rect l="0" t="0" r="0" b="0"/>
            <a:pathLst>
              <a:path w="142742" h="274697">
                <a:moveTo>
                  <a:pt x="142741" y="8201"/>
                </a:moveTo>
                <a:lnTo>
                  <a:pt x="142741" y="8201"/>
                </a:lnTo>
                <a:lnTo>
                  <a:pt x="137685" y="8201"/>
                </a:lnTo>
                <a:lnTo>
                  <a:pt x="137254" y="7143"/>
                </a:lnTo>
                <a:lnTo>
                  <a:pt x="141809" y="0"/>
                </a:lnTo>
                <a:lnTo>
                  <a:pt x="142120" y="617"/>
                </a:lnTo>
                <a:lnTo>
                  <a:pt x="142659" y="6993"/>
                </a:lnTo>
                <a:lnTo>
                  <a:pt x="136179" y="15566"/>
                </a:lnTo>
                <a:lnTo>
                  <a:pt x="133035" y="24377"/>
                </a:lnTo>
                <a:lnTo>
                  <a:pt x="107729" y="68905"/>
                </a:lnTo>
                <a:lnTo>
                  <a:pt x="88758" y="113205"/>
                </a:lnTo>
                <a:lnTo>
                  <a:pt x="63169" y="160539"/>
                </a:lnTo>
                <a:lnTo>
                  <a:pt x="40344" y="208138"/>
                </a:lnTo>
                <a:lnTo>
                  <a:pt x="14530" y="242669"/>
                </a:lnTo>
                <a:lnTo>
                  <a:pt x="7584" y="263086"/>
                </a:lnTo>
                <a:lnTo>
                  <a:pt x="0" y="274696"/>
                </a:lnTo>
                <a:lnTo>
                  <a:pt x="16121" y="257584"/>
                </a:lnTo>
                <a:lnTo>
                  <a:pt x="28441" y="23680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28" name="SMARTInkShape-1992"/>
          <p:cNvSpPr/>
          <p:nvPr>
            <p:custDataLst>
              <p:tags r:id="rId3"/>
            </p:custDataLst>
          </p:nvPr>
        </p:nvSpPr>
        <p:spPr>
          <a:xfrm>
            <a:off x="285750" y="4362450"/>
            <a:ext cx="133351" cy="104765"/>
          </a:xfrm>
          <a:custGeom>
            <a:avLst/>
            <a:gdLst/>
            <a:ahLst/>
            <a:cxnLst/>
            <a:rect l="0" t="0" r="0" b="0"/>
            <a:pathLst>
              <a:path w="133351" h="104765">
                <a:moveTo>
                  <a:pt x="19050" y="0"/>
                </a:moveTo>
                <a:lnTo>
                  <a:pt x="19050" y="0"/>
                </a:lnTo>
                <a:lnTo>
                  <a:pt x="116" y="0"/>
                </a:lnTo>
                <a:lnTo>
                  <a:pt x="0" y="31881"/>
                </a:lnTo>
                <a:lnTo>
                  <a:pt x="2823" y="38159"/>
                </a:lnTo>
                <a:lnTo>
                  <a:pt x="15810" y="54860"/>
                </a:lnTo>
                <a:lnTo>
                  <a:pt x="17610" y="60718"/>
                </a:lnTo>
                <a:lnTo>
                  <a:pt x="19148" y="62704"/>
                </a:lnTo>
                <a:lnTo>
                  <a:pt x="32181" y="71208"/>
                </a:lnTo>
                <a:lnTo>
                  <a:pt x="35469" y="76803"/>
                </a:lnTo>
                <a:lnTo>
                  <a:pt x="36346" y="79778"/>
                </a:lnTo>
                <a:lnTo>
                  <a:pt x="37989" y="81761"/>
                </a:lnTo>
                <a:lnTo>
                  <a:pt x="42637" y="83963"/>
                </a:lnTo>
                <a:lnTo>
                  <a:pt x="44300" y="85608"/>
                </a:lnTo>
                <a:lnTo>
                  <a:pt x="47187" y="93771"/>
                </a:lnTo>
                <a:lnTo>
                  <a:pt x="50253" y="94593"/>
                </a:lnTo>
                <a:lnTo>
                  <a:pt x="52552" y="94812"/>
                </a:lnTo>
                <a:lnTo>
                  <a:pt x="54084" y="96016"/>
                </a:lnTo>
                <a:lnTo>
                  <a:pt x="55787" y="100176"/>
                </a:lnTo>
                <a:lnTo>
                  <a:pt x="57300" y="101709"/>
                </a:lnTo>
                <a:lnTo>
                  <a:pt x="66638" y="104764"/>
                </a:lnTo>
                <a:lnTo>
                  <a:pt x="74873" y="96573"/>
                </a:lnTo>
                <a:lnTo>
                  <a:pt x="75807" y="90586"/>
                </a:lnTo>
                <a:lnTo>
                  <a:pt x="76166" y="72894"/>
                </a:lnTo>
                <a:lnTo>
                  <a:pt x="79007" y="66616"/>
                </a:lnTo>
                <a:lnTo>
                  <a:pt x="82739" y="60299"/>
                </a:lnTo>
                <a:lnTo>
                  <a:pt x="84840" y="49735"/>
                </a:lnTo>
                <a:lnTo>
                  <a:pt x="85332" y="39390"/>
                </a:lnTo>
                <a:lnTo>
                  <a:pt x="86521" y="35785"/>
                </a:lnTo>
                <a:lnTo>
                  <a:pt x="88373" y="33381"/>
                </a:lnTo>
                <a:lnTo>
                  <a:pt x="90665" y="31779"/>
                </a:lnTo>
                <a:lnTo>
                  <a:pt x="92193" y="29652"/>
                </a:lnTo>
                <a:lnTo>
                  <a:pt x="93891" y="24468"/>
                </a:lnTo>
                <a:lnTo>
                  <a:pt x="95131" y="11325"/>
                </a:lnTo>
                <a:lnTo>
                  <a:pt x="96229" y="10725"/>
                </a:lnTo>
                <a:lnTo>
                  <a:pt x="112966" y="9527"/>
                </a:lnTo>
                <a:lnTo>
                  <a:pt x="121641" y="16072"/>
                </a:lnTo>
                <a:lnTo>
                  <a:pt x="133350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237" name="SMARTInkShape-Group427"/>
          <p:cNvGrpSpPr/>
          <p:nvPr/>
        </p:nvGrpSpPr>
        <p:grpSpPr>
          <a:xfrm>
            <a:off x="4410075" y="3971935"/>
            <a:ext cx="656833" cy="285741"/>
            <a:chOff x="4410075" y="3971935"/>
            <a:chExt cx="656833" cy="285741"/>
          </a:xfrm>
        </p:grpSpPr>
        <p:sp>
          <p:nvSpPr>
            <p:cNvPr id="20229" name="SMARTInkShape-1993"/>
            <p:cNvSpPr/>
            <p:nvPr>
              <p:custDataLst>
                <p:tags r:id="rId181"/>
              </p:custDataLst>
            </p:nvPr>
          </p:nvSpPr>
          <p:spPr>
            <a:xfrm>
              <a:off x="4448175" y="408622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19050" y="19050"/>
                  </a:moveTo>
                  <a:lnTo>
                    <a:pt x="19050" y="19050"/>
                  </a:lnTo>
                  <a:lnTo>
                    <a:pt x="9641" y="19050"/>
                  </a:lnTo>
                  <a:lnTo>
                    <a:pt x="0" y="9525"/>
                  </a:lnTo>
                  <a:lnTo>
                    <a:pt x="5056" y="4468"/>
                  </a:lnTo>
                  <a:lnTo>
                    <a:pt x="10361" y="1986"/>
                  </a:lnTo>
                  <a:lnTo>
                    <a:pt x="47679" y="5"/>
                  </a:lnTo>
                  <a:lnTo>
                    <a:pt x="80699" y="0"/>
                  </a:lnTo>
                  <a:lnTo>
                    <a:pt x="82375" y="1058"/>
                  </a:lnTo>
                  <a:lnTo>
                    <a:pt x="83491" y="2822"/>
                  </a:lnTo>
                  <a:lnTo>
                    <a:pt x="84236" y="5057"/>
                  </a:lnTo>
                  <a:lnTo>
                    <a:pt x="85790" y="6546"/>
                  </a:lnTo>
                  <a:lnTo>
                    <a:pt x="90340" y="8201"/>
                  </a:lnTo>
                  <a:lnTo>
                    <a:pt x="91977" y="9701"/>
                  </a:lnTo>
                  <a:lnTo>
                    <a:pt x="93795" y="14189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0" name="SMARTInkShape-1994"/>
            <p:cNvSpPr/>
            <p:nvPr>
              <p:custDataLst>
                <p:tags r:id="rId182"/>
              </p:custDataLst>
            </p:nvPr>
          </p:nvSpPr>
          <p:spPr>
            <a:xfrm>
              <a:off x="4410075" y="41814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36937" y="19050"/>
                  </a:lnTo>
                  <a:lnTo>
                    <a:pt x="45698" y="16228"/>
                  </a:lnTo>
                  <a:lnTo>
                    <a:pt x="54177" y="12504"/>
                  </a:lnTo>
                  <a:lnTo>
                    <a:pt x="98337" y="3056"/>
                  </a:lnTo>
                  <a:lnTo>
                    <a:pt x="139632" y="35"/>
                  </a:lnTo>
                  <a:lnTo>
                    <a:pt x="160124" y="0"/>
                  </a:lnTo>
                  <a:lnTo>
                    <a:pt x="169173" y="6546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1" name="SMARTInkShape-1995"/>
            <p:cNvSpPr/>
            <p:nvPr>
              <p:custDataLst>
                <p:tags r:id="rId183"/>
              </p:custDataLst>
            </p:nvPr>
          </p:nvSpPr>
          <p:spPr>
            <a:xfrm>
              <a:off x="4772028" y="4010418"/>
              <a:ext cx="85720" cy="185961"/>
            </a:xfrm>
            <a:custGeom>
              <a:avLst/>
              <a:gdLst/>
              <a:ahLst/>
              <a:cxnLst/>
              <a:rect l="0" t="0" r="0" b="0"/>
              <a:pathLst>
                <a:path w="85720" h="185961">
                  <a:moveTo>
                    <a:pt x="66672" y="28182"/>
                  </a:moveTo>
                  <a:lnTo>
                    <a:pt x="66672" y="28182"/>
                  </a:lnTo>
                  <a:lnTo>
                    <a:pt x="66672" y="19981"/>
                  </a:lnTo>
                  <a:lnTo>
                    <a:pt x="67730" y="19540"/>
                  </a:lnTo>
                  <a:lnTo>
                    <a:pt x="74873" y="18774"/>
                  </a:lnTo>
                  <a:lnTo>
                    <a:pt x="75609" y="15887"/>
                  </a:lnTo>
                  <a:lnTo>
                    <a:pt x="76081" y="10466"/>
                  </a:lnTo>
                  <a:lnTo>
                    <a:pt x="78968" y="9725"/>
                  </a:lnTo>
                  <a:lnTo>
                    <a:pt x="85327" y="9166"/>
                  </a:lnTo>
                  <a:lnTo>
                    <a:pt x="85712" y="0"/>
                  </a:lnTo>
                  <a:lnTo>
                    <a:pt x="85719" y="4780"/>
                  </a:lnTo>
                  <a:lnTo>
                    <a:pt x="84662" y="6231"/>
                  </a:lnTo>
                  <a:lnTo>
                    <a:pt x="80665" y="7843"/>
                  </a:lnTo>
                  <a:lnTo>
                    <a:pt x="79175" y="9330"/>
                  </a:lnTo>
                  <a:lnTo>
                    <a:pt x="77521" y="13807"/>
                  </a:lnTo>
                  <a:lnTo>
                    <a:pt x="75400" y="25303"/>
                  </a:lnTo>
                  <a:lnTo>
                    <a:pt x="61032" y="45141"/>
                  </a:lnTo>
                  <a:lnTo>
                    <a:pt x="55092" y="64301"/>
                  </a:lnTo>
                  <a:lnTo>
                    <a:pt x="32725" y="101305"/>
                  </a:lnTo>
                  <a:lnTo>
                    <a:pt x="26571" y="121257"/>
                  </a:lnTo>
                  <a:lnTo>
                    <a:pt x="12168" y="142291"/>
                  </a:lnTo>
                  <a:lnTo>
                    <a:pt x="9639" y="148747"/>
                  </a:lnTo>
                  <a:lnTo>
                    <a:pt x="3325" y="158332"/>
                  </a:lnTo>
                  <a:lnTo>
                    <a:pt x="983" y="167875"/>
                  </a:lnTo>
                  <a:lnTo>
                    <a:pt x="5" y="185960"/>
                  </a:lnTo>
                  <a:lnTo>
                    <a:pt x="0" y="183678"/>
                  </a:lnTo>
                  <a:lnTo>
                    <a:pt x="1057" y="182646"/>
                  </a:lnTo>
                  <a:lnTo>
                    <a:pt x="9522" y="1805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2" name="SMARTInkShape-1996"/>
            <p:cNvSpPr/>
            <p:nvPr>
              <p:custDataLst>
                <p:tags r:id="rId184"/>
              </p:custDataLst>
            </p:nvPr>
          </p:nvSpPr>
          <p:spPr>
            <a:xfrm>
              <a:off x="4743578" y="3971935"/>
              <a:ext cx="171323" cy="47616"/>
            </a:xfrm>
            <a:custGeom>
              <a:avLst/>
              <a:gdLst/>
              <a:ahLst/>
              <a:cxnLst/>
              <a:rect l="0" t="0" r="0" b="0"/>
              <a:pathLst>
                <a:path w="171323" h="47616">
                  <a:moveTo>
                    <a:pt x="66547" y="47615"/>
                  </a:moveTo>
                  <a:lnTo>
                    <a:pt x="66547" y="47615"/>
                  </a:lnTo>
                  <a:lnTo>
                    <a:pt x="61491" y="47615"/>
                  </a:lnTo>
                  <a:lnTo>
                    <a:pt x="56186" y="44793"/>
                  </a:lnTo>
                  <a:lnTo>
                    <a:pt x="41037" y="32427"/>
                  </a:lnTo>
                  <a:lnTo>
                    <a:pt x="31589" y="29709"/>
                  </a:lnTo>
                  <a:lnTo>
                    <a:pt x="25257" y="29073"/>
                  </a:lnTo>
                  <a:lnTo>
                    <a:pt x="23145" y="27846"/>
                  </a:lnTo>
                  <a:lnTo>
                    <a:pt x="21737" y="25969"/>
                  </a:lnTo>
                  <a:lnTo>
                    <a:pt x="20799" y="23659"/>
                  </a:lnTo>
                  <a:lnTo>
                    <a:pt x="19115" y="22119"/>
                  </a:lnTo>
                  <a:lnTo>
                    <a:pt x="9331" y="18252"/>
                  </a:lnTo>
                  <a:lnTo>
                    <a:pt x="0" y="9634"/>
                  </a:lnTo>
                  <a:lnTo>
                    <a:pt x="14065" y="9518"/>
                  </a:lnTo>
                  <a:lnTo>
                    <a:pt x="19586" y="6694"/>
                  </a:lnTo>
                  <a:lnTo>
                    <a:pt x="22539" y="4459"/>
                  </a:lnTo>
                  <a:lnTo>
                    <a:pt x="26625" y="4027"/>
                  </a:lnTo>
                  <a:lnTo>
                    <a:pt x="54443" y="8583"/>
                  </a:lnTo>
                  <a:lnTo>
                    <a:pt x="63989" y="6279"/>
                  </a:lnTo>
                  <a:lnTo>
                    <a:pt x="72818" y="2785"/>
                  </a:lnTo>
                  <a:lnTo>
                    <a:pt x="114353" y="154"/>
                  </a:lnTo>
                  <a:lnTo>
                    <a:pt x="153575" y="0"/>
                  </a:lnTo>
                  <a:lnTo>
                    <a:pt x="156316" y="1055"/>
                  </a:lnTo>
                  <a:lnTo>
                    <a:pt x="158143" y="2817"/>
                  </a:lnTo>
                  <a:lnTo>
                    <a:pt x="159360" y="5050"/>
                  </a:lnTo>
                  <a:lnTo>
                    <a:pt x="161231" y="6538"/>
                  </a:lnTo>
                  <a:lnTo>
                    <a:pt x="166132" y="8192"/>
                  </a:lnTo>
                  <a:lnTo>
                    <a:pt x="167862" y="9691"/>
                  </a:lnTo>
                  <a:lnTo>
                    <a:pt x="169784" y="14179"/>
                  </a:lnTo>
                  <a:lnTo>
                    <a:pt x="171322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3" name="SMARTInkShape-1997"/>
            <p:cNvSpPr/>
            <p:nvPr>
              <p:custDataLst>
                <p:tags r:id="rId185"/>
              </p:custDataLst>
            </p:nvPr>
          </p:nvSpPr>
          <p:spPr>
            <a:xfrm>
              <a:off x="4667250" y="422910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9525" y="9525"/>
                  </a:moveTo>
                  <a:lnTo>
                    <a:pt x="9525" y="9525"/>
                  </a:lnTo>
                  <a:lnTo>
                    <a:pt x="116" y="18933"/>
                  </a:lnTo>
                  <a:lnTo>
                    <a:pt x="0" y="28575"/>
                  </a:lnTo>
                  <a:lnTo>
                    <a:pt x="41314" y="28575"/>
                  </a:lnTo>
                  <a:lnTo>
                    <a:pt x="47642" y="25753"/>
                  </a:lnTo>
                  <a:lnTo>
                    <a:pt x="53982" y="22029"/>
                  </a:lnTo>
                  <a:lnTo>
                    <a:pt x="64560" y="19933"/>
                  </a:lnTo>
                  <a:lnTo>
                    <a:pt x="79572" y="18254"/>
                  </a:lnTo>
                  <a:lnTo>
                    <a:pt x="92251" y="12581"/>
                  </a:lnTo>
                  <a:lnTo>
                    <a:pt x="129890" y="854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4" name="SMARTInkShape-1998"/>
            <p:cNvSpPr/>
            <p:nvPr>
              <p:custDataLst>
                <p:tags r:id="rId186"/>
              </p:custDataLst>
            </p:nvPr>
          </p:nvSpPr>
          <p:spPr>
            <a:xfrm>
              <a:off x="4886767" y="4077103"/>
              <a:ext cx="151959" cy="180132"/>
            </a:xfrm>
            <a:custGeom>
              <a:avLst/>
              <a:gdLst/>
              <a:ahLst/>
              <a:cxnLst/>
              <a:rect l="0" t="0" r="0" b="0"/>
              <a:pathLst>
                <a:path w="151959" h="180132">
                  <a:moveTo>
                    <a:pt x="151958" y="28172"/>
                  </a:moveTo>
                  <a:lnTo>
                    <a:pt x="151958" y="28172"/>
                  </a:lnTo>
                  <a:lnTo>
                    <a:pt x="151958" y="9548"/>
                  </a:lnTo>
                  <a:lnTo>
                    <a:pt x="142826" y="0"/>
                  </a:lnTo>
                  <a:lnTo>
                    <a:pt x="142549" y="4773"/>
                  </a:lnTo>
                  <a:lnTo>
                    <a:pt x="141452" y="6223"/>
                  </a:lnTo>
                  <a:lnTo>
                    <a:pt x="137410" y="7833"/>
                  </a:lnTo>
                  <a:lnTo>
                    <a:pt x="135909" y="9322"/>
                  </a:lnTo>
                  <a:lnTo>
                    <a:pt x="134242" y="13797"/>
                  </a:lnTo>
                  <a:lnTo>
                    <a:pt x="132739" y="15413"/>
                  </a:lnTo>
                  <a:lnTo>
                    <a:pt x="128247" y="17209"/>
                  </a:lnTo>
                  <a:lnTo>
                    <a:pt x="126625" y="18747"/>
                  </a:lnTo>
                  <a:lnTo>
                    <a:pt x="101030" y="64624"/>
                  </a:lnTo>
                  <a:lnTo>
                    <a:pt x="91929" y="73653"/>
                  </a:lnTo>
                  <a:lnTo>
                    <a:pt x="81887" y="82253"/>
                  </a:lnTo>
                  <a:lnTo>
                    <a:pt x="54059" y="120792"/>
                  </a:lnTo>
                  <a:lnTo>
                    <a:pt x="15552" y="155127"/>
                  </a:lnTo>
                  <a:lnTo>
                    <a:pt x="11958" y="161502"/>
                  </a:lnTo>
                  <a:lnTo>
                    <a:pt x="11000" y="164683"/>
                  </a:lnTo>
                  <a:lnTo>
                    <a:pt x="9303" y="166805"/>
                  </a:lnTo>
                  <a:lnTo>
                    <a:pt x="2916" y="170849"/>
                  </a:lnTo>
                  <a:lnTo>
                    <a:pt x="0" y="179082"/>
                  </a:lnTo>
                  <a:lnTo>
                    <a:pt x="911" y="179579"/>
                  </a:lnTo>
                  <a:lnTo>
                    <a:pt x="4745" y="180131"/>
                  </a:lnTo>
                  <a:lnTo>
                    <a:pt x="9977" y="177554"/>
                  </a:lnTo>
                  <a:lnTo>
                    <a:pt x="12854" y="175385"/>
                  </a:lnTo>
                  <a:lnTo>
                    <a:pt x="16050" y="170153"/>
                  </a:lnTo>
                  <a:lnTo>
                    <a:pt x="16904" y="167276"/>
                  </a:lnTo>
                  <a:lnTo>
                    <a:pt x="19588" y="165358"/>
                  </a:lnTo>
                  <a:lnTo>
                    <a:pt x="36283" y="159457"/>
                  </a:lnTo>
                  <a:lnTo>
                    <a:pt x="47183" y="1519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5" name="SMARTInkShape-1999"/>
            <p:cNvSpPr/>
            <p:nvPr>
              <p:custDataLst>
                <p:tags r:id="rId187"/>
              </p:custDataLst>
            </p:nvPr>
          </p:nvSpPr>
          <p:spPr>
            <a:xfrm>
              <a:off x="5019675" y="4067186"/>
              <a:ext cx="47233" cy="161915"/>
            </a:xfrm>
            <a:custGeom>
              <a:avLst/>
              <a:gdLst/>
              <a:ahLst/>
              <a:cxnLst/>
              <a:rect l="0" t="0" r="0" b="0"/>
              <a:pathLst>
                <a:path w="47233" h="161915">
                  <a:moveTo>
                    <a:pt x="38100" y="19039"/>
                  </a:moveTo>
                  <a:lnTo>
                    <a:pt x="38100" y="19039"/>
                  </a:lnTo>
                  <a:lnTo>
                    <a:pt x="38100" y="13982"/>
                  </a:lnTo>
                  <a:lnTo>
                    <a:pt x="39158" y="12493"/>
                  </a:lnTo>
                  <a:lnTo>
                    <a:pt x="40922" y="11500"/>
                  </a:lnTo>
                  <a:lnTo>
                    <a:pt x="43156" y="10838"/>
                  </a:lnTo>
                  <a:lnTo>
                    <a:pt x="44645" y="9338"/>
                  </a:lnTo>
                  <a:lnTo>
                    <a:pt x="47232" y="1429"/>
                  </a:lnTo>
                  <a:lnTo>
                    <a:pt x="46305" y="949"/>
                  </a:lnTo>
                  <a:lnTo>
                    <a:pt x="33157" y="0"/>
                  </a:lnTo>
                  <a:lnTo>
                    <a:pt x="31629" y="1054"/>
                  </a:lnTo>
                  <a:lnTo>
                    <a:pt x="30612" y="2816"/>
                  </a:lnTo>
                  <a:lnTo>
                    <a:pt x="29178" y="10352"/>
                  </a:lnTo>
                  <a:lnTo>
                    <a:pt x="28610" y="31788"/>
                  </a:lnTo>
                  <a:lnTo>
                    <a:pt x="25768" y="38111"/>
                  </a:lnTo>
                  <a:lnTo>
                    <a:pt x="22036" y="44449"/>
                  </a:lnTo>
                  <a:lnTo>
                    <a:pt x="10485" y="82715"/>
                  </a:lnTo>
                  <a:lnTo>
                    <a:pt x="8751" y="98349"/>
                  </a:lnTo>
                  <a:lnTo>
                    <a:pt x="1362" y="117037"/>
                  </a:lnTo>
                  <a:lnTo>
                    <a:pt x="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36" name="SMARTInkShape-2000"/>
            <p:cNvSpPr/>
            <p:nvPr>
              <p:custDataLst>
                <p:tags r:id="rId188"/>
              </p:custDataLst>
            </p:nvPr>
          </p:nvSpPr>
          <p:spPr>
            <a:xfrm>
              <a:off x="4962927" y="4181475"/>
              <a:ext cx="75799" cy="19051"/>
            </a:xfrm>
            <a:custGeom>
              <a:avLst/>
              <a:gdLst/>
              <a:ahLst/>
              <a:cxnLst/>
              <a:rect l="0" t="0" r="0" b="0"/>
              <a:pathLst>
                <a:path w="75799" h="19051">
                  <a:moveTo>
                    <a:pt x="18648" y="19050"/>
                  </a:moveTo>
                  <a:lnTo>
                    <a:pt x="18648" y="19050"/>
                  </a:lnTo>
                  <a:lnTo>
                    <a:pt x="18648" y="10849"/>
                  </a:lnTo>
                  <a:lnTo>
                    <a:pt x="17590" y="10408"/>
                  </a:lnTo>
                  <a:lnTo>
                    <a:pt x="9516" y="9559"/>
                  </a:lnTo>
                  <a:lnTo>
                    <a:pt x="0" y="393"/>
                  </a:lnTo>
                  <a:lnTo>
                    <a:pt x="32711" y="0"/>
                  </a:lnTo>
                  <a:lnTo>
                    <a:pt x="38304" y="2822"/>
                  </a:lnTo>
                  <a:lnTo>
                    <a:pt x="45461" y="8201"/>
                  </a:lnTo>
                  <a:lnTo>
                    <a:pt x="54480" y="9263"/>
                  </a:lnTo>
                  <a:lnTo>
                    <a:pt x="73952" y="9515"/>
                  </a:lnTo>
                  <a:lnTo>
                    <a:pt x="74567" y="10576"/>
                  </a:lnTo>
                  <a:lnTo>
                    <a:pt x="7579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238" name="SMARTInkShape-2001"/>
          <p:cNvSpPr/>
          <p:nvPr>
            <p:custDataLst>
              <p:tags r:id="rId4"/>
            </p:custDataLst>
          </p:nvPr>
        </p:nvSpPr>
        <p:spPr>
          <a:xfrm>
            <a:off x="6591311" y="3181350"/>
            <a:ext cx="619115" cy="9526"/>
          </a:xfrm>
          <a:custGeom>
            <a:avLst/>
            <a:gdLst/>
            <a:ahLst/>
            <a:cxnLst/>
            <a:rect l="0" t="0" r="0" b="0"/>
            <a:pathLst>
              <a:path w="619115" h="9526">
                <a:moveTo>
                  <a:pt x="19039" y="9525"/>
                </a:moveTo>
                <a:lnTo>
                  <a:pt x="19039" y="9525"/>
                </a:lnTo>
                <a:lnTo>
                  <a:pt x="0" y="9525"/>
                </a:lnTo>
                <a:lnTo>
                  <a:pt x="45523" y="9525"/>
                </a:lnTo>
                <a:lnTo>
                  <a:pt x="93079" y="9525"/>
                </a:lnTo>
                <a:lnTo>
                  <a:pt x="137860" y="9525"/>
                </a:lnTo>
                <a:lnTo>
                  <a:pt x="184340" y="9525"/>
                </a:lnTo>
                <a:lnTo>
                  <a:pt x="231864" y="9525"/>
                </a:lnTo>
                <a:lnTo>
                  <a:pt x="276646" y="9525"/>
                </a:lnTo>
                <a:lnTo>
                  <a:pt x="316357" y="6703"/>
                </a:lnTo>
                <a:lnTo>
                  <a:pt x="361282" y="589"/>
                </a:lnTo>
                <a:lnTo>
                  <a:pt x="406350" y="35"/>
                </a:lnTo>
                <a:lnTo>
                  <a:pt x="450837" y="2"/>
                </a:lnTo>
                <a:lnTo>
                  <a:pt x="488939" y="1058"/>
                </a:lnTo>
                <a:lnTo>
                  <a:pt x="507989" y="5488"/>
                </a:lnTo>
                <a:lnTo>
                  <a:pt x="539739" y="932"/>
                </a:lnTo>
                <a:lnTo>
                  <a:pt x="549617" y="3236"/>
                </a:lnTo>
                <a:lnTo>
                  <a:pt x="558593" y="6730"/>
                </a:lnTo>
                <a:lnTo>
                  <a:pt x="603108" y="9493"/>
                </a:lnTo>
                <a:lnTo>
                  <a:pt x="619065" y="9525"/>
                </a:lnTo>
                <a:lnTo>
                  <a:pt x="61911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241" name="SMARTInkShape-Group429"/>
          <p:cNvGrpSpPr/>
          <p:nvPr/>
        </p:nvGrpSpPr>
        <p:grpSpPr>
          <a:xfrm>
            <a:off x="5267328" y="4029075"/>
            <a:ext cx="161923" cy="169686"/>
            <a:chOff x="5267328" y="4029075"/>
            <a:chExt cx="161923" cy="169686"/>
          </a:xfrm>
        </p:grpSpPr>
        <p:sp>
          <p:nvSpPr>
            <p:cNvPr id="20239" name="SMARTInkShape-2002"/>
            <p:cNvSpPr/>
            <p:nvPr>
              <p:custDataLst>
                <p:tags r:id="rId179"/>
              </p:custDataLst>
            </p:nvPr>
          </p:nvSpPr>
          <p:spPr>
            <a:xfrm>
              <a:off x="5334406" y="4029075"/>
              <a:ext cx="75795" cy="169686"/>
            </a:xfrm>
            <a:custGeom>
              <a:avLst/>
              <a:gdLst/>
              <a:ahLst/>
              <a:cxnLst/>
              <a:rect l="0" t="0" r="0" b="0"/>
              <a:pathLst>
                <a:path w="75795" h="169686">
                  <a:moveTo>
                    <a:pt x="75794" y="19050"/>
                  </a:moveTo>
                  <a:lnTo>
                    <a:pt x="75794" y="19050"/>
                  </a:lnTo>
                  <a:lnTo>
                    <a:pt x="75794" y="3"/>
                  </a:lnTo>
                  <a:lnTo>
                    <a:pt x="70738" y="0"/>
                  </a:lnTo>
                  <a:lnTo>
                    <a:pt x="69249" y="1058"/>
                  </a:lnTo>
                  <a:lnTo>
                    <a:pt x="68255" y="2823"/>
                  </a:lnTo>
                  <a:lnTo>
                    <a:pt x="66385" y="17333"/>
                  </a:lnTo>
                  <a:lnTo>
                    <a:pt x="59745" y="27373"/>
                  </a:lnTo>
                  <a:lnTo>
                    <a:pt x="56575" y="41742"/>
                  </a:lnTo>
                  <a:lnTo>
                    <a:pt x="40319" y="74056"/>
                  </a:lnTo>
                  <a:lnTo>
                    <a:pt x="33156" y="93533"/>
                  </a:lnTo>
                  <a:lnTo>
                    <a:pt x="18465" y="113655"/>
                  </a:lnTo>
                  <a:lnTo>
                    <a:pt x="13272" y="120363"/>
                  </a:lnTo>
                  <a:lnTo>
                    <a:pt x="10350" y="130090"/>
                  </a:lnTo>
                  <a:lnTo>
                    <a:pt x="9666" y="136487"/>
                  </a:lnTo>
                  <a:lnTo>
                    <a:pt x="6540" y="142858"/>
                  </a:lnTo>
                  <a:lnTo>
                    <a:pt x="966" y="150515"/>
                  </a:lnTo>
                  <a:lnTo>
                    <a:pt x="0" y="156898"/>
                  </a:lnTo>
                  <a:lnTo>
                    <a:pt x="2597" y="162513"/>
                  </a:lnTo>
                  <a:lnTo>
                    <a:pt x="7831" y="169685"/>
                  </a:lnTo>
                  <a:lnTo>
                    <a:pt x="9319" y="169215"/>
                  </a:lnTo>
                  <a:lnTo>
                    <a:pt x="16469" y="164555"/>
                  </a:lnTo>
                  <a:lnTo>
                    <a:pt x="2816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0" name="SMARTInkShape-2003"/>
            <p:cNvSpPr/>
            <p:nvPr>
              <p:custDataLst>
                <p:tags r:id="rId180"/>
              </p:custDataLst>
            </p:nvPr>
          </p:nvSpPr>
          <p:spPr>
            <a:xfrm>
              <a:off x="5267328" y="4095867"/>
              <a:ext cx="161923" cy="57034"/>
            </a:xfrm>
            <a:custGeom>
              <a:avLst/>
              <a:gdLst/>
              <a:ahLst/>
              <a:cxnLst/>
              <a:rect l="0" t="0" r="0" b="0"/>
              <a:pathLst>
                <a:path w="161923" h="57034">
                  <a:moveTo>
                    <a:pt x="38097" y="57033"/>
                  </a:moveTo>
                  <a:lnTo>
                    <a:pt x="38097" y="57033"/>
                  </a:lnTo>
                  <a:lnTo>
                    <a:pt x="38097" y="48832"/>
                  </a:lnTo>
                  <a:lnTo>
                    <a:pt x="37039" y="48391"/>
                  </a:lnTo>
                  <a:lnTo>
                    <a:pt x="29896" y="47625"/>
                  </a:lnTo>
                  <a:lnTo>
                    <a:pt x="19174" y="38100"/>
                  </a:lnTo>
                  <a:lnTo>
                    <a:pt x="19084" y="32962"/>
                  </a:lnTo>
                  <a:lnTo>
                    <a:pt x="18013" y="31460"/>
                  </a:lnTo>
                  <a:lnTo>
                    <a:pt x="16241" y="30459"/>
                  </a:lnTo>
                  <a:lnTo>
                    <a:pt x="10849" y="28854"/>
                  </a:lnTo>
                  <a:lnTo>
                    <a:pt x="10111" y="25812"/>
                  </a:lnTo>
                  <a:lnTo>
                    <a:pt x="9915" y="23519"/>
                  </a:lnTo>
                  <a:lnTo>
                    <a:pt x="8726" y="21991"/>
                  </a:lnTo>
                  <a:lnTo>
                    <a:pt x="51" y="18949"/>
                  </a:lnTo>
                  <a:lnTo>
                    <a:pt x="0" y="18933"/>
                  </a:lnTo>
                  <a:lnTo>
                    <a:pt x="5054" y="18933"/>
                  </a:lnTo>
                  <a:lnTo>
                    <a:pt x="6544" y="17875"/>
                  </a:lnTo>
                  <a:lnTo>
                    <a:pt x="7536" y="16111"/>
                  </a:lnTo>
                  <a:lnTo>
                    <a:pt x="8198" y="13876"/>
                  </a:lnTo>
                  <a:lnTo>
                    <a:pt x="9698" y="12387"/>
                  </a:lnTo>
                  <a:lnTo>
                    <a:pt x="14187" y="10732"/>
                  </a:lnTo>
                  <a:lnTo>
                    <a:pt x="50461" y="6601"/>
                  </a:lnTo>
                  <a:lnTo>
                    <a:pt x="68527" y="1210"/>
                  </a:lnTo>
                  <a:lnTo>
                    <a:pt x="88781" y="0"/>
                  </a:lnTo>
                  <a:lnTo>
                    <a:pt x="95195" y="2757"/>
                  </a:lnTo>
                  <a:lnTo>
                    <a:pt x="101574" y="6452"/>
                  </a:lnTo>
                  <a:lnTo>
                    <a:pt x="114100" y="9148"/>
                  </a:lnTo>
                  <a:lnTo>
                    <a:pt x="161634" y="9408"/>
                  </a:lnTo>
                  <a:lnTo>
                    <a:pt x="161922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242" name="SMARTInkShape-2004"/>
          <p:cNvSpPr/>
          <p:nvPr>
            <p:custDataLst>
              <p:tags r:id="rId5"/>
            </p:custDataLst>
          </p:nvPr>
        </p:nvSpPr>
        <p:spPr>
          <a:xfrm>
            <a:off x="323850" y="3852137"/>
            <a:ext cx="133351" cy="100736"/>
          </a:xfrm>
          <a:custGeom>
            <a:avLst/>
            <a:gdLst/>
            <a:ahLst/>
            <a:cxnLst/>
            <a:rect l="0" t="0" r="0" b="0"/>
            <a:pathLst>
              <a:path w="133351" h="100736">
                <a:moveTo>
                  <a:pt x="28575" y="24538"/>
                </a:moveTo>
                <a:lnTo>
                  <a:pt x="28575" y="24538"/>
                </a:lnTo>
                <a:lnTo>
                  <a:pt x="20374" y="16337"/>
                </a:lnTo>
                <a:lnTo>
                  <a:pt x="9952" y="15047"/>
                </a:lnTo>
                <a:lnTo>
                  <a:pt x="10" y="15013"/>
                </a:lnTo>
                <a:lnTo>
                  <a:pt x="0" y="24145"/>
                </a:lnTo>
                <a:lnTo>
                  <a:pt x="6546" y="32065"/>
                </a:lnTo>
                <a:lnTo>
                  <a:pt x="9133" y="41861"/>
                </a:lnTo>
                <a:lnTo>
                  <a:pt x="9409" y="48133"/>
                </a:lnTo>
                <a:lnTo>
                  <a:pt x="12295" y="53722"/>
                </a:lnTo>
                <a:lnTo>
                  <a:pt x="16048" y="59734"/>
                </a:lnTo>
                <a:lnTo>
                  <a:pt x="18457" y="72216"/>
                </a:lnTo>
                <a:lnTo>
                  <a:pt x="18655" y="75374"/>
                </a:lnTo>
                <a:lnTo>
                  <a:pt x="19845" y="77479"/>
                </a:lnTo>
                <a:lnTo>
                  <a:pt x="21696" y="78882"/>
                </a:lnTo>
                <a:lnTo>
                  <a:pt x="23989" y="79817"/>
                </a:lnTo>
                <a:lnTo>
                  <a:pt x="25518" y="81499"/>
                </a:lnTo>
                <a:lnTo>
                  <a:pt x="28172" y="89725"/>
                </a:lnTo>
                <a:lnTo>
                  <a:pt x="28456" y="95829"/>
                </a:lnTo>
                <a:lnTo>
                  <a:pt x="29554" y="97465"/>
                </a:lnTo>
                <a:lnTo>
                  <a:pt x="31344" y="98556"/>
                </a:lnTo>
                <a:lnTo>
                  <a:pt x="38065" y="100727"/>
                </a:lnTo>
                <a:lnTo>
                  <a:pt x="43146" y="100735"/>
                </a:lnTo>
                <a:lnTo>
                  <a:pt x="44639" y="99677"/>
                </a:lnTo>
                <a:lnTo>
                  <a:pt x="45635" y="97914"/>
                </a:lnTo>
                <a:lnTo>
                  <a:pt x="46298" y="95681"/>
                </a:lnTo>
                <a:lnTo>
                  <a:pt x="47799" y="94192"/>
                </a:lnTo>
                <a:lnTo>
                  <a:pt x="52288" y="92537"/>
                </a:lnTo>
                <a:lnTo>
                  <a:pt x="53909" y="91037"/>
                </a:lnTo>
                <a:lnTo>
                  <a:pt x="55710" y="86549"/>
                </a:lnTo>
                <a:lnTo>
                  <a:pt x="57924" y="75044"/>
                </a:lnTo>
                <a:lnTo>
                  <a:pt x="63612" y="65726"/>
                </a:lnTo>
                <a:lnTo>
                  <a:pt x="66826" y="56262"/>
                </a:lnTo>
                <a:lnTo>
                  <a:pt x="72952" y="46756"/>
                </a:lnTo>
                <a:lnTo>
                  <a:pt x="76296" y="37236"/>
                </a:lnTo>
                <a:lnTo>
                  <a:pt x="82461" y="27712"/>
                </a:lnTo>
                <a:lnTo>
                  <a:pt x="84274" y="21363"/>
                </a:lnTo>
                <a:lnTo>
                  <a:pt x="85816" y="19246"/>
                </a:lnTo>
                <a:lnTo>
                  <a:pt x="87902" y="17835"/>
                </a:lnTo>
                <a:lnTo>
                  <a:pt x="90352" y="16895"/>
                </a:lnTo>
                <a:lnTo>
                  <a:pt x="91985" y="15209"/>
                </a:lnTo>
                <a:lnTo>
                  <a:pt x="95123" y="5929"/>
                </a:lnTo>
                <a:lnTo>
                  <a:pt x="104772" y="5488"/>
                </a:lnTo>
                <a:lnTo>
                  <a:pt x="104774" y="431"/>
                </a:lnTo>
                <a:lnTo>
                  <a:pt x="105833" y="0"/>
                </a:lnTo>
                <a:lnTo>
                  <a:pt x="113908" y="5212"/>
                </a:lnTo>
                <a:lnTo>
                  <a:pt x="123706" y="5486"/>
                </a:lnTo>
                <a:lnTo>
                  <a:pt x="133350" y="1501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257" name="SMARTInkShape-Group431"/>
          <p:cNvGrpSpPr/>
          <p:nvPr/>
        </p:nvGrpSpPr>
        <p:grpSpPr>
          <a:xfrm>
            <a:off x="5667386" y="3800476"/>
            <a:ext cx="657215" cy="666298"/>
            <a:chOff x="5667386" y="3800476"/>
            <a:chExt cx="657215" cy="666298"/>
          </a:xfrm>
        </p:grpSpPr>
        <p:sp>
          <p:nvSpPr>
            <p:cNvPr id="20243" name="SMARTInkShape-2005"/>
            <p:cNvSpPr/>
            <p:nvPr>
              <p:custDataLst>
                <p:tags r:id="rId165"/>
              </p:custDataLst>
            </p:nvPr>
          </p:nvSpPr>
          <p:spPr>
            <a:xfrm>
              <a:off x="5762662" y="3800476"/>
              <a:ext cx="161889" cy="114300"/>
            </a:xfrm>
            <a:custGeom>
              <a:avLst/>
              <a:gdLst/>
              <a:ahLst/>
              <a:cxnLst/>
              <a:rect l="0" t="0" r="0" b="0"/>
              <a:pathLst>
                <a:path w="161889" h="114300">
                  <a:moveTo>
                    <a:pt x="38063" y="114299"/>
                  </a:moveTo>
                  <a:lnTo>
                    <a:pt x="38063" y="114299"/>
                  </a:lnTo>
                  <a:lnTo>
                    <a:pt x="38063" y="101042"/>
                  </a:lnTo>
                  <a:lnTo>
                    <a:pt x="28931" y="68933"/>
                  </a:lnTo>
                  <a:lnTo>
                    <a:pt x="22069" y="59516"/>
                  </a:lnTo>
                  <a:lnTo>
                    <a:pt x="20371" y="53615"/>
                  </a:lnTo>
                  <a:lnTo>
                    <a:pt x="18861" y="51618"/>
                  </a:lnTo>
                  <a:lnTo>
                    <a:pt x="12735" y="47749"/>
                  </a:lnTo>
                  <a:lnTo>
                    <a:pt x="10931" y="43094"/>
                  </a:lnTo>
                  <a:lnTo>
                    <a:pt x="9392" y="41429"/>
                  </a:lnTo>
                  <a:lnTo>
                    <a:pt x="4859" y="39578"/>
                  </a:lnTo>
                  <a:lnTo>
                    <a:pt x="3228" y="38027"/>
                  </a:lnTo>
                  <a:lnTo>
                    <a:pt x="393" y="30028"/>
                  </a:lnTo>
                  <a:lnTo>
                    <a:pt x="0" y="20500"/>
                  </a:lnTo>
                  <a:lnTo>
                    <a:pt x="5031" y="14423"/>
                  </a:lnTo>
                  <a:lnTo>
                    <a:pt x="10329" y="11701"/>
                  </a:lnTo>
                  <a:lnTo>
                    <a:pt x="13224" y="10975"/>
                  </a:lnTo>
                  <a:lnTo>
                    <a:pt x="28611" y="2176"/>
                  </a:lnTo>
                  <a:lnTo>
                    <a:pt x="74478" y="37"/>
                  </a:lnTo>
                  <a:lnTo>
                    <a:pt x="121024" y="1"/>
                  </a:lnTo>
                  <a:lnTo>
                    <a:pt x="125120" y="0"/>
                  </a:lnTo>
                  <a:lnTo>
                    <a:pt x="132494" y="2822"/>
                  </a:lnTo>
                  <a:lnTo>
                    <a:pt x="161888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4" name="SMARTInkShape-2006"/>
            <p:cNvSpPr/>
            <p:nvPr>
              <p:custDataLst>
                <p:tags r:id="rId166"/>
              </p:custDataLst>
            </p:nvPr>
          </p:nvSpPr>
          <p:spPr>
            <a:xfrm>
              <a:off x="5762746" y="3868474"/>
              <a:ext cx="76080" cy="122499"/>
            </a:xfrm>
            <a:custGeom>
              <a:avLst/>
              <a:gdLst/>
              <a:ahLst/>
              <a:cxnLst/>
              <a:rect l="0" t="0" r="0" b="0"/>
              <a:pathLst>
                <a:path w="76080" h="122499">
                  <a:moveTo>
                    <a:pt x="37979" y="46301"/>
                  </a:moveTo>
                  <a:lnTo>
                    <a:pt x="37979" y="46301"/>
                  </a:lnTo>
                  <a:lnTo>
                    <a:pt x="37979" y="41244"/>
                  </a:lnTo>
                  <a:lnTo>
                    <a:pt x="39037" y="39755"/>
                  </a:lnTo>
                  <a:lnTo>
                    <a:pt x="40801" y="38762"/>
                  </a:lnTo>
                  <a:lnTo>
                    <a:pt x="46180" y="37169"/>
                  </a:lnTo>
                  <a:lnTo>
                    <a:pt x="46916" y="34128"/>
                  </a:lnTo>
                  <a:lnTo>
                    <a:pt x="47388" y="28609"/>
                  </a:lnTo>
                  <a:lnTo>
                    <a:pt x="48485" y="28157"/>
                  </a:lnTo>
                  <a:lnTo>
                    <a:pt x="55695" y="27370"/>
                  </a:lnTo>
                  <a:lnTo>
                    <a:pt x="56436" y="24482"/>
                  </a:lnTo>
                  <a:lnTo>
                    <a:pt x="56634" y="22230"/>
                  </a:lnTo>
                  <a:lnTo>
                    <a:pt x="57824" y="20728"/>
                  </a:lnTo>
                  <a:lnTo>
                    <a:pt x="65196" y="18122"/>
                  </a:lnTo>
                  <a:lnTo>
                    <a:pt x="65951" y="15080"/>
                  </a:lnTo>
                  <a:lnTo>
                    <a:pt x="66435" y="9559"/>
                  </a:lnTo>
                  <a:lnTo>
                    <a:pt x="69324" y="8805"/>
                  </a:lnTo>
                  <a:lnTo>
                    <a:pt x="76045" y="8204"/>
                  </a:lnTo>
                  <a:lnTo>
                    <a:pt x="76076" y="0"/>
                  </a:lnTo>
                  <a:lnTo>
                    <a:pt x="76079" y="6993"/>
                  </a:lnTo>
                  <a:lnTo>
                    <a:pt x="73257" y="7664"/>
                  </a:lnTo>
                  <a:lnTo>
                    <a:pt x="71023" y="7843"/>
                  </a:lnTo>
                  <a:lnTo>
                    <a:pt x="69534" y="9020"/>
                  </a:lnTo>
                  <a:lnTo>
                    <a:pt x="59189" y="27485"/>
                  </a:lnTo>
                  <a:lnTo>
                    <a:pt x="58469" y="30581"/>
                  </a:lnTo>
                  <a:lnTo>
                    <a:pt x="52399" y="39997"/>
                  </a:lnTo>
                  <a:lnTo>
                    <a:pt x="41924" y="52660"/>
                  </a:lnTo>
                  <a:lnTo>
                    <a:pt x="35936" y="65353"/>
                  </a:lnTo>
                  <a:lnTo>
                    <a:pt x="13557" y="90751"/>
                  </a:lnTo>
                  <a:lnTo>
                    <a:pt x="10635" y="100276"/>
                  </a:lnTo>
                  <a:lnTo>
                    <a:pt x="9951" y="106626"/>
                  </a:lnTo>
                  <a:lnTo>
                    <a:pt x="8711" y="108743"/>
                  </a:lnTo>
                  <a:lnTo>
                    <a:pt x="6825" y="110154"/>
                  </a:lnTo>
                  <a:lnTo>
                    <a:pt x="4509" y="111094"/>
                  </a:lnTo>
                  <a:lnTo>
                    <a:pt x="2966" y="112780"/>
                  </a:lnTo>
                  <a:lnTo>
                    <a:pt x="0" y="122060"/>
                  </a:lnTo>
                  <a:lnTo>
                    <a:pt x="14345" y="122498"/>
                  </a:lnTo>
                  <a:lnTo>
                    <a:pt x="15873" y="121440"/>
                  </a:lnTo>
                  <a:lnTo>
                    <a:pt x="16892" y="119677"/>
                  </a:lnTo>
                  <a:lnTo>
                    <a:pt x="18929" y="1129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5" name="SMARTInkShape-2007"/>
            <p:cNvSpPr/>
            <p:nvPr>
              <p:custDataLst>
                <p:tags r:id="rId167"/>
              </p:custDataLst>
            </p:nvPr>
          </p:nvSpPr>
          <p:spPr>
            <a:xfrm>
              <a:off x="5667386" y="4010025"/>
              <a:ext cx="133340" cy="19051"/>
            </a:xfrm>
            <a:custGeom>
              <a:avLst/>
              <a:gdLst/>
              <a:ahLst/>
              <a:cxnLst/>
              <a:rect l="0" t="0" r="0" b="0"/>
              <a:pathLst>
                <a:path w="133340" h="19051">
                  <a:moveTo>
                    <a:pt x="28564" y="0"/>
                  </a:moveTo>
                  <a:lnTo>
                    <a:pt x="28564" y="0"/>
                  </a:lnTo>
                  <a:lnTo>
                    <a:pt x="23508" y="0"/>
                  </a:lnTo>
                  <a:lnTo>
                    <a:pt x="18203" y="2822"/>
                  </a:lnTo>
                  <a:lnTo>
                    <a:pt x="11231" y="8201"/>
                  </a:lnTo>
                  <a:lnTo>
                    <a:pt x="27" y="9522"/>
                  </a:lnTo>
                  <a:lnTo>
                    <a:pt x="0" y="14581"/>
                  </a:lnTo>
                  <a:lnTo>
                    <a:pt x="1054" y="16071"/>
                  </a:lnTo>
                  <a:lnTo>
                    <a:pt x="2816" y="17064"/>
                  </a:lnTo>
                  <a:lnTo>
                    <a:pt x="9690" y="18788"/>
                  </a:lnTo>
                  <a:lnTo>
                    <a:pt x="55884" y="19050"/>
                  </a:lnTo>
                  <a:lnTo>
                    <a:pt x="101687" y="17992"/>
                  </a:lnTo>
                  <a:lnTo>
                    <a:pt x="13333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6" name="SMARTInkShape-2008"/>
            <p:cNvSpPr/>
            <p:nvPr>
              <p:custDataLst>
                <p:tags r:id="rId168"/>
              </p:custDataLst>
            </p:nvPr>
          </p:nvSpPr>
          <p:spPr>
            <a:xfrm>
              <a:off x="5886485" y="4019561"/>
              <a:ext cx="66641" cy="28565"/>
            </a:xfrm>
            <a:custGeom>
              <a:avLst/>
              <a:gdLst/>
              <a:ahLst/>
              <a:cxnLst/>
              <a:rect l="0" t="0" r="0" b="0"/>
              <a:pathLst>
                <a:path w="66641" h="28565">
                  <a:moveTo>
                    <a:pt x="19015" y="28564"/>
                  </a:moveTo>
                  <a:lnTo>
                    <a:pt x="19015" y="28564"/>
                  </a:lnTo>
                  <a:lnTo>
                    <a:pt x="19015" y="10954"/>
                  </a:lnTo>
                  <a:lnTo>
                    <a:pt x="9883" y="419"/>
                  </a:lnTo>
                  <a:lnTo>
                    <a:pt x="367" y="0"/>
                  </a:lnTo>
                  <a:lnTo>
                    <a:pt x="0" y="8191"/>
                  </a:lnTo>
                  <a:lnTo>
                    <a:pt x="1047" y="8632"/>
                  </a:lnTo>
                  <a:lnTo>
                    <a:pt x="8169" y="9398"/>
                  </a:lnTo>
                  <a:lnTo>
                    <a:pt x="16834" y="16037"/>
                  </a:lnTo>
                  <a:lnTo>
                    <a:pt x="25660" y="18150"/>
                  </a:lnTo>
                  <a:lnTo>
                    <a:pt x="31846" y="18643"/>
                  </a:lnTo>
                  <a:lnTo>
                    <a:pt x="38123" y="16041"/>
                  </a:lnTo>
                  <a:lnTo>
                    <a:pt x="41279" y="13865"/>
                  </a:lnTo>
                  <a:lnTo>
                    <a:pt x="66640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7" name="SMARTInkShape-2009"/>
            <p:cNvSpPr/>
            <p:nvPr>
              <p:custDataLst>
                <p:tags r:id="rId169"/>
              </p:custDataLst>
            </p:nvPr>
          </p:nvSpPr>
          <p:spPr>
            <a:xfrm>
              <a:off x="5905500" y="3943361"/>
              <a:ext cx="66676" cy="133340"/>
            </a:xfrm>
            <a:custGeom>
              <a:avLst/>
              <a:gdLst/>
              <a:ahLst/>
              <a:cxnLst/>
              <a:rect l="0" t="0" r="0" b="0"/>
              <a:pathLst>
                <a:path w="66676" h="133340">
                  <a:moveTo>
                    <a:pt x="66675" y="19039"/>
                  </a:moveTo>
                  <a:lnTo>
                    <a:pt x="66675" y="19039"/>
                  </a:lnTo>
                  <a:lnTo>
                    <a:pt x="66675" y="0"/>
                  </a:lnTo>
                  <a:lnTo>
                    <a:pt x="58474" y="8191"/>
                  </a:lnTo>
                  <a:lnTo>
                    <a:pt x="47473" y="43643"/>
                  </a:lnTo>
                  <a:lnTo>
                    <a:pt x="40265" y="56982"/>
                  </a:lnTo>
                  <a:lnTo>
                    <a:pt x="33471" y="74865"/>
                  </a:lnTo>
                  <a:lnTo>
                    <a:pt x="21681" y="94646"/>
                  </a:lnTo>
                  <a:lnTo>
                    <a:pt x="19160" y="101326"/>
                  </a:lnTo>
                  <a:lnTo>
                    <a:pt x="12850" y="111036"/>
                  </a:lnTo>
                  <a:lnTo>
                    <a:pt x="9963" y="121922"/>
                  </a:lnTo>
                  <a:lnTo>
                    <a:pt x="0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8" name="SMARTInkShape-2010"/>
            <p:cNvSpPr/>
            <p:nvPr>
              <p:custDataLst>
                <p:tags r:id="rId170"/>
              </p:custDataLst>
            </p:nvPr>
          </p:nvSpPr>
          <p:spPr>
            <a:xfrm>
              <a:off x="6010754" y="3838703"/>
              <a:ext cx="142397" cy="218948"/>
            </a:xfrm>
            <a:custGeom>
              <a:avLst/>
              <a:gdLst/>
              <a:ahLst/>
              <a:cxnLst/>
              <a:rect l="0" t="0" r="0" b="0"/>
              <a:pathLst>
                <a:path w="142397" h="218948">
                  <a:moveTo>
                    <a:pt x="142396" y="37972"/>
                  </a:moveTo>
                  <a:lnTo>
                    <a:pt x="142396" y="37972"/>
                  </a:lnTo>
                  <a:lnTo>
                    <a:pt x="142396" y="0"/>
                  </a:lnTo>
                  <a:lnTo>
                    <a:pt x="137340" y="4966"/>
                  </a:lnTo>
                  <a:lnTo>
                    <a:pt x="134857" y="10250"/>
                  </a:lnTo>
                  <a:lnTo>
                    <a:pt x="132075" y="25384"/>
                  </a:lnTo>
                  <a:lnTo>
                    <a:pt x="105434" y="68990"/>
                  </a:lnTo>
                  <a:lnTo>
                    <a:pt x="77394" y="110654"/>
                  </a:lnTo>
                  <a:lnTo>
                    <a:pt x="44059" y="155427"/>
                  </a:lnTo>
                  <a:lnTo>
                    <a:pt x="12378" y="201190"/>
                  </a:lnTo>
                  <a:lnTo>
                    <a:pt x="0" y="218340"/>
                  </a:lnTo>
                  <a:lnTo>
                    <a:pt x="18571" y="2189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49" name="SMARTInkShape-2011"/>
            <p:cNvSpPr/>
            <p:nvPr>
              <p:custDataLst>
                <p:tags r:id="rId171"/>
              </p:custDataLst>
            </p:nvPr>
          </p:nvSpPr>
          <p:spPr>
            <a:xfrm>
              <a:off x="5819827" y="3934221"/>
              <a:ext cx="133299" cy="132906"/>
            </a:xfrm>
            <a:custGeom>
              <a:avLst/>
              <a:gdLst/>
              <a:ahLst/>
              <a:cxnLst/>
              <a:rect l="0" t="0" r="0" b="0"/>
              <a:pathLst>
                <a:path w="133299" h="132906">
                  <a:moveTo>
                    <a:pt x="133298" y="18654"/>
                  </a:moveTo>
                  <a:lnTo>
                    <a:pt x="133298" y="18654"/>
                  </a:lnTo>
                  <a:lnTo>
                    <a:pt x="133298" y="10453"/>
                  </a:lnTo>
                  <a:lnTo>
                    <a:pt x="132240" y="10012"/>
                  </a:lnTo>
                  <a:lnTo>
                    <a:pt x="125097" y="9246"/>
                  </a:lnTo>
                  <a:lnTo>
                    <a:pt x="124361" y="6359"/>
                  </a:lnTo>
                  <a:lnTo>
                    <a:pt x="123889" y="938"/>
                  </a:lnTo>
                  <a:lnTo>
                    <a:pt x="121002" y="197"/>
                  </a:lnTo>
                  <a:lnTo>
                    <a:pt x="118750" y="0"/>
                  </a:lnTo>
                  <a:lnTo>
                    <a:pt x="117249" y="926"/>
                  </a:lnTo>
                  <a:lnTo>
                    <a:pt x="116249" y="2602"/>
                  </a:lnTo>
                  <a:lnTo>
                    <a:pt x="114643" y="7840"/>
                  </a:lnTo>
                  <a:lnTo>
                    <a:pt x="107780" y="16479"/>
                  </a:lnTo>
                  <a:lnTo>
                    <a:pt x="104571" y="25300"/>
                  </a:lnTo>
                  <a:lnTo>
                    <a:pt x="82369" y="50415"/>
                  </a:lnTo>
                  <a:lnTo>
                    <a:pt x="59067" y="69103"/>
                  </a:lnTo>
                  <a:lnTo>
                    <a:pt x="44787" y="87180"/>
                  </a:lnTo>
                  <a:lnTo>
                    <a:pt x="6701" y="117045"/>
                  </a:lnTo>
                  <a:lnTo>
                    <a:pt x="2949" y="123414"/>
                  </a:lnTo>
                  <a:lnTo>
                    <a:pt x="0" y="132789"/>
                  </a:lnTo>
                  <a:lnTo>
                    <a:pt x="5019" y="132905"/>
                  </a:lnTo>
                  <a:lnTo>
                    <a:pt x="10316" y="130110"/>
                  </a:lnTo>
                  <a:lnTo>
                    <a:pt x="18998" y="123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0" name="SMARTInkShape-2012"/>
            <p:cNvSpPr/>
            <p:nvPr>
              <p:custDataLst>
                <p:tags r:id="rId172"/>
              </p:custDataLst>
            </p:nvPr>
          </p:nvSpPr>
          <p:spPr>
            <a:xfrm>
              <a:off x="6149001" y="3952885"/>
              <a:ext cx="137466" cy="131735"/>
            </a:xfrm>
            <a:custGeom>
              <a:avLst/>
              <a:gdLst/>
              <a:ahLst/>
              <a:cxnLst/>
              <a:rect l="0" t="0" r="0" b="0"/>
              <a:pathLst>
                <a:path w="137466" h="131735">
                  <a:moveTo>
                    <a:pt x="127974" y="9515"/>
                  </a:moveTo>
                  <a:lnTo>
                    <a:pt x="127974" y="9515"/>
                  </a:lnTo>
                  <a:lnTo>
                    <a:pt x="136175" y="9515"/>
                  </a:lnTo>
                  <a:lnTo>
                    <a:pt x="136616" y="8457"/>
                  </a:lnTo>
                  <a:lnTo>
                    <a:pt x="137465" y="383"/>
                  </a:lnTo>
                  <a:lnTo>
                    <a:pt x="123309" y="0"/>
                  </a:lnTo>
                  <a:lnTo>
                    <a:pt x="121688" y="1055"/>
                  </a:lnTo>
                  <a:lnTo>
                    <a:pt x="120609" y="2817"/>
                  </a:lnTo>
                  <a:lnTo>
                    <a:pt x="119889" y="5050"/>
                  </a:lnTo>
                  <a:lnTo>
                    <a:pt x="113819" y="13248"/>
                  </a:lnTo>
                  <a:lnTo>
                    <a:pt x="91669" y="31461"/>
                  </a:lnTo>
                  <a:lnTo>
                    <a:pt x="49954" y="77926"/>
                  </a:lnTo>
                  <a:lnTo>
                    <a:pt x="17811" y="102564"/>
                  </a:lnTo>
                  <a:lnTo>
                    <a:pt x="7609" y="116578"/>
                  </a:lnTo>
                  <a:lnTo>
                    <a:pt x="1101" y="120599"/>
                  </a:lnTo>
                  <a:lnTo>
                    <a:pt x="0" y="122729"/>
                  </a:lnTo>
                  <a:lnTo>
                    <a:pt x="325" y="125208"/>
                  </a:lnTo>
                  <a:lnTo>
                    <a:pt x="3394" y="131734"/>
                  </a:lnTo>
                  <a:lnTo>
                    <a:pt x="4704" y="131211"/>
                  </a:lnTo>
                  <a:lnTo>
                    <a:pt x="11604" y="126477"/>
                  </a:lnTo>
                  <a:lnTo>
                    <a:pt x="36192" y="116444"/>
                  </a:lnTo>
                  <a:lnTo>
                    <a:pt x="51774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1" name="SMARTInkShape-2013"/>
            <p:cNvSpPr/>
            <p:nvPr>
              <p:custDataLst>
                <p:tags r:id="rId173"/>
              </p:custDataLst>
            </p:nvPr>
          </p:nvSpPr>
          <p:spPr>
            <a:xfrm>
              <a:off x="6229467" y="4048242"/>
              <a:ext cx="95134" cy="28459"/>
            </a:xfrm>
            <a:custGeom>
              <a:avLst/>
              <a:gdLst/>
              <a:ahLst/>
              <a:cxnLst/>
              <a:rect l="0" t="0" r="0" b="0"/>
              <a:pathLst>
                <a:path w="95134" h="28459">
                  <a:moveTo>
                    <a:pt x="28458" y="28458"/>
                  </a:moveTo>
                  <a:lnTo>
                    <a:pt x="28458" y="28458"/>
                  </a:lnTo>
                  <a:lnTo>
                    <a:pt x="28458" y="23401"/>
                  </a:lnTo>
                  <a:lnTo>
                    <a:pt x="27400" y="21912"/>
                  </a:lnTo>
                  <a:lnTo>
                    <a:pt x="25636" y="20919"/>
                  </a:lnTo>
                  <a:lnTo>
                    <a:pt x="23402" y="20257"/>
                  </a:lnTo>
                  <a:lnTo>
                    <a:pt x="21913" y="18757"/>
                  </a:lnTo>
                  <a:lnTo>
                    <a:pt x="20257" y="14269"/>
                  </a:lnTo>
                  <a:lnTo>
                    <a:pt x="18757" y="12649"/>
                  </a:lnTo>
                  <a:lnTo>
                    <a:pt x="9835" y="9534"/>
                  </a:lnTo>
                  <a:lnTo>
                    <a:pt x="9535" y="4389"/>
                  </a:lnTo>
                  <a:lnTo>
                    <a:pt x="8433" y="2887"/>
                  </a:lnTo>
                  <a:lnTo>
                    <a:pt x="278" y="0"/>
                  </a:lnTo>
                  <a:lnTo>
                    <a:pt x="0" y="4974"/>
                  </a:lnTo>
                  <a:lnTo>
                    <a:pt x="1019" y="6452"/>
                  </a:lnTo>
                  <a:lnTo>
                    <a:pt x="2757" y="7437"/>
                  </a:lnTo>
                  <a:lnTo>
                    <a:pt x="9590" y="9148"/>
                  </a:lnTo>
                  <a:lnTo>
                    <a:pt x="57038" y="9408"/>
                  </a:lnTo>
                  <a:lnTo>
                    <a:pt x="95133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2" name="SMARTInkShape-2014"/>
            <p:cNvSpPr/>
            <p:nvPr>
              <p:custDataLst>
                <p:tags r:id="rId174"/>
              </p:custDataLst>
            </p:nvPr>
          </p:nvSpPr>
          <p:spPr>
            <a:xfrm>
              <a:off x="6257925" y="3954209"/>
              <a:ext cx="66676" cy="132017"/>
            </a:xfrm>
            <a:custGeom>
              <a:avLst/>
              <a:gdLst/>
              <a:ahLst/>
              <a:cxnLst/>
              <a:rect l="0" t="0" r="0" b="0"/>
              <a:pathLst>
                <a:path w="66676" h="132017">
                  <a:moveTo>
                    <a:pt x="66675" y="17716"/>
                  </a:moveTo>
                  <a:lnTo>
                    <a:pt x="66675" y="17716"/>
                  </a:lnTo>
                  <a:lnTo>
                    <a:pt x="66675" y="8584"/>
                  </a:lnTo>
                  <a:lnTo>
                    <a:pt x="61619" y="8308"/>
                  </a:lnTo>
                  <a:lnTo>
                    <a:pt x="60130" y="7210"/>
                  </a:lnTo>
                  <a:lnTo>
                    <a:pt x="58474" y="3169"/>
                  </a:lnTo>
                  <a:lnTo>
                    <a:pt x="56974" y="1668"/>
                  </a:lnTo>
                  <a:lnTo>
                    <a:pt x="52486" y="0"/>
                  </a:lnTo>
                  <a:lnTo>
                    <a:pt x="50866" y="614"/>
                  </a:lnTo>
                  <a:lnTo>
                    <a:pt x="49785" y="2081"/>
                  </a:lnTo>
                  <a:lnTo>
                    <a:pt x="49065" y="4117"/>
                  </a:lnTo>
                  <a:lnTo>
                    <a:pt x="47527" y="5475"/>
                  </a:lnTo>
                  <a:lnTo>
                    <a:pt x="39551" y="7833"/>
                  </a:lnTo>
                  <a:lnTo>
                    <a:pt x="33472" y="13141"/>
                  </a:lnTo>
                  <a:lnTo>
                    <a:pt x="30752" y="18505"/>
                  </a:lnTo>
                  <a:lnTo>
                    <a:pt x="27803" y="33694"/>
                  </a:lnTo>
                  <a:lnTo>
                    <a:pt x="21093" y="46312"/>
                  </a:lnTo>
                  <a:lnTo>
                    <a:pt x="20412" y="49480"/>
                  </a:lnTo>
                  <a:lnTo>
                    <a:pt x="10969" y="68517"/>
                  </a:lnTo>
                  <a:lnTo>
                    <a:pt x="8751" y="81216"/>
                  </a:lnTo>
                  <a:lnTo>
                    <a:pt x="2042" y="93916"/>
                  </a:lnTo>
                  <a:lnTo>
                    <a:pt x="0" y="132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3" name="SMARTInkShape-2015"/>
            <p:cNvSpPr/>
            <p:nvPr>
              <p:custDataLst>
                <p:tags r:id="rId175"/>
              </p:custDataLst>
            </p:nvPr>
          </p:nvSpPr>
          <p:spPr>
            <a:xfrm>
              <a:off x="6058462" y="3857628"/>
              <a:ext cx="157217" cy="161923"/>
            </a:xfrm>
            <a:custGeom>
              <a:avLst/>
              <a:gdLst/>
              <a:ahLst/>
              <a:cxnLst/>
              <a:rect l="0" t="0" r="0" b="0"/>
              <a:pathLst>
                <a:path w="157217" h="161923">
                  <a:moveTo>
                    <a:pt x="47063" y="76197"/>
                  </a:moveTo>
                  <a:lnTo>
                    <a:pt x="47063" y="76197"/>
                  </a:lnTo>
                  <a:lnTo>
                    <a:pt x="47063" y="54738"/>
                  </a:lnTo>
                  <a:lnTo>
                    <a:pt x="44241" y="47963"/>
                  </a:lnTo>
                  <a:lnTo>
                    <a:pt x="40518" y="41424"/>
                  </a:lnTo>
                  <a:lnTo>
                    <a:pt x="38126" y="28602"/>
                  </a:lnTo>
                  <a:lnTo>
                    <a:pt x="37654" y="20934"/>
                  </a:lnTo>
                  <a:lnTo>
                    <a:pt x="36557" y="20305"/>
                  </a:lnTo>
                  <a:lnTo>
                    <a:pt x="32515" y="19606"/>
                  </a:lnTo>
                  <a:lnTo>
                    <a:pt x="31014" y="18361"/>
                  </a:lnTo>
                  <a:lnTo>
                    <a:pt x="28130" y="9929"/>
                  </a:lnTo>
                  <a:lnTo>
                    <a:pt x="36225" y="1357"/>
                  </a:lnTo>
                  <a:lnTo>
                    <a:pt x="42206" y="400"/>
                  </a:lnTo>
                  <a:lnTo>
                    <a:pt x="87957" y="0"/>
                  </a:lnTo>
                  <a:lnTo>
                    <a:pt x="132609" y="9348"/>
                  </a:lnTo>
                  <a:lnTo>
                    <a:pt x="135844" y="9406"/>
                  </a:lnTo>
                  <a:lnTo>
                    <a:pt x="142259" y="12293"/>
                  </a:lnTo>
                  <a:lnTo>
                    <a:pt x="156729" y="23986"/>
                  </a:lnTo>
                  <a:lnTo>
                    <a:pt x="157216" y="25514"/>
                  </a:lnTo>
                  <a:lnTo>
                    <a:pt x="156481" y="26534"/>
                  </a:lnTo>
                  <a:lnTo>
                    <a:pt x="154934" y="27214"/>
                  </a:lnTo>
                  <a:lnTo>
                    <a:pt x="153901" y="28725"/>
                  </a:lnTo>
                  <a:lnTo>
                    <a:pt x="152755" y="33226"/>
                  </a:lnTo>
                  <a:lnTo>
                    <a:pt x="151392" y="34850"/>
                  </a:lnTo>
                  <a:lnTo>
                    <a:pt x="138662" y="42726"/>
                  </a:lnTo>
                  <a:lnTo>
                    <a:pt x="126344" y="53201"/>
                  </a:lnTo>
                  <a:lnTo>
                    <a:pt x="113719" y="59190"/>
                  </a:lnTo>
                  <a:lnTo>
                    <a:pt x="67798" y="88933"/>
                  </a:lnTo>
                  <a:lnTo>
                    <a:pt x="32355" y="111124"/>
                  </a:lnTo>
                  <a:lnTo>
                    <a:pt x="5833" y="136522"/>
                  </a:lnTo>
                  <a:lnTo>
                    <a:pt x="2280" y="142872"/>
                  </a:lnTo>
                  <a:lnTo>
                    <a:pt x="0" y="150515"/>
                  </a:lnTo>
                  <a:lnTo>
                    <a:pt x="2510" y="154383"/>
                  </a:lnTo>
                  <a:lnTo>
                    <a:pt x="7687" y="160433"/>
                  </a:lnTo>
                  <a:lnTo>
                    <a:pt x="11219" y="161260"/>
                  </a:lnTo>
                  <a:lnTo>
                    <a:pt x="55306" y="161919"/>
                  </a:lnTo>
                  <a:lnTo>
                    <a:pt x="75638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4" name="SMARTInkShape-2016"/>
            <p:cNvSpPr/>
            <p:nvPr>
              <p:custDataLst>
                <p:tags r:id="rId176"/>
              </p:custDataLst>
            </p:nvPr>
          </p:nvSpPr>
          <p:spPr>
            <a:xfrm>
              <a:off x="5829431" y="4257675"/>
              <a:ext cx="171320" cy="200026"/>
            </a:xfrm>
            <a:custGeom>
              <a:avLst/>
              <a:gdLst/>
              <a:ahLst/>
              <a:cxnLst/>
              <a:rect l="0" t="0" r="0" b="0"/>
              <a:pathLst>
                <a:path w="171320" h="200026">
                  <a:moveTo>
                    <a:pt x="66544" y="38100"/>
                  </a:moveTo>
                  <a:lnTo>
                    <a:pt x="66544" y="38100"/>
                  </a:lnTo>
                  <a:lnTo>
                    <a:pt x="66544" y="33043"/>
                  </a:lnTo>
                  <a:lnTo>
                    <a:pt x="65486" y="31554"/>
                  </a:lnTo>
                  <a:lnTo>
                    <a:pt x="63722" y="30561"/>
                  </a:lnTo>
                  <a:lnTo>
                    <a:pt x="61488" y="29899"/>
                  </a:lnTo>
                  <a:lnTo>
                    <a:pt x="59999" y="28399"/>
                  </a:lnTo>
                  <a:lnTo>
                    <a:pt x="58343" y="23911"/>
                  </a:lnTo>
                  <a:lnTo>
                    <a:pt x="56843" y="22291"/>
                  </a:lnTo>
                  <a:lnTo>
                    <a:pt x="47396" y="18276"/>
                  </a:lnTo>
                  <a:lnTo>
                    <a:pt x="28478" y="34"/>
                  </a:lnTo>
                  <a:lnTo>
                    <a:pt x="45778" y="0"/>
                  </a:lnTo>
                  <a:lnTo>
                    <a:pt x="68802" y="8201"/>
                  </a:lnTo>
                  <a:lnTo>
                    <a:pt x="83296" y="10321"/>
                  </a:lnTo>
                  <a:lnTo>
                    <a:pt x="106471" y="17692"/>
                  </a:lnTo>
                  <a:lnTo>
                    <a:pt x="121311" y="19840"/>
                  </a:lnTo>
                  <a:lnTo>
                    <a:pt x="151666" y="30793"/>
                  </a:lnTo>
                  <a:lnTo>
                    <a:pt x="169820" y="46174"/>
                  </a:lnTo>
                  <a:lnTo>
                    <a:pt x="170876" y="52252"/>
                  </a:lnTo>
                  <a:lnTo>
                    <a:pt x="169965" y="53885"/>
                  </a:lnTo>
                  <a:lnTo>
                    <a:pt x="168299" y="54973"/>
                  </a:lnTo>
                  <a:lnTo>
                    <a:pt x="166131" y="55699"/>
                  </a:lnTo>
                  <a:lnTo>
                    <a:pt x="142665" y="73569"/>
                  </a:lnTo>
                  <a:lnTo>
                    <a:pt x="136359" y="76089"/>
                  </a:lnTo>
                  <a:lnTo>
                    <a:pt x="101272" y="100621"/>
                  </a:lnTo>
                  <a:lnTo>
                    <a:pt x="72959" y="112015"/>
                  </a:lnTo>
                  <a:lnTo>
                    <a:pt x="44407" y="129195"/>
                  </a:lnTo>
                  <a:lnTo>
                    <a:pt x="32585" y="133178"/>
                  </a:lnTo>
                  <a:lnTo>
                    <a:pt x="22380" y="139531"/>
                  </a:lnTo>
                  <a:lnTo>
                    <a:pt x="15872" y="141389"/>
                  </a:lnTo>
                  <a:lnTo>
                    <a:pt x="13712" y="142942"/>
                  </a:lnTo>
                  <a:lnTo>
                    <a:pt x="12273" y="145036"/>
                  </a:lnTo>
                  <a:lnTo>
                    <a:pt x="11312" y="147491"/>
                  </a:lnTo>
                  <a:lnTo>
                    <a:pt x="9615" y="149127"/>
                  </a:lnTo>
                  <a:lnTo>
                    <a:pt x="4906" y="150945"/>
                  </a:lnTo>
                  <a:lnTo>
                    <a:pt x="3227" y="152489"/>
                  </a:lnTo>
                  <a:lnTo>
                    <a:pt x="0" y="161495"/>
                  </a:lnTo>
                  <a:lnTo>
                    <a:pt x="4964" y="166855"/>
                  </a:lnTo>
                  <a:lnTo>
                    <a:pt x="10248" y="169407"/>
                  </a:lnTo>
                  <a:lnTo>
                    <a:pt x="37991" y="171397"/>
                  </a:lnTo>
                  <a:lnTo>
                    <a:pt x="83909" y="171450"/>
                  </a:lnTo>
                  <a:lnTo>
                    <a:pt x="107055" y="172508"/>
                  </a:lnTo>
                  <a:lnTo>
                    <a:pt x="126351" y="179651"/>
                  </a:lnTo>
                  <a:lnTo>
                    <a:pt x="149064" y="181956"/>
                  </a:lnTo>
                  <a:lnTo>
                    <a:pt x="161597" y="190669"/>
                  </a:lnTo>
                  <a:lnTo>
                    <a:pt x="17131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5" name="SMARTInkShape-2017"/>
            <p:cNvSpPr/>
            <p:nvPr>
              <p:custDataLst>
                <p:tags r:id="rId177"/>
              </p:custDataLst>
            </p:nvPr>
          </p:nvSpPr>
          <p:spPr>
            <a:xfrm>
              <a:off x="5762759" y="4238753"/>
              <a:ext cx="123692" cy="228021"/>
            </a:xfrm>
            <a:custGeom>
              <a:avLst/>
              <a:gdLst/>
              <a:ahLst/>
              <a:cxnLst/>
              <a:rect l="0" t="0" r="0" b="0"/>
              <a:pathLst>
                <a:path w="123692" h="228021">
                  <a:moveTo>
                    <a:pt x="123691" y="28447"/>
                  </a:moveTo>
                  <a:lnTo>
                    <a:pt x="123691" y="28447"/>
                  </a:lnTo>
                  <a:lnTo>
                    <a:pt x="123691" y="0"/>
                  </a:lnTo>
                  <a:lnTo>
                    <a:pt x="123691" y="8084"/>
                  </a:lnTo>
                  <a:lnTo>
                    <a:pt x="117146" y="16742"/>
                  </a:lnTo>
                  <a:lnTo>
                    <a:pt x="106823" y="41430"/>
                  </a:lnTo>
                  <a:lnTo>
                    <a:pt x="82377" y="82867"/>
                  </a:lnTo>
                  <a:lnTo>
                    <a:pt x="60189" y="126898"/>
                  </a:lnTo>
                  <a:lnTo>
                    <a:pt x="44316" y="153568"/>
                  </a:lnTo>
                  <a:lnTo>
                    <a:pt x="14507" y="187262"/>
                  </a:lnTo>
                  <a:lnTo>
                    <a:pt x="7579" y="207240"/>
                  </a:lnTo>
                  <a:lnTo>
                    <a:pt x="1390" y="216634"/>
                  </a:lnTo>
                  <a:lnTo>
                    <a:pt x="0" y="226945"/>
                  </a:lnTo>
                  <a:lnTo>
                    <a:pt x="1014" y="227454"/>
                  </a:lnTo>
                  <a:lnTo>
                    <a:pt x="4962" y="228020"/>
                  </a:lnTo>
                  <a:lnTo>
                    <a:pt x="10245" y="225449"/>
                  </a:lnTo>
                  <a:lnTo>
                    <a:pt x="18916" y="2189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6" name="SMARTInkShape-2018"/>
            <p:cNvSpPr/>
            <p:nvPr>
              <p:custDataLst>
                <p:tags r:id="rId178"/>
              </p:custDataLst>
            </p:nvPr>
          </p:nvSpPr>
          <p:spPr>
            <a:xfrm>
              <a:off x="5677341" y="4152900"/>
              <a:ext cx="428185" cy="19051"/>
            </a:xfrm>
            <a:custGeom>
              <a:avLst/>
              <a:gdLst/>
              <a:ahLst/>
              <a:cxnLst/>
              <a:rect l="0" t="0" r="0" b="0"/>
              <a:pathLst>
                <a:path w="428185" h="19051">
                  <a:moveTo>
                    <a:pt x="47184" y="19050"/>
                  </a:moveTo>
                  <a:lnTo>
                    <a:pt x="47184" y="19050"/>
                  </a:lnTo>
                  <a:lnTo>
                    <a:pt x="0" y="19050"/>
                  </a:lnTo>
                  <a:lnTo>
                    <a:pt x="45097" y="19050"/>
                  </a:lnTo>
                  <a:lnTo>
                    <a:pt x="91800" y="19050"/>
                  </a:lnTo>
                  <a:lnTo>
                    <a:pt x="133767" y="19050"/>
                  </a:lnTo>
                  <a:lnTo>
                    <a:pt x="161737" y="16228"/>
                  </a:lnTo>
                  <a:lnTo>
                    <a:pt x="209143" y="10408"/>
                  </a:lnTo>
                  <a:lnTo>
                    <a:pt x="256738" y="9642"/>
                  </a:lnTo>
                  <a:lnTo>
                    <a:pt x="296821" y="4824"/>
                  </a:lnTo>
                  <a:lnTo>
                    <a:pt x="333327" y="8596"/>
                  </a:lnTo>
                  <a:lnTo>
                    <a:pt x="373071" y="1864"/>
                  </a:lnTo>
                  <a:lnTo>
                    <a:pt x="419515" y="109"/>
                  </a:lnTo>
                  <a:lnTo>
                    <a:pt x="4281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11" name="SMARTInkShape-Group432"/>
          <p:cNvGrpSpPr/>
          <p:nvPr/>
        </p:nvGrpSpPr>
        <p:grpSpPr>
          <a:xfrm>
            <a:off x="6830798" y="3811327"/>
            <a:ext cx="2051119" cy="1132149"/>
            <a:chOff x="6830798" y="3811327"/>
            <a:chExt cx="2051119" cy="1132149"/>
          </a:xfrm>
        </p:grpSpPr>
        <p:sp>
          <p:nvSpPr>
            <p:cNvPr id="20258" name="SMARTInkShape-2019"/>
            <p:cNvSpPr/>
            <p:nvPr>
              <p:custDataLst>
                <p:tags r:id="rId112"/>
              </p:custDataLst>
            </p:nvPr>
          </p:nvSpPr>
          <p:spPr>
            <a:xfrm>
              <a:off x="8229767" y="4476750"/>
              <a:ext cx="123100" cy="133351"/>
            </a:xfrm>
            <a:custGeom>
              <a:avLst/>
              <a:gdLst/>
              <a:ahLst/>
              <a:cxnLst/>
              <a:rect l="0" t="0" r="0" b="0"/>
              <a:pathLst>
                <a:path w="123100" h="133351">
                  <a:moveTo>
                    <a:pt x="18883" y="38100"/>
                  </a:moveTo>
                  <a:lnTo>
                    <a:pt x="18883" y="38100"/>
                  </a:lnTo>
                  <a:lnTo>
                    <a:pt x="18883" y="23911"/>
                  </a:lnTo>
                  <a:lnTo>
                    <a:pt x="16060" y="18388"/>
                  </a:lnTo>
                  <a:lnTo>
                    <a:pt x="9749" y="10044"/>
                  </a:lnTo>
                  <a:lnTo>
                    <a:pt x="9359" y="36"/>
                  </a:lnTo>
                  <a:lnTo>
                    <a:pt x="54875" y="0"/>
                  </a:lnTo>
                  <a:lnTo>
                    <a:pt x="77885" y="0"/>
                  </a:lnTo>
                  <a:lnTo>
                    <a:pt x="84970" y="2822"/>
                  </a:lnTo>
                  <a:lnTo>
                    <a:pt x="91647" y="6546"/>
                  </a:lnTo>
                  <a:lnTo>
                    <a:pt x="104557" y="8936"/>
                  </a:lnTo>
                  <a:lnTo>
                    <a:pt x="117298" y="9408"/>
                  </a:lnTo>
                  <a:lnTo>
                    <a:pt x="119417" y="10506"/>
                  </a:lnTo>
                  <a:lnTo>
                    <a:pt x="120831" y="12295"/>
                  </a:lnTo>
                  <a:lnTo>
                    <a:pt x="123099" y="17716"/>
                  </a:lnTo>
                  <a:lnTo>
                    <a:pt x="118436" y="23711"/>
                  </a:lnTo>
                  <a:lnTo>
                    <a:pt x="113222" y="26414"/>
                  </a:lnTo>
                  <a:lnTo>
                    <a:pt x="106310" y="28148"/>
                  </a:lnTo>
                  <a:lnTo>
                    <a:pt x="100056" y="33505"/>
                  </a:lnTo>
                  <a:lnTo>
                    <a:pt x="91648" y="36058"/>
                  </a:lnTo>
                  <a:lnTo>
                    <a:pt x="81914" y="38250"/>
                  </a:lnTo>
                  <a:lnTo>
                    <a:pt x="49602" y="54523"/>
                  </a:lnTo>
                  <a:lnTo>
                    <a:pt x="42062" y="57040"/>
                  </a:lnTo>
                  <a:lnTo>
                    <a:pt x="31866" y="63350"/>
                  </a:lnTo>
                  <a:lnTo>
                    <a:pt x="22142" y="66748"/>
                  </a:lnTo>
                  <a:lnTo>
                    <a:pt x="1717" y="83970"/>
                  </a:lnTo>
                  <a:lnTo>
                    <a:pt x="671" y="87768"/>
                  </a:lnTo>
                  <a:lnTo>
                    <a:pt x="0" y="98828"/>
                  </a:lnTo>
                  <a:lnTo>
                    <a:pt x="1001" y="100811"/>
                  </a:lnTo>
                  <a:lnTo>
                    <a:pt x="2730" y="102132"/>
                  </a:lnTo>
                  <a:lnTo>
                    <a:pt x="4939" y="103013"/>
                  </a:lnTo>
                  <a:lnTo>
                    <a:pt x="6412" y="104659"/>
                  </a:lnTo>
                  <a:lnTo>
                    <a:pt x="8049" y="109309"/>
                  </a:lnTo>
                  <a:lnTo>
                    <a:pt x="9544" y="110973"/>
                  </a:lnTo>
                  <a:lnTo>
                    <a:pt x="28604" y="121644"/>
                  </a:lnTo>
                  <a:lnTo>
                    <a:pt x="44309" y="124596"/>
                  </a:lnTo>
                  <a:lnTo>
                    <a:pt x="56988" y="131307"/>
                  </a:lnTo>
                  <a:lnTo>
                    <a:pt x="6650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59" name="SMARTInkShape-2020"/>
            <p:cNvSpPr/>
            <p:nvPr>
              <p:custDataLst>
                <p:tags r:id="rId113"/>
              </p:custDataLst>
            </p:nvPr>
          </p:nvSpPr>
          <p:spPr>
            <a:xfrm>
              <a:off x="8611923" y="4838700"/>
              <a:ext cx="74878" cy="28576"/>
            </a:xfrm>
            <a:custGeom>
              <a:avLst/>
              <a:gdLst/>
              <a:ahLst/>
              <a:cxnLst/>
              <a:rect l="0" t="0" r="0" b="0"/>
              <a:pathLst>
                <a:path w="74878" h="28576">
                  <a:moveTo>
                    <a:pt x="8202" y="28575"/>
                  </a:moveTo>
                  <a:lnTo>
                    <a:pt x="8202" y="28575"/>
                  </a:lnTo>
                  <a:lnTo>
                    <a:pt x="8202" y="20374"/>
                  </a:lnTo>
                  <a:lnTo>
                    <a:pt x="7144" y="19933"/>
                  </a:lnTo>
                  <a:lnTo>
                    <a:pt x="0" y="19167"/>
                  </a:lnTo>
                  <a:lnTo>
                    <a:pt x="13227" y="19050"/>
                  </a:lnTo>
                  <a:lnTo>
                    <a:pt x="18549" y="16228"/>
                  </a:lnTo>
                  <a:lnTo>
                    <a:pt x="24443" y="12504"/>
                  </a:lnTo>
                  <a:lnTo>
                    <a:pt x="36849" y="10114"/>
                  </a:lnTo>
                  <a:lnTo>
                    <a:pt x="49492" y="9642"/>
                  </a:lnTo>
                  <a:lnTo>
                    <a:pt x="55832" y="6755"/>
                  </a:lnTo>
                  <a:lnTo>
                    <a:pt x="62180" y="3003"/>
                  </a:lnTo>
                  <a:lnTo>
                    <a:pt x="7487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0" name="SMARTInkShape-2021"/>
            <p:cNvSpPr/>
            <p:nvPr>
              <p:custDataLst>
                <p:tags r:id="rId114"/>
              </p:custDataLst>
            </p:nvPr>
          </p:nvSpPr>
          <p:spPr>
            <a:xfrm>
              <a:off x="8258213" y="4848225"/>
              <a:ext cx="95213" cy="9526"/>
            </a:xfrm>
            <a:custGeom>
              <a:avLst/>
              <a:gdLst/>
              <a:ahLst/>
              <a:cxnLst/>
              <a:rect l="0" t="0" r="0" b="0"/>
              <a:pathLst>
                <a:path w="95213" h="9526">
                  <a:moveTo>
                    <a:pt x="19012" y="9525"/>
                  </a:moveTo>
                  <a:lnTo>
                    <a:pt x="19012" y="9525"/>
                  </a:lnTo>
                  <a:lnTo>
                    <a:pt x="0" y="9525"/>
                  </a:lnTo>
                  <a:lnTo>
                    <a:pt x="46332" y="9525"/>
                  </a:lnTo>
                  <a:lnTo>
                    <a:pt x="55144" y="6703"/>
                  </a:lnTo>
                  <a:lnTo>
                    <a:pt x="62587" y="2979"/>
                  </a:lnTo>
                  <a:lnTo>
                    <a:pt x="79222" y="392"/>
                  </a:lnTo>
                  <a:lnTo>
                    <a:pt x="952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1" name="SMARTInkShape-2022"/>
            <p:cNvSpPr/>
            <p:nvPr>
              <p:custDataLst>
                <p:tags r:id="rId115"/>
              </p:custDataLst>
            </p:nvPr>
          </p:nvSpPr>
          <p:spPr>
            <a:xfrm>
              <a:off x="7572817" y="4057684"/>
              <a:ext cx="104334" cy="123792"/>
            </a:xfrm>
            <a:custGeom>
              <a:avLst/>
              <a:gdLst/>
              <a:ahLst/>
              <a:cxnLst/>
              <a:rect l="0" t="0" r="0" b="0"/>
              <a:pathLst>
                <a:path w="104334" h="123792">
                  <a:moveTo>
                    <a:pt x="94808" y="19016"/>
                  </a:moveTo>
                  <a:lnTo>
                    <a:pt x="94808" y="19016"/>
                  </a:lnTo>
                  <a:lnTo>
                    <a:pt x="104218" y="9608"/>
                  </a:lnTo>
                  <a:lnTo>
                    <a:pt x="104333" y="0"/>
                  </a:lnTo>
                  <a:lnTo>
                    <a:pt x="104333" y="8170"/>
                  </a:lnTo>
                  <a:lnTo>
                    <a:pt x="88524" y="26336"/>
                  </a:lnTo>
                  <a:lnTo>
                    <a:pt x="85185" y="35179"/>
                  </a:lnTo>
                  <a:lnTo>
                    <a:pt x="40826" y="82517"/>
                  </a:lnTo>
                  <a:lnTo>
                    <a:pt x="13316" y="111091"/>
                  </a:lnTo>
                  <a:lnTo>
                    <a:pt x="10965" y="117441"/>
                  </a:lnTo>
                  <a:lnTo>
                    <a:pt x="9279" y="119558"/>
                  </a:lnTo>
                  <a:lnTo>
                    <a:pt x="0" y="123626"/>
                  </a:lnTo>
                  <a:lnTo>
                    <a:pt x="18608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2" name="SMARTInkShape-2023"/>
            <p:cNvSpPr/>
            <p:nvPr>
              <p:custDataLst>
                <p:tags r:id="rId116"/>
              </p:custDataLst>
            </p:nvPr>
          </p:nvSpPr>
          <p:spPr>
            <a:xfrm>
              <a:off x="7381875" y="41719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45595" y="9525"/>
                  </a:lnTo>
                  <a:lnTo>
                    <a:pt x="78987" y="9525"/>
                  </a:lnTo>
                  <a:lnTo>
                    <a:pt x="85552" y="6703"/>
                  </a:lnTo>
                  <a:lnTo>
                    <a:pt x="91998" y="2979"/>
                  </a:lnTo>
                  <a:lnTo>
                    <a:pt x="104759" y="58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3" name="SMARTInkShape-2024"/>
            <p:cNvSpPr/>
            <p:nvPr>
              <p:custDataLst>
                <p:tags r:id="rId117"/>
              </p:custDataLst>
            </p:nvPr>
          </p:nvSpPr>
          <p:spPr>
            <a:xfrm>
              <a:off x="8362950" y="3952886"/>
              <a:ext cx="38091" cy="95240"/>
            </a:xfrm>
            <a:custGeom>
              <a:avLst/>
              <a:gdLst/>
              <a:ahLst/>
              <a:cxnLst/>
              <a:rect l="0" t="0" r="0" b="0"/>
              <a:pathLst>
                <a:path w="38091" h="95240">
                  <a:moveTo>
                    <a:pt x="28575" y="38089"/>
                  </a:moveTo>
                  <a:lnTo>
                    <a:pt x="28575" y="38089"/>
                  </a:lnTo>
                  <a:lnTo>
                    <a:pt x="33631" y="33032"/>
                  </a:lnTo>
                  <a:lnTo>
                    <a:pt x="36114" y="27728"/>
                  </a:lnTo>
                  <a:lnTo>
                    <a:pt x="38090" y="1474"/>
                  </a:lnTo>
                  <a:lnTo>
                    <a:pt x="37034" y="979"/>
                  </a:lnTo>
                  <a:lnTo>
                    <a:pt x="23635" y="0"/>
                  </a:lnTo>
                  <a:lnTo>
                    <a:pt x="22106" y="1054"/>
                  </a:lnTo>
                  <a:lnTo>
                    <a:pt x="21088" y="2816"/>
                  </a:lnTo>
                  <a:lnTo>
                    <a:pt x="19452" y="8191"/>
                  </a:lnTo>
                  <a:lnTo>
                    <a:pt x="12583" y="16857"/>
                  </a:lnTo>
                  <a:lnTo>
                    <a:pt x="10431" y="25683"/>
                  </a:lnTo>
                  <a:lnTo>
                    <a:pt x="9927" y="31870"/>
                  </a:lnTo>
                  <a:lnTo>
                    <a:pt x="6881" y="38147"/>
                  </a:lnTo>
                  <a:lnTo>
                    <a:pt x="3058" y="44465"/>
                  </a:lnTo>
                  <a:lnTo>
                    <a:pt x="604" y="57144"/>
                  </a:lnTo>
                  <a:lnTo>
                    <a:pt x="0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4" name="SMARTInkShape-2025"/>
            <p:cNvSpPr/>
            <p:nvPr>
              <p:custDataLst>
                <p:tags r:id="rId118"/>
              </p:custDataLst>
            </p:nvPr>
          </p:nvSpPr>
          <p:spPr>
            <a:xfrm>
              <a:off x="8528945" y="4095750"/>
              <a:ext cx="176906" cy="57151"/>
            </a:xfrm>
            <a:custGeom>
              <a:avLst/>
              <a:gdLst/>
              <a:ahLst/>
              <a:cxnLst/>
              <a:rect l="0" t="0" r="0" b="0"/>
              <a:pathLst>
                <a:path w="176906" h="57151">
                  <a:moveTo>
                    <a:pt x="53080" y="57150"/>
                  </a:moveTo>
                  <a:lnTo>
                    <a:pt x="53080" y="57150"/>
                  </a:lnTo>
                  <a:lnTo>
                    <a:pt x="5619" y="57150"/>
                  </a:lnTo>
                  <a:lnTo>
                    <a:pt x="0" y="57150"/>
                  </a:lnTo>
                  <a:lnTo>
                    <a:pt x="4527" y="57150"/>
                  </a:lnTo>
                  <a:lnTo>
                    <a:pt x="12877" y="50604"/>
                  </a:lnTo>
                  <a:lnTo>
                    <a:pt x="55333" y="35918"/>
                  </a:lnTo>
                  <a:lnTo>
                    <a:pt x="91378" y="21680"/>
                  </a:lnTo>
                  <a:lnTo>
                    <a:pt x="138786" y="11003"/>
                  </a:lnTo>
                  <a:lnTo>
                    <a:pt x="17690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5" name="SMARTInkShape-2026"/>
            <p:cNvSpPr/>
            <p:nvPr>
              <p:custDataLst>
                <p:tags r:id="rId119"/>
              </p:custDataLst>
            </p:nvPr>
          </p:nvSpPr>
          <p:spPr>
            <a:xfrm>
              <a:off x="6830798" y="3933828"/>
              <a:ext cx="170078" cy="266696"/>
            </a:xfrm>
            <a:custGeom>
              <a:avLst/>
              <a:gdLst/>
              <a:ahLst/>
              <a:cxnLst/>
              <a:rect l="0" t="0" r="0" b="0"/>
              <a:pathLst>
                <a:path w="170078" h="266696">
                  <a:moveTo>
                    <a:pt x="160552" y="28572"/>
                  </a:moveTo>
                  <a:lnTo>
                    <a:pt x="160552" y="28572"/>
                  </a:lnTo>
                  <a:lnTo>
                    <a:pt x="168752" y="28572"/>
                  </a:lnTo>
                  <a:lnTo>
                    <a:pt x="169194" y="27514"/>
                  </a:lnTo>
                  <a:lnTo>
                    <a:pt x="170077" y="0"/>
                  </a:lnTo>
                  <a:lnTo>
                    <a:pt x="161877" y="8198"/>
                  </a:lnTo>
                  <a:lnTo>
                    <a:pt x="159756" y="16865"/>
                  </a:lnTo>
                  <a:lnTo>
                    <a:pt x="154083" y="25691"/>
                  </a:lnTo>
                  <a:lnTo>
                    <a:pt x="150874" y="35009"/>
                  </a:lnTo>
                  <a:lnTo>
                    <a:pt x="122395" y="77035"/>
                  </a:lnTo>
                  <a:lnTo>
                    <a:pt x="109741" y="96706"/>
                  </a:lnTo>
                  <a:lnTo>
                    <a:pt x="75415" y="143053"/>
                  </a:lnTo>
                  <a:lnTo>
                    <a:pt x="52637" y="187332"/>
                  </a:lnTo>
                  <a:lnTo>
                    <a:pt x="20852" y="231858"/>
                  </a:lnTo>
                  <a:lnTo>
                    <a:pt x="10033" y="245359"/>
                  </a:lnTo>
                  <a:lnTo>
                    <a:pt x="7464" y="254800"/>
                  </a:lnTo>
                  <a:lnTo>
                    <a:pt x="0" y="264922"/>
                  </a:lnTo>
                  <a:lnTo>
                    <a:pt x="600" y="265513"/>
                  </a:lnTo>
                  <a:lnTo>
                    <a:pt x="7795" y="266651"/>
                  </a:lnTo>
                  <a:lnTo>
                    <a:pt x="30533" y="266695"/>
                  </a:lnTo>
                  <a:lnTo>
                    <a:pt x="36796" y="263874"/>
                  </a:lnTo>
                  <a:lnTo>
                    <a:pt x="43108" y="260151"/>
                  </a:lnTo>
                  <a:lnTo>
                    <a:pt x="80296" y="247549"/>
                  </a:lnTo>
                  <a:lnTo>
                    <a:pt x="93703" y="240297"/>
                  </a:lnTo>
                  <a:lnTo>
                    <a:pt x="119270" y="237148"/>
                  </a:lnTo>
                  <a:lnTo>
                    <a:pt x="131976" y="230600"/>
                  </a:lnTo>
                  <a:lnTo>
                    <a:pt x="135151" y="229932"/>
                  </a:lnTo>
                  <a:lnTo>
                    <a:pt x="137269" y="228429"/>
                  </a:lnTo>
                  <a:lnTo>
                    <a:pt x="138680" y="226368"/>
                  </a:lnTo>
                  <a:lnTo>
                    <a:pt x="139621" y="223936"/>
                  </a:lnTo>
                  <a:lnTo>
                    <a:pt x="141306" y="222315"/>
                  </a:lnTo>
                  <a:lnTo>
                    <a:pt x="151027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6" name="SMARTInkShape-2027"/>
            <p:cNvSpPr/>
            <p:nvPr>
              <p:custDataLst>
                <p:tags r:id="rId120"/>
              </p:custDataLst>
            </p:nvPr>
          </p:nvSpPr>
          <p:spPr>
            <a:xfrm>
              <a:off x="7229476" y="4076700"/>
              <a:ext cx="104775" cy="19051"/>
            </a:xfrm>
            <a:custGeom>
              <a:avLst/>
              <a:gdLst/>
              <a:ahLst/>
              <a:cxnLst/>
              <a:rect l="0" t="0" r="0" b="0"/>
              <a:pathLst>
                <a:path w="104775" h="19051">
                  <a:moveTo>
                    <a:pt x="28574" y="0"/>
                  </a:moveTo>
                  <a:lnTo>
                    <a:pt x="28574" y="0"/>
                  </a:lnTo>
                  <a:lnTo>
                    <a:pt x="118" y="0"/>
                  </a:lnTo>
                  <a:lnTo>
                    <a:pt x="0" y="9408"/>
                  </a:lnTo>
                  <a:lnTo>
                    <a:pt x="44475" y="9525"/>
                  </a:lnTo>
                  <a:lnTo>
                    <a:pt x="50811" y="9525"/>
                  </a:lnTo>
                  <a:lnTo>
                    <a:pt x="57154" y="12347"/>
                  </a:lnTo>
                  <a:lnTo>
                    <a:pt x="63501" y="16071"/>
                  </a:lnTo>
                  <a:lnTo>
                    <a:pt x="76199" y="18461"/>
                  </a:lnTo>
                  <a:lnTo>
                    <a:pt x="10477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7" name="SMARTInkShape-2028"/>
            <p:cNvSpPr/>
            <p:nvPr>
              <p:custDataLst>
                <p:tags r:id="rId121"/>
              </p:custDataLst>
            </p:nvPr>
          </p:nvSpPr>
          <p:spPr>
            <a:xfrm>
              <a:off x="7001006" y="3981450"/>
              <a:ext cx="132823" cy="200026"/>
            </a:xfrm>
            <a:custGeom>
              <a:avLst/>
              <a:gdLst/>
              <a:ahLst/>
              <a:cxnLst/>
              <a:rect l="0" t="0" r="0" b="0"/>
              <a:pathLst>
                <a:path w="132823" h="200026">
                  <a:moveTo>
                    <a:pt x="95119" y="19050"/>
                  </a:moveTo>
                  <a:lnTo>
                    <a:pt x="95119" y="19050"/>
                  </a:lnTo>
                  <a:lnTo>
                    <a:pt x="109308" y="4861"/>
                  </a:lnTo>
                  <a:lnTo>
                    <a:pt x="114830" y="2160"/>
                  </a:lnTo>
                  <a:lnTo>
                    <a:pt x="123541" y="38"/>
                  </a:lnTo>
                  <a:lnTo>
                    <a:pt x="132822" y="1"/>
                  </a:lnTo>
                  <a:lnTo>
                    <a:pt x="124983" y="0"/>
                  </a:lnTo>
                  <a:lnTo>
                    <a:pt x="124267" y="2822"/>
                  </a:lnTo>
                  <a:lnTo>
                    <a:pt x="124076" y="5057"/>
                  </a:lnTo>
                  <a:lnTo>
                    <a:pt x="121041" y="10361"/>
                  </a:lnTo>
                  <a:lnTo>
                    <a:pt x="99250" y="34958"/>
                  </a:lnTo>
                  <a:lnTo>
                    <a:pt x="94226" y="45518"/>
                  </a:lnTo>
                  <a:lnTo>
                    <a:pt x="57141" y="93090"/>
                  </a:lnTo>
                  <a:lnTo>
                    <a:pt x="19510" y="135528"/>
                  </a:lnTo>
                  <a:lnTo>
                    <a:pt x="12391" y="150223"/>
                  </a:lnTo>
                  <a:lnTo>
                    <a:pt x="9668" y="157783"/>
                  </a:lnTo>
                  <a:lnTo>
                    <a:pt x="1368" y="169441"/>
                  </a:lnTo>
                  <a:lnTo>
                    <a:pt x="0" y="179475"/>
                  </a:lnTo>
                  <a:lnTo>
                    <a:pt x="1891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8" name="SMARTInkShape-2029"/>
            <p:cNvSpPr/>
            <p:nvPr>
              <p:custDataLst>
                <p:tags r:id="rId122"/>
              </p:custDataLst>
            </p:nvPr>
          </p:nvSpPr>
          <p:spPr>
            <a:xfrm>
              <a:off x="7210425" y="4019550"/>
              <a:ext cx="110153" cy="28576"/>
            </a:xfrm>
            <a:custGeom>
              <a:avLst/>
              <a:gdLst/>
              <a:ahLst/>
              <a:cxnLst/>
              <a:rect l="0" t="0" r="0" b="0"/>
              <a:pathLst>
                <a:path w="110153" h="28576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45517" y="0"/>
                  </a:lnTo>
                  <a:lnTo>
                    <a:pt x="60523" y="1058"/>
                  </a:lnTo>
                  <a:lnTo>
                    <a:pt x="78983" y="8201"/>
                  </a:lnTo>
                  <a:lnTo>
                    <a:pt x="98390" y="9408"/>
                  </a:lnTo>
                  <a:lnTo>
                    <a:pt x="100519" y="10506"/>
                  </a:lnTo>
                  <a:lnTo>
                    <a:pt x="101938" y="12295"/>
                  </a:lnTo>
                  <a:lnTo>
                    <a:pt x="104215" y="17716"/>
                  </a:lnTo>
                  <a:lnTo>
                    <a:pt x="109665" y="23711"/>
                  </a:lnTo>
                  <a:lnTo>
                    <a:pt x="110152" y="25333"/>
                  </a:lnTo>
                  <a:lnTo>
                    <a:pt x="109417" y="26414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69" name="SMARTInkShape-2030"/>
            <p:cNvSpPr/>
            <p:nvPr>
              <p:custDataLst>
                <p:tags r:id="rId123"/>
              </p:custDataLst>
            </p:nvPr>
          </p:nvSpPr>
          <p:spPr>
            <a:xfrm>
              <a:off x="7658100" y="4067178"/>
              <a:ext cx="57151" cy="123823"/>
            </a:xfrm>
            <a:custGeom>
              <a:avLst/>
              <a:gdLst/>
              <a:ahLst/>
              <a:cxnLst/>
              <a:rect l="0" t="0" r="0" b="0"/>
              <a:pathLst>
                <a:path w="57151" h="123823">
                  <a:moveTo>
                    <a:pt x="57150" y="9522"/>
                  </a:moveTo>
                  <a:lnTo>
                    <a:pt x="57150" y="9522"/>
                  </a:lnTo>
                  <a:lnTo>
                    <a:pt x="48949" y="9522"/>
                  </a:lnTo>
                  <a:lnTo>
                    <a:pt x="48507" y="8464"/>
                  </a:lnTo>
                  <a:lnTo>
                    <a:pt x="47740" y="1321"/>
                  </a:lnTo>
                  <a:lnTo>
                    <a:pt x="44854" y="586"/>
                  </a:lnTo>
                  <a:lnTo>
                    <a:pt x="23670" y="0"/>
                  </a:lnTo>
                  <a:lnTo>
                    <a:pt x="22130" y="1057"/>
                  </a:lnTo>
                  <a:lnTo>
                    <a:pt x="21103" y="2820"/>
                  </a:lnTo>
                  <a:lnTo>
                    <a:pt x="19321" y="9698"/>
                  </a:lnTo>
                  <a:lnTo>
                    <a:pt x="17992" y="55038"/>
                  </a:lnTo>
                  <a:lnTo>
                    <a:pt x="10407" y="81665"/>
                  </a:lnTo>
                  <a:lnTo>
                    <a:pt x="9559" y="102856"/>
                  </a:lnTo>
                  <a:lnTo>
                    <a:pt x="2986" y="111998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0" name="SMARTInkShape-2031"/>
            <p:cNvSpPr/>
            <p:nvPr>
              <p:custDataLst>
                <p:tags r:id="rId124"/>
              </p:custDataLst>
            </p:nvPr>
          </p:nvSpPr>
          <p:spPr>
            <a:xfrm>
              <a:off x="7486685" y="3905643"/>
              <a:ext cx="152366" cy="56758"/>
            </a:xfrm>
            <a:custGeom>
              <a:avLst/>
              <a:gdLst/>
              <a:ahLst/>
              <a:cxnLst/>
              <a:rect l="0" t="0" r="0" b="0"/>
              <a:pathLst>
                <a:path w="152366" h="56758">
                  <a:moveTo>
                    <a:pt x="28540" y="56757"/>
                  </a:moveTo>
                  <a:lnTo>
                    <a:pt x="28540" y="56757"/>
                  </a:lnTo>
                  <a:lnTo>
                    <a:pt x="28540" y="51700"/>
                  </a:lnTo>
                  <a:lnTo>
                    <a:pt x="27482" y="50211"/>
                  </a:lnTo>
                  <a:lnTo>
                    <a:pt x="25718" y="49218"/>
                  </a:lnTo>
                  <a:lnTo>
                    <a:pt x="23484" y="48556"/>
                  </a:lnTo>
                  <a:lnTo>
                    <a:pt x="21993" y="47056"/>
                  </a:lnTo>
                  <a:lnTo>
                    <a:pt x="18217" y="37609"/>
                  </a:lnTo>
                  <a:lnTo>
                    <a:pt x="9892" y="28612"/>
                  </a:lnTo>
                  <a:lnTo>
                    <a:pt x="1324" y="28220"/>
                  </a:lnTo>
                  <a:lnTo>
                    <a:pt x="871" y="27149"/>
                  </a:lnTo>
                  <a:lnTo>
                    <a:pt x="0" y="19050"/>
                  </a:lnTo>
                  <a:lnTo>
                    <a:pt x="8169" y="18691"/>
                  </a:lnTo>
                  <a:lnTo>
                    <a:pt x="8610" y="17622"/>
                  </a:lnTo>
                  <a:lnTo>
                    <a:pt x="9099" y="13610"/>
                  </a:lnTo>
                  <a:lnTo>
                    <a:pt x="10288" y="12118"/>
                  </a:lnTo>
                  <a:lnTo>
                    <a:pt x="14430" y="10459"/>
                  </a:lnTo>
                  <a:lnTo>
                    <a:pt x="57971" y="6325"/>
                  </a:lnTo>
                  <a:lnTo>
                    <a:pt x="77628" y="934"/>
                  </a:lnTo>
                  <a:lnTo>
                    <a:pt x="93414" y="0"/>
                  </a:lnTo>
                  <a:lnTo>
                    <a:pt x="135968" y="8749"/>
                  </a:lnTo>
                  <a:lnTo>
                    <a:pt x="138260" y="9935"/>
                  </a:lnTo>
                  <a:lnTo>
                    <a:pt x="139786" y="11784"/>
                  </a:lnTo>
                  <a:lnTo>
                    <a:pt x="142541" y="16661"/>
                  </a:lnTo>
                  <a:lnTo>
                    <a:pt x="148985" y="25356"/>
                  </a:lnTo>
                  <a:lnTo>
                    <a:pt x="151364" y="34635"/>
                  </a:lnTo>
                  <a:lnTo>
                    <a:pt x="152365" y="472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1" name="SMARTInkShape-2032"/>
            <p:cNvSpPr/>
            <p:nvPr>
              <p:custDataLst>
                <p:tags r:id="rId125"/>
              </p:custDataLst>
            </p:nvPr>
          </p:nvSpPr>
          <p:spPr>
            <a:xfrm>
              <a:off x="7096125" y="4143376"/>
              <a:ext cx="57150" cy="47615"/>
            </a:xfrm>
            <a:custGeom>
              <a:avLst/>
              <a:gdLst/>
              <a:ahLst/>
              <a:cxnLst/>
              <a:rect l="0" t="0" r="0" b="0"/>
              <a:pathLst>
                <a:path w="57150" h="47615">
                  <a:moveTo>
                    <a:pt x="0" y="19049"/>
                  </a:moveTo>
                  <a:lnTo>
                    <a:pt x="0" y="19049"/>
                  </a:lnTo>
                  <a:lnTo>
                    <a:pt x="0" y="47231"/>
                  </a:lnTo>
                  <a:lnTo>
                    <a:pt x="17333" y="47614"/>
                  </a:lnTo>
                  <a:lnTo>
                    <a:pt x="26315" y="41076"/>
                  </a:lnTo>
                  <a:lnTo>
                    <a:pt x="36339" y="38491"/>
                  </a:lnTo>
                  <a:lnTo>
                    <a:pt x="42635" y="38215"/>
                  </a:lnTo>
                  <a:lnTo>
                    <a:pt x="44299" y="37118"/>
                  </a:lnTo>
                  <a:lnTo>
                    <a:pt x="45407" y="35328"/>
                  </a:lnTo>
                  <a:lnTo>
                    <a:pt x="46147" y="33076"/>
                  </a:lnTo>
                  <a:lnTo>
                    <a:pt x="47698" y="31576"/>
                  </a:lnTo>
                  <a:lnTo>
                    <a:pt x="52243" y="29908"/>
                  </a:lnTo>
                  <a:lnTo>
                    <a:pt x="53880" y="28405"/>
                  </a:lnTo>
                  <a:lnTo>
                    <a:pt x="56719" y="20490"/>
                  </a:lnTo>
                  <a:lnTo>
                    <a:pt x="57149" y="429"/>
                  </a:lnTo>
                  <a:lnTo>
                    <a:pt x="33470" y="0"/>
                  </a:lnTo>
                  <a:lnTo>
                    <a:pt x="27928" y="2822"/>
                  </a:lnTo>
                  <a:lnTo>
                    <a:pt x="24969" y="5056"/>
                  </a:lnTo>
                  <a:lnTo>
                    <a:pt x="21680" y="10360"/>
                  </a:lnTo>
                  <a:lnTo>
                    <a:pt x="20803" y="13256"/>
                  </a:lnTo>
                  <a:lnTo>
                    <a:pt x="19161" y="15187"/>
                  </a:lnTo>
                  <a:lnTo>
                    <a:pt x="14513" y="17332"/>
                  </a:lnTo>
                  <a:lnTo>
                    <a:pt x="12850" y="18963"/>
                  </a:lnTo>
                  <a:lnTo>
                    <a:pt x="9963" y="27099"/>
                  </a:lnTo>
                  <a:lnTo>
                    <a:pt x="9525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2" name="SMARTInkShape-2033"/>
            <p:cNvSpPr/>
            <p:nvPr>
              <p:custDataLst>
                <p:tags r:id="rId126"/>
              </p:custDataLst>
            </p:nvPr>
          </p:nvSpPr>
          <p:spPr>
            <a:xfrm>
              <a:off x="8287192" y="3952875"/>
              <a:ext cx="94808" cy="95251"/>
            </a:xfrm>
            <a:custGeom>
              <a:avLst/>
              <a:gdLst/>
              <a:ahLst/>
              <a:cxnLst/>
              <a:rect l="0" t="0" r="0" b="0"/>
              <a:pathLst>
                <a:path w="94808" h="95251">
                  <a:moveTo>
                    <a:pt x="85283" y="0"/>
                  </a:moveTo>
                  <a:lnTo>
                    <a:pt x="85283" y="0"/>
                  </a:lnTo>
                  <a:lnTo>
                    <a:pt x="94807" y="0"/>
                  </a:lnTo>
                  <a:lnTo>
                    <a:pt x="86606" y="0"/>
                  </a:lnTo>
                  <a:lnTo>
                    <a:pt x="40825" y="44460"/>
                  </a:lnTo>
                  <a:lnTo>
                    <a:pt x="13316" y="73025"/>
                  </a:lnTo>
                  <a:lnTo>
                    <a:pt x="10964" y="79375"/>
                  </a:lnTo>
                  <a:lnTo>
                    <a:pt x="9279" y="81492"/>
                  </a:lnTo>
                  <a:lnTo>
                    <a:pt x="2909" y="85529"/>
                  </a:lnTo>
                  <a:lnTo>
                    <a:pt x="0" y="93761"/>
                  </a:lnTo>
                  <a:lnTo>
                    <a:pt x="911" y="94257"/>
                  </a:lnTo>
                  <a:lnTo>
                    <a:pt x="18608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3" name="SMARTInkShape-2034"/>
            <p:cNvSpPr/>
            <p:nvPr>
              <p:custDataLst>
                <p:tags r:id="rId127"/>
              </p:custDataLst>
            </p:nvPr>
          </p:nvSpPr>
          <p:spPr>
            <a:xfrm>
              <a:off x="8258342" y="3811327"/>
              <a:ext cx="209361" cy="532058"/>
            </a:xfrm>
            <a:custGeom>
              <a:avLst/>
              <a:gdLst/>
              <a:ahLst/>
              <a:cxnLst/>
              <a:rect l="0" t="0" r="0" b="0"/>
              <a:pathLst>
                <a:path w="209361" h="532058">
                  <a:moveTo>
                    <a:pt x="180808" y="27248"/>
                  </a:moveTo>
                  <a:lnTo>
                    <a:pt x="180808" y="27248"/>
                  </a:lnTo>
                  <a:lnTo>
                    <a:pt x="180808" y="8594"/>
                  </a:lnTo>
                  <a:lnTo>
                    <a:pt x="189010" y="8232"/>
                  </a:lnTo>
                  <a:lnTo>
                    <a:pt x="189450" y="7163"/>
                  </a:lnTo>
                  <a:lnTo>
                    <a:pt x="190217" y="0"/>
                  </a:lnTo>
                  <a:lnTo>
                    <a:pt x="190323" y="6991"/>
                  </a:lnTo>
                  <a:lnTo>
                    <a:pt x="196877" y="15564"/>
                  </a:lnTo>
                  <a:lnTo>
                    <a:pt x="198532" y="21350"/>
                  </a:lnTo>
                  <a:lnTo>
                    <a:pt x="199807" y="65613"/>
                  </a:lnTo>
                  <a:lnTo>
                    <a:pt x="199853" y="106294"/>
                  </a:lnTo>
                  <a:lnTo>
                    <a:pt x="200915" y="122705"/>
                  </a:lnTo>
                  <a:lnTo>
                    <a:pt x="208058" y="162088"/>
                  </a:lnTo>
                  <a:lnTo>
                    <a:pt x="209210" y="208419"/>
                  </a:lnTo>
                  <a:lnTo>
                    <a:pt x="209360" y="254816"/>
                  </a:lnTo>
                  <a:lnTo>
                    <a:pt x="208317" y="276826"/>
                  </a:lnTo>
                  <a:lnTo>
                    <a:pt x="199681" y="322609"/>
                  </a:lnTo>
                  <a:lnTo>
                    <a:pt x="180612" y="369967"/>
                  </a:lnTo>
                  <a:lnTo>
                    <a:pt x="168403" y="389145"/>
                  </a:lnTo>
                  <a:lnTo>
                    <a:pt x="131722" y="433645"/>
                  </a:lnTo>
                  <a:lnTo>
                    <a:pt x="89650" y="471748"/>
                  </a:lnTo>
                  <a:lnTo>
                    <a:pt x="45394" y="506497"/>
                  </a:lnTo>
                  <a:lnTo>
                    <a:pt x="22435" y="527546"/>
                  </a:lnTo>
                  <a:lnTo>
                    <a:pt x="12645" y="530732"/>
                  </a:lnTo>
                  <a:lnTo>
                    <a:pt x="0" y="532057"/>
                  </a:lnTo>
                  <a:lnTo>
                    <a:pt x="9358" y="5225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4" name="SMARTInkShape-2035"/>
            <p:cNvSpPr/>
            <p:nvPr>
              <p:custDataLst>
                <p:tags r:id="rId128"/>
              </p:custDataLst>
            </p:nvPr>
          </p:nvSpPr>
          <p:spPr>
            <a:xfrm>
              <a:off x="7486688" y="3981450"/>
              <a:ext cx="85688" cy="112938"/>
            </a:xfrm>
            <a:custGeom>
              <a:avLst/>
              <a:gdLst/>
              <a:ahLst/>
              <a:cxnLst/>
              <a:rect l="0" t="0" r="0" b="0"/>
              <a:pathLst>
                <a:path w="85688" h="112938">
                  <a:moveTo>
                    <a:pt x="76162" y="9525"/>
                  </a:moveTo>
                  <a:lnTo>
                    <a:pt x="76162" y="9525"/>
                  </a:lnTo>
                  <a:lnTo>
                    <a:pt x="85687" y="0"/>
                  </a:lnTo>
                  <a:lnTo>
                    <a:pt x="80631" y="0"/>
                  </a:lnTo>
                  <a:lnTo>
                    <a:pt x="79140" y="1058"/>
                  </a:lnTo>
                  <a:lnTo>
                    <a:pt x="78147" y="2822"/>
                  </a:lnTo>
                  <a:lnTo>
                    <a:pt x="77486" y="5057"/>
                  </a:lnTo>
                  <a:lnTo>
                    <a:pt x="75986" y="6546"/>
                  </a:lnTo>
                  <a:lnTo>
                    <a:pt x="65974" y="11759"/>
                  </a:lnTo>
                  <a:lnTo>
                    <a:pt x="44373" y="31881"/>
                  </a:lnTo>
                  <a:lnTo>
                    <a:pt x="40867" y="38158"/>
                  </a:lnTo>
                  <a:lnTo>
                    <a:pt x="38250" y="44476"/>
                  </a:lnTo>
                  <a:lnTo>
                    <a:pt x="12258" y="76200"/>
                  </a:lnTo>
                  <a:lnTo>
                    <a:pt x="9660" y="82550"/>
                  </a:lnTo>
                  <a:lnTo>
                    <a:pt x="1448" y="93368"/>
                  </a:lnTo>
                  <a:lnTo>
                    <a:pt x="0" y="104334"/>
                  </a:lnTo>
                  <a:lnTo>
                    <a:pt x="8167" y="112937"/>
                  </a:lnTo>
                  <a:lnTo>
                    <a:pt x="9665" y="112333"/>
                  </a:lnTo>
                  <a:lnTo>
                    <a:pt x="16831" y="107485"/>
                  </a:lnTo>
                  <a:lnTo>
                    <a:pt x="2853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5" name="SMARTInkShape-2036"/>
            <p:cNvSpPr/>
            <p:nvPr>
              <p:custDataLst>
                <p:tags r:id="rId129"/>
              </p:custDataLst>
            </p:nvPr>
          </p:nvSpPr>
          <p:spPr>
            <a:xfrm>
              <a:off x="8210717" y="3829085"/>
              <a:ext cx="132742" cy="171416"/>
            </a:xfrm>
            <a:custGeom>
              <a:avLst/>
              <a:gdLst/>
              <a:ahLst/>
              <a:cxnLst/>
              <a:rect l="0" t="0" r="0" b="0"/>
              <a:pathLst>
                <a:path w="132742" h="171416">
                  <a:moveTo>
                    <a:pt x="37933" y="66640"/>
                  </a:moveTo>
                  <a:lnTo>
                    <a:pt x="37933" y="66640"/>
                  </a:lnTo>
                  <a:lnTo>
                    <a:pt x="37933" y="49307"/>
                  </a:lnTo>
                  <a:lnTo>
                    <a:pt x="31387" y="40325"/>
                  </a:lnTo>
                  <a:lnTo>
                    <a:pt x="29291" y="31444"/>
                  </a:lnTo>
                  <a:lnTo>
                    <a:pt x="28412" y="9654"/>
                  </a:lnTo>
                  <a:lnTo>
                    <a:pt x="36610" y="1303"/>
                  </a:lnTo>
                  <a:lnTo>
                    <a:pt x="42598" y="361"/>
                  </a:lnTo>
                  <a:lnTo>
                    <a:pt x="68489" y="0"/>
                  </a:lnTo>
                  <a:lnTo>
                    <a:pt x="75503" y="2803"/>
                  </a:lnTo>
                  <a:lnTo>
                    <a:pt x="82148" y="6518"/>
                  </a:lnTo>
                  <a:lnTo>
                    <a:pt x="95036" y="8903"/>
                  </a:lnTo>
                  <a:lnTo>
                    <a:pt x="98227" y="9099"/>
                  </a:lnTo>
                  <a:lnTo>
                    <a:pt x="104594" y="12138"/>
                  </a:lnTo>
                  <a:lnTo>
                    <a:pt x="110953" y="15959"/>
                  </a:lnTo>
                  <a:lnTo>
                    <a:pt x="117305" y="17657"/>
                  </a:lnTo>
                  <a:lnTo>
                    <a:pt x="119423" y="19168"/>
                  </a:lnTo>
                  <a:lnTo>
                    <a:pt x="120835" y="21233"/>
                  </a:lnTo>
                  <a:lnTo>
                    <a:pt x="121775" y="23669"/>
                  </a:lnTo>
                  <a:lnTo>
                    <a:pt x="123462" y="25293"/>
                  </a:lnTo>
                  <a:lnTo>
                    <a:pt x="131694" y="28112"/>
                  </a:lnTo>
                  <a:lnTo>
                    <a:pt x="132520" y="31172"/>
                  </a:lnTo>
                  <a:lnTo>
                    <a:pt x="132741" y="33470"/>
                  </a:lnTo>
                  <a:lnTo>
                    <a:pt x="131830" y="35002"/>
                  </a:lnTo>
                  <a:lnTo>
                    <a:pt x="130165" y="36023"/>
                  </a:lnTo>
                  <a:lnTo>
                    <a:pt x="124942" y="37662"/>
                  </a:lnTo>
                  <a:lnTo>
                    <a:pt x="124229" y="40708"/>
                  </a:lnTo>
                  <a:lnTo>
                    <a:pt x="124039" y="43002"/>
                  </a:lnTo>
                  <a:lnTo>
                    <a:pt x="122853" y="44531"/>
                  </a:lnTo>
                  <a:lnTo>
                    <a:pt x="104375" y="54950"/>
                  </a:lnTo>
                  <a:lnTo>
                    <a:pt x="101278" y="55671"/>
                  </a:lnTo>
                  <a:lnTo>
                    <a:pt x="85537" y="64464"/>
                  </a:lnTo>
                  <a:lnTo>
                    <a:pt x="82368" y="65189"/>
                  </a:lnTo>
                  <a:lnTo>
                    <a:pt x="49444" y="85881"/>
                  </a:lnTo>
                  <a:lnTo>
                    <a:pt x="41989" y="91067"/>
                  </a:lnTo>
                  <a:lnTo>
                    <a:pt x="28581" y="97218"/>
                  </a:lnTo>
                  <a:lnTo>
                    <a:pt x="6193" y="117557"/>
                  </a:lnTo>
                  <a:lnTo>
                    <a:pt x="2660" y="123842"/>
                  </a:lnTo>
                  <a:lnTo>
                    <a:pt x="206" y="133126"/>
                  </a:lnTo>
                  <a:lnTo>
                    <a:pt x="0" y="137817"/>
                  </a:lnTo>
                  <a:lnTo>
                    <a:pt x="2729" y="143430"/>
                  </a:lnTo>
                  <a:lnTo>
                    <a:pt x="8049" y="150600"/>
                  </a:lnTo>
                  <a:lnTo>
                    <a:pt x="11599" y="151581"/>
                  </a:lnTo>
                  <a:lnTo>
                    <a:pt x="17444" y="152210"/>
                  </a:lnTo>
                  <a:lnTo>
                    <a:pt x="26203" y="158880"/>
                  </a:lnTo>
                  <a:lnTo>
                    <a:pt x="35046" y="160999"/>
                  </a:lnTo>
                  <a:lnTo>
                    <a:pt x="50671" y="161773"/>
                  </a:lnTo>
                  <a:lnTo>
                    <a:pt x="52775" y="162870"/>
                  </a:lnTo>
                  <a:lnTo>
                    <a:pt x="54179" y="164660"/>
                  </a:lnTo>
                  <a:lnTo>
                    <a:pt x="56983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6" name="SMARTInkShape-2037"/>
            <p:cNvSpPr/>
            <p:nvPr>
              <p:custDataLst>
                <p:tags r:id="rId130"/>
              </p:custDataLst>
            </p:nvPr>
          </p:nvSpPr>
          <p:spPr>
            <a:xfrm>
              <a:off x="8115868" y="3838579"/>
              <a:ext cx="138271" cy="218500"/>
            </a:xfrm>
            <a:custGeom>
              <a:avLst/>
              <a:gdLst/>
              <a:ahLst/>
              <a:cxnLst/>
              <a:rect l="0" t="0" r="0" b="0"/>
              <a:pathLst>
                <a:path w="138271" h="218500">
                  <a:moveTo>
                    <a:pt x="132782" y="38096"/>
                  </a:moveTo>
                  <a:lnTo>
                    <a:pt x="132782" y="38096"/>
                  </a:lnTo>
                  <a:lnTo>
                    <a:pt x="132782" y="6297"/>
                  </a:lnTo>
                  <a:lnTo>
                    <a:pt x="133840" y="4197"/>
                  </a:lnTo>
                  <a:lnTo>
                    <a:pt x="135605" y="2797"/>
                  </a:lnTo>
                  <a:lnTo>
                    <a:pt x="137838" y="1863"/>
                  </a:lnTo>
                  <a:lnTo>
                    <a:pt x="138270" y="1240"/>
                  </a:lnTo>
                  <a:lnTo>
                    <a:pt x="137499" y="826"/>
                  </a:lnTo>
                  <a:lnTo>
                    <a:pt x="132806" y="0"/>
                  </a:lnTo>
                  <a:lnTo>
                    <a:pt x="132791" y="5054"/>
                  </a:lnTo>
                  <a:lnTo>
                    <a:pt x="118201" y="43226"/>
                  </a:lnTo>
                  <a:lnTo>
                    <a:pt x="92252" y="85335"/>
                  </a:lnTo>
                  <a:lnTo>
                    <a:pt x="59190" y="131326"/>
                  </a:lnTo>
                  <a:lnTo>
                    <a:pt x="26309" y="177678"/>
                  </a:lnTo>
                  <a:lnTo>
                    <a:pt x="2312" y="209294"/>
                  </a:lnTo>
                  <a:lnTo>
                    <a:pt x="0" y="217140"/>
                  </a:lnTo>
                  <a:lnTo>
                    <a:pt x="869" y="217783"/>
                  </a:lnTo>
                  <a:lnTo>
                    <a:pt x="4656" y="218499"/>
                  </a:lnTo>
                  <a:lnTo>
                    <a:pt x="9869" y="215995"/>
                  </a:lnTo>
                  <a:lnTo>
                    <a:pt x="18482" y="209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7" name="SMARTInkShape-2038"/>
            <p:cNvSpPr/>
            <p:nvPr>
              <p:custDataLst>
                <p:tags r:id="rId131"/>
              </p:custDataLst>
            </p:nvPr>
          </p:nvSpPr>
          <p:spPr>
            <a:xfrm>
              <a:off x="8553450" y="4029077"/>
              <a:ext cx="76201" cy="95249"/>
            </a:xfrm>
            <a:custGeom>
              <a:avLst/>
              <a:gdLst/>
              <a:ahLst/>
              <a:cxnLst/>
              <a:rect l="0" t="0" r="0" b="0"/>
              <a:pathLst>
                <a:path w="76201" h="95249">
                  <a:moveTo>
                    <a:pt x="9525" y="28573"/>
                  </a:moveTo>
                  <a:lnTo>
                    <a:pt x="9525" y="28573"/>
                  </a:lnTo>
                  <a:lnTo>
                    <a:pt x="4469" y="28573"/>
                  </a:lnTo>
                  <a:lnTo>
                    <a:pt x="2979" y="27515"/>
                  </a:lnTo>
                  <a:lnTo>
                    <a:pt x="1986" y="25751"/>
                  </a:lnTo>
                  <a:lnTo>
                    <a:pt x="391" y="20372"/>
                  </a:lnTo>
                  <a:lnTo>
                    <a:pt x="0" y="19"/>
                  </a:lnTo>
                  <a:lnTo>
                    <a:pt x="8202" y="0"/>
                  </a:lnTo>
                  <a:lnTo>
                    <a:pt x="8642" y="1058"/>
                  </a:lnTo>
                  <a:lnTo>
                    <a:pt x="9490" y="14187"/>
                  </a:lnTo>
                  <a:lnTo>
                    <a:pt x="10560" y="15808"/>
                  </a:lnTo>
                  <a:lnTo>
                    <a:pt x="12332" y="16888"/>
                  </a:lnTo>
                  <a:lnTo>
                    <a:pt x="14571" y="17608"/>
                  </a:lnTo>
                  <a:lnTo>
                    <a:pt x="16064" y="19146"/>
                  </a:lnTo>
                  <a:lnTo>
                    <a:pt x="17724" y="23678"/>
                  </a:lnTo>
                  <a:lnTo>
                    <a:pt x="18934" y="41401"/>
                  </a:lnTo>
                  <a:lnTo>
                    <a:pt x="20031" y="43475"/>
                  </a:lnTo>
                  <a:lnTo>
                    <a:pt x="21821" y="44858"/>
                  </a:lnTo>
                  <a:lnTo>
                    <a:pt x="24072" y="45779"/>
                  </a:lnTo>
                  <a:lnTo>
                    <a:pt x="25573" y="47452"/>
                  </a:lnTo>
                  <a:lnTo>
                    <a:pt x="30804" y="57741"/>
                  </a:lnTo>
                  <a:lnTo>
                    <a:pt x="33236" y="60718"/>
                  </a:lnTo>
                  <a:lnTo>
                    <a:pt x="38760" y="64027"/>
                  </a:lnTo>
                  <a:lnTo>
                    <a:pt x="44744" y="66555"/>
                  </a:lnTo>
                  <a:lnTo>
                    <a:pt x="76200" y="952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8" name="SMARTInkShape-2039"/>
            <p:cNvSpPr/>
            <p:nvPr>
              <p:custDataLst>
                <p:tags r:id="rId132"/>
              </p:custDataLst>
            </p:nvPr>
          </p:nvSpPr>
          <p:spPr>
            <a:xfrm>
              <a:off x="8096265" y="4143375"/>
              <a:ext cx="200011" cy="9526"/>
            </a:xfrm>
            <a:custGeom>
              <a:avLst/>
              <a:gdLst/>
              <a:ahLst/>
              <a:cxnLst/>
              <a:rect l="0" t="0" r="0" b="0"/>
              <a:pathLst>
                <a:path w="200011" h="9526">
                  <a:moveTo>
                    <a:pt x="38085" y="0"/>
                  </a:moveTo>
                  <a:lnTo>
                    <a:pt x="38085" y="0"/>
                  </a:lnTo>
                  <a:lnTo>
                    <a:pt x="33029" y="0"/>
                  </a:lnTo>
                  <a:lnTo>
                    <a:pt x="27724" y="2822"/>
                  </a:lnTo>
                  <a:lnTo>
                    <a:pt x="21839" y="6546"/>
                  </a:lnTo>
                  <a:lnTo>
                    <a:pt x="9436" y="8936"/>
                  </a:lnTo>
                  <a:lnTo>
                    <a:pt x="0" y="9525"/>
                  </a:lnTo>
                  <a:lnTo>
                    <a:pt x="5046" y="9525"/>
                  </a:lnTo>
                  <a:lnTo>
                    <a:pt x="10348" y="6703"/>
                  </a:lnTo>
                  <a:lnTo>
                    <a:pt x="13244" y="4468"/>
                  </a:lnTo>
                  <a:lnTo>
                    <a:pt x="22105" y="1986"/>
                  </a:lnTo>
                  <a:lnTo>
                    <a:pt x="62371" y="78"/>
                  </a:lnTo>
                  <a:lnTo>
                    <a:pt x="107140" y="7"/>
                  </a:lnTo>
                  <a:lnTo>
                    <a:pt x="152338" y="0"/>
                  </a:lnTo>
                  <a:lnTo>
                    <a:pt x="20001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79" name="SMARTInkShape-2040"/>
            <p:cNvSpPr/>
            <p:nvPr>
              <p:custDataLst>
                <p:tags r:id="rId133"/>
              </p:custDataLst>
            </p:nvPr>
          </p:nvSpPr>
          <p:spPr>
            <a:xfrm>
              <a:off x="7620012" y="4143375"/>
              <a:ext cx="95239" cy="28576"/>
            </a:xfrm>
            <a:custGeom>
              <a:avLst/>
              <a:gdLst/>
              <a:ahLst/>
              <a:cxnLst/>
              <a:rect l="0" t="0" r="0" b="0"/>
              <a:pathLst>
                <a:path w="95239" h="28576">
                  <a:moveTo>
                    <a:pt x="38088" y="28575"/>
                  </a:moveTo>
                  <a:lnTo>
                    <a:pt x="38088" y="28575"/>
                  </a:lnTo>
                  <a:lnTo>
                    <a:pt x="33032" y="28575"/>
                  </a:lnTo>
                  <a:lnTo>
                    <a:pt x="31541" y="27517"/>
                  </a:lnTo>
                  <a:lnTo>
                    <a:pt x="30548" y="25753"/>
                  </a:lnTo>
                  <a:lnTo>
                    <a:pt x="29887" y="23518"/>
                  </a:lnTo>
                  <a:lnTo>
                    <a:pt x="28387" y="22029"/>
                  </a:lnTo>
                  <a:lnTo>
                    <a:pt x="18940" y="18254"/>
                  </a:lnTo>
                  <a:lnTo>
                    <a:pt x="10963" y="10883"/>
                  </a:lnTo>
                  <a:lnTo>
                    <a:pt x="0" y="9525"/>
                  </a:lnTo>
                  <a:lnTo>
                    <a:pt x="45650" y="9525"/>
                  </a:lnTo>
                  <a:lnTo>
                    <a:pt x="54148" y="8467"/>
                  </a:lnTo>
                  <a:lnTo>
                    <a:pt x="952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0" name="SMARTInkShape-2041"/>
            <p:cNvSpPr/>
            <p:nvPr>
              <p:custDataLst>
                <p:tags r:id="rId134"/>
              </p:custDataLst>
            </p:nvPr>
          </p:nvSpPr>
          <p:spPr>
            <a:xfrm>
              <a:off x="7267624" y="4629150"/>
              <a:ext cx="152352" cy="95248"/>
            </a:xfrm>
            <a:custGeom>
              <a:avLst/>
              <a:gdLst/>
              <a:ahLst/>
              <a:cxnLst/>
              <a:rect l="0" t="0" r="0" b="0"/>
              <a:pathLst>
                <a:path w="152352" h="95248">
                  <a:moveTo>
                    <a:pt x="66626" y="85725"/>
                  </a:moveTo>
                  <a:lnTo>
                    <a:pt x="66626" y="85725"/>
                  </a:lnTo>
                  <a:lnTo>
                    <a:pt x="61570" y="85725"/>
                  </a:lnTo>
                  <a:lnTo>
                    <a:pt x="56265" y="88547"/>
                  </a:lnTo>
                  <a:lnTo>
                    <a:pt x="50380" y="92271"/>
                  </a:lnTo>
                  <a:lnTo>
                    <a:pt x="37977" y="94661"/>
                  </a:lnTo>
                  <a:lnTo>
                    <a:pt x="1832" y="95247"/>
                  </a:lnTo>
                  <a:lnTo>
                    <a:pt x="1205" y="94190"/>
                  </a:lnTo>
                  <a:lnTo>
                    <a:pt x="0" y="86117"/>
                  </a:lnTo>
                  <a:lnTo>
                    <a:pt x="22343" y="63345"/>
                  </a:lnTo>
                  <a:lnTo>
                    <a:pt x="28600" y="59903"/>
                  </a:lnTo>
                  <a:lnTo>
                    <a:pt x="34909" y="57315"/>
                  </a:lnTo>
                  <a:lnTo>
                    <a:pt x="73152" y="32730"/>
                  </a:lnTo>
                  <a:lnTo>
                    <a:pt x="120732" y="15480"/>
                  </a:lnTo>
                  <a:lnTo>
                    <a:pt x="1523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1" name="SMARTInkShape-2042"/>
            <p:cNvSpPr/>
            <p:nvPr>
              <p:custDataLst>
                <p:tags r:id="rId135"/>
              </p:custDataLst>
            </p:nvPr>
          </p:nvSpPr>
          <p:spPr>
            <a:xfrm>
              <a:off x="7505750" y="4505361"/>
              <a:ext cx="132907" cy="247081"/>
            </a:xfrm>
            <a:custGeom>
              <a:avLst/>
              <a:gdLst/>
              <a:ahLst/>
              <a:cxnLst/>
              <a:rect l="0" t="0" r="0" b="0"/>
              <a:pathLst>
                <a:path w="132907" h="247081">
                  <a:moveTo>
                    <a:pt x="114250" y="38064"/>
                  </a:moveTo>
                  <a:lnTo>
                    <a:pt x="114250" y="38064"/>
                  </a:lnTo>
                  <a:lnTo>
                    <a:pt x="114250" y="12253"/>
                  </a:lnTo>
                  <a:lnTo>
                    <a:pt x="115308" y="11332"/>
                  </a:lnTo>
                  <a:lnTo>
                    <a:pt x="119306" y="10308"/>
                  </a:lnTo>
                  <a:lnTo>
                    <a:pt x="120797" y="8976"/>
                  </a:lnTo>
                  <a:lnTo>
                    <a:pt x="123741" y="86"/>
                  </a:lnTo>
                  <a:lnTo>
                    <a:pt x="128821" y="0"/>
                  </a:lnTo>
                  <a:lnTo>
                    <a:pt x="130314" y="1046"/>
                  </a:lnTo>
                  <a:lnTo>
                    <a:pt x="131309" y="2802"/>
                  </a:lnTo>
                  <a:lnTo>
                    <a:pt x="132906" y="13225"/>
                  </a:lnTo>
                  <a:lnTo>
                    <a:pt x="130303" y="19263"/>
                  </a:lnTo>
                  <a:lnTo>
                    <a:pt x="126676" y="25474"/>
                  </a:lnTo>
                  <a:lnTo>
                    <a:pt x="123577" y="34922"/>
                  </a:lnTo>
                  <a:lnTo>
                    <a:pt x="98287" y="79711"/>
                  </a:lnTo>
                  <a:lnTo>
                    <a:pt x="82836" y="104812"/>
                  </a:lnTo>
                  <a:lnTo>
                    <a:pt x="54316" y="149193"/>
                  </a:lnTo>
                  <a:lnTo>
                    <a:pt x="23080" y="192581"/>
                  </a:lnTo>
                  <a:lnTo>
                    <a:pt x="1867" y="225193"/>
                  </a:lnTo>
                  <a:lnTo>
                    <a:pt x="328" y="235503"/>
                  </a:lnTo>
                  <a:lnTo>
                    <a:pt x="0" y="245810"/>
                  </a:lnTo>
                  <a:lnTo>
                    <a:pt x="1041" y="246411"/>
                  </a:lnTo>
                  <a:lnTo>
                    <a:pt x="5021" y="247080"/>
                  </a:lnTo>
                  <a:lnTo>
                    <a:pt x="10318" y="244554"/>
                  </a:lnTo>
                  <a:lnTo>
                    <a:pt x="13211" y="242399"/>
                  </a:lnTo>
                  <a:lnTo>
                    <a:pt x="16427" y="237182"/>
                  </a:lnTo>
                  <a:lnTo>
                    <a:pt x="19000" y="2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2" name="SMARTInkShape-2043"/>
            <p:cNvSpPr/>
            <p:nvPr>
              <p:custDataLst>
                <p:tags r:id="rId136"/>
              </p:custDataLst>
            </p:nvPr>
          </p:nvSpPr>
          <p:spPr>
            <a:xfrm>
              <a:off x="7715288" y="4714875"/>
              <a:ext cx="133313" cy="66676"/>
            </a:xfrm>
            <a:custGeom>
              <a:avLst/>
              <a:gdLst/>
              <a:ahLst/>
              <a:cxnLst/>
              <a:rect l="0" t="0" r="0" b="0"/>
              <a:pathLst>
                <a:path w="133313" h="66676">
                  <a:moveTo>
                    <a:pt x="47587" y="66675"/>
                  </a:moveTo>
                  <a:lnTo>
                    <a:pt x="47587" y="66675"/>
                  </a:lnTo>
                  <a:lnTo>
                    <a:pt x="11330" y="66675"/>
                  </a:lnTo>
                  <a:lnTo>
                    <a:pt x="0" y="57184"/>
                  </a:lnTo>
                  <a:lnTo>
                    <a:pt x="5030" y="52103"/>
                  </a:lnTo>
                  <a:lnTo>
                    <a:pt x="10328" y="49616"/>
                  </a:lnTo>
                  <a:lnTo>
                    <a:pt x="13222" y="48952"/>
                  </a:lnTo>
                  <a:lnTo>
                    <a:pt x="26531" y="41341"/>
                  </a:lnTo>
                  <a:lnTo>
                    <a:pt x="41466" y="38002"/>
                  </a:lnTo>
                  <a:lnTo>
                    <a:pt x="54122" y="31838"/>
                  </a:lnTo>
                  <a:lnTo>
                    <a:pt x="101453" y="18959"/>
                  </a:lnTo>
                  <a:lnTo>
                    <a:pt x="121570" y="8880"/>
                  </a:lnTo>
                  <a:lnTo>
                    <a:pt x="1333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3" name="SMARTInkShape-2044"/>
            <p:cNvSpPr/>
            <p:nvPr>
              <p:custDataLst>
                <p:tags r:id="rId137"/>
              </p:custDataLst>
            </p:nvPr>
          </p:nvSpPr>
          <p:spPr>
            <a:xfrm>
              <a:off x="7555220" y="4533900"/>
              <a:ext cx="184195" cy="200026"/>
            </a:xfrm>
            <a:custGeom>
              <a:avLst/>
              <a:gdLst/>
              <a:ahLst/>
              <a:cxnLst/>
              <a:rect l="0" t="0" r="0" b="0"/>
              <a:pathLst>
                <a:path w="184195" h="200026">
                  <a:moveTo>
                    <a:pt x="64780" y="47625"/>
                  </a:moveTo>
                  <a:lnTo>
                    <a:pt x="64780" y="47625"/>
                  </a:lnTo>
                  <a:lnTo>
                    <a:pt x="64780" y="39424"/>
                  </a:lnTo>
                  <a:lnTo>
                    <a:pt x="63722" y="38983"/>
                  </a:lnTo>
                  <a:lnTo>
                    <a:pt x="59724" y="38492"/>
                  </a:lnTo>
                  <a:lnTo>
                    <a:pt x="58233" y="37304"/>
                  </a:lnTo>
                  <a:lnTo>
                    <a:pt x="56579" y="33160"/>
                  </a:lnTo>
                  <a:lnTo>
                    <a:pt x="55079" y="31632"/>
                  </a:lnTo>
                  <a:lnTo>
                    <a:pt x="47170" y="28978"/>
                  </a:lnTo>
                  <a:lnTo>
                    <a:pt x="46369" y="25932"/>
                  </a:lnTo>
                  <a:lnTo>
                    <a:pt x="45730" y="1335"/>
                  </a:lnTo>
                  <a:lnTo>
                    <a:pt x="46788" y="890"/>
                  </a:lnTo>
                  <a:lnTo>
                    <a:pt x="91325" y="0"/>
                  </a:lnTo>
                  <a:lnTo>
                    <a:pt x="138822" y="0"/>
                  </a:lnTo>
                  <a:lnTo>
                    <a:pt x="153254" y="0"/>
                  </a:lnTo>
                  <a:lnTo>
                    <a:pt x="159840" y="2822"/>
                  </a:lnTo>
                  <a:lnTo>
                    <a:pt x="166296" y="6546"/>
                  </a:lnTo>
                  <a:lnTo>
                    <a:pt x="172692" y="8201"/>
                  </a:lnTo>
                  <a:lnTo>
                    <a:pt x="174821" y="9701"/>
                  </a:lnTo>
                  <a:lnTo>
                    <a:pt x="176241" y="11759"/>
                  </a:lnTo>
                  <a:lnTo>
                    <a:pt x="178876" y="16868"/>
                  </a:lnTo>
                  <a:lnTo>
                    <a:pt x="183575" y="22666"/>
                  </a:lnTo>
                  <a:lnTo>
                    <a:pt x="184194" y="24636"/>
                  </a:lnTo>
                  <a:lnTo>
                    <a:pt x="183547" y="25949"/>
                  </a:lnTo>
                  <a:lnTo>
                    <a:pt x="182057" y="26824"/>
                  </a:lnTo>
                  <a:lnTo>
                    <a:pt x="181065" y="28466"/>
                  </a:lnTo>
                  <a:lnTo>
                    <a:pt x="178609" y="35833"/>
                  </a:lnTo>
                  <a:lnTo>
                    <a:pt x="174285" y="41679"/>
                  </a:lnTo>
                  <a:lnTo>
                    <a:pt x="168835" y="44982"/>
                  </a:lnTo>
                  <a:lnTo>
                    <a:pt x="162885" y="47509"/>
                  </a:lnTo>
                  <a:lnTo>
                    <a:pt x="121089" y="76253"/>
                  </a:lnTo>
                  <a:lnTo>
                    <a:pt x="101420" y="88910"/>
                  </a:lnTo>
                  <a:lnTo>
                    <a:pt x="55074" y="123237"/>
                  </a:lnTo>
                  <a:lnTo>
                    <a:pt x="31086" y="139623"/>
                  </a:lnTo>
                  <a:lnTo>
                    <a:pt x="10914" y="157685"/>
                  </a:lnTo>
                  <a:lnTo>
                    <a:pt x="4504" y="160040"/>
                  </a:lnTo>
                  <a:lnTo>
                    <a:pt x="2371" y="161727"/>
                  </a:lnTo>
                  <a:lnTo>
                    <a:pt x="0" y="166424"/>
                  </a:lnTo>
                  <a:lnTo>
                    <a:pt x="427" y="168099"/>
                  </a:lnTo>
                  <a:lnTo>
                    <a:pt x="1770" y="169216"/>
                  </a:lnTo>
                  <a:lnTo>
                    <a:pt x="3723" y="169960"/>
                  </a:lnTo>
                  <a:lnTo>
                    <a:pt x="5026" y="171515"/>
                  </a:lnTo>
                  <a:lnTo>
                    <a:pt x="6473" y="176065"/>
                  </a:lnTo>
                  <a:lnTo>
                    <a:pt x="7917" y="177702"/>
                  </a:lnTo>
                  <a:lnTo>
                    <a:pt x="30355" y="187234"/>
                  </a:lnTo>
                  <a:lnTo>
                    <a:pt x="53609" y="190070"/>
                  </a:lnTo>
                  <a:lnTo>
                    <a:pt x="87977" y="191533"/>
                  </a:lnTo>
                  <a:lnTo>
                    <a:pt x="12193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4" name="SMARTInkShape-2045"/>
            <p:cNvSpPr/>
            <p:nvPr>
              <p:custDataLst>
                <p:tags r:id="rId138"/>
              </p:custDataLst>
            </p:nvPr>
          </p:nvSpPr>
          <p:spPr>
            <a:xfrm>
              <a:off x="7315204" y="4591050"/>
              <a:ext cx="76197" cy="114301"/>
            </a:xfrm>
            <a:custGeom>
              <a:avLst/>
              <a:gdLst/>
              <a:ahLst/>
              <a:cxnLst/>
              <a:rect l="0" t="0" r="0" b="0"/>
              <a:pathLst>
                <a:path w="76197" h="114301">
                  <a:moveTo>
                    <a:pt x="28571" y="0"/>
                  </a:moveTo>
                  <a:lnTo>
                    <a:pt x="28571" y="0"/>
                  </a:lnTo>
                  <a:lnTo>
                    <a:pt x="9914" y="0"/>
                  </a:lnTo>
                  <a:lnTo>
                    <a:pt x="398" y="9133"/>
                  </a:lnTo>
                  <a:lnTo>
                    <a:pt x="0" y="32188"/>
                  </a:lnTo>
                  <a:lnTo>
                    <a:pt x="2820" y="38295"/>
                  </a:lnTo>
                  <a:lnTo>
                    <a:pt x="6543" y="44536"/>
                  </a:lnTo>
                  <a:lnTo>
                    <a:pt x="9697" y="54001"/>
                  </a:lnTo>
                  <a:lnTo>
                    <a:pt x="15805" y="63507"/>
                  </a:lnTo>
                  <a:lnTo>
                    <a:pt x="17606" y="69853"/>
                  </a:lnTo>
                  <a:lnTo>
                    <a:pt x="19144" y="71969"/>
                  </a:lnTo>
                  <a:lnTo>
                    <a:pt x="21228" y="73379"/>
                  </a:lnTo>
                  <a:lnTo>
                    <a:pt x="26366" y="76004"/>
                  </a:lnTo>
                  <a:lnTo>
                    <a:pt x="53997" y="100619"/>
                  </a:lnTo>
                  <a:lnTo>
                    <a:pt x="60333" y="102928"/>
                  </a:lnTo>
                  <a:lnTo>
                    <a:pt x="62445" y="104603"/>
                  </a:lnTo>
                  <a:lnTo>
                    <a:pt x="66477" y="110956"/>
                  </a:lnTo>
                  <a:lnTo>
                    <a:pt x="76196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5" name="SMARTInkShape-2046"/>
            <p:cNvSpPr/>
            <p:nvPr>
              <p:custDataLst>
                <p:tags r:id="rId139"/>
              </p:custDataLst>
            </p:nvPr>
          </p:nvSpPr>
          <p:spPr>
            <a:xfrm>
              <a:off x="8324850" y="4791075"/>
              <a:ext cx="66676" cy="104776"/>
            </a:xfrm>
            <a:custGeom>
              <a:avLst/>
              <a:gdLst/>
              <a:ahLst/>
              <a:cxnLst/>
              <a:rect l="0" t="0" r="0" b="0"/>
              <a:pathLst>
                <a:path w="66676" h="104776">
                  <a:moveTo>
                    <a:pt x="66675" y="0"/>
                  </a:moveTo>
                  <a:lnTo>
                    <a:pt x="66675" y="0"/>
                  </a:lnTo>
                  <a:lnTo>
                    <a:pt x="48951" y="0"/>
                  </a:lnTo>
                  <a:lnTo>
                    <a:pt x="42961" y="5057"/>
                  </a:lnTo>
                  <a:lnTo>
                    <a:pt x="40262" y="10361"/>
                  </a:lnTo>
                  <a:lnTo>
                    <a:pt x="37327" y="25510"/>
                  </a:lnTo>
                  <a:lnTo>
                    <a:pt x="21641" y="47631"/>
                  </a:lnTo>
                  <a:lnTo>
                    <a:pt x="19144" y="53978"/>
                  </a:lnTo>
                  <a:lnTo>
                    <a:pt x="12846" y="63501"/>
                  </a:lnTo>
                  <a:lnTo>
                    <a:pt x="10509" y="73025"/>
                  </a:lnTo>
                  <a:lnTo>
                    <a:pt x="9962" y="79375"/>
                  </a:lnTo>
                  <a:lnTo>
                    <a:pt x="6897" y="85725"/>
                  </a:lnTo>
                  <a:lnTo>
                    <a:pt x="1363" y="93369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6" name="SMARTInkShape-2047"/>
            <p:cNvSpPr/>
            <p:nvPr>
              <p:custDataLst>
                <p:tags r:id="rId140"/>
              </p:custDataLst>
            </p:nvPr>
          </p:nvSpPr>
          <p:spPr>
            <a:xfrm>
              <a:off x="7753354" y="4686300"/>
              <a:ext cx="28572" cy="104776"/>
            </a:xfrm>
            <a:custGeom>
              <a:avLst/>
              <a:gdLst/>
              <a:ahLst/>
              <a:cxnLst/>
              <a:rect l="0" t="0" r="0" b="0"/>
              <a:pathLst>
                <a:path w="28572" h="104776">
                  <a:moveTo>
                    <a:pt x="9521" y="9525"/>
                  </a:moveTo>
                  <a:lnTo>
                    <a:pt x="9521" y="9525"/>
                  </a:lnTo>
                  <a:lnTo>
                    <a:pt x="9521" y="0"/>
                  </a:lnTo>
                  <a:lnTo>
                    <a:pt x="9521" y="13257"/>
                  </a:lnTo>
                  <a:lnTo>
                    <a:pt x="6699" y="19298"/>
                  </a:lnTo>
                  <a:lnTo>
                    <a:pt x="2974" y="25510"/>
                  </a:lnTo>
                  <a:lnTo>
                    <a:pt x="584" y="38122"/>
                  </a:lnTo>
                  <a:lnTo>
                    <a:pt x="0" y="79375"/>
                  </a:lnTo>
                  <a:lnTo>
                    <a:pt x="2820" y="85725"/>
                  </a:lnTo>
                  <a:lnTo>
                    <a:pt x="8197" y="93369"/>
                  </a:lnTo>
                  <a:lnTo>
                    <a:pt x="9130" y="99749"/>
                  </a:lnTo>
                  <a:lnTo>
                    <a:pt x="10319" y="101425"/>
                  </a:lnTo>
                  <a:lnTo>
                    <a:pt x="12169" y="102541"/>
                  </a:lnTo>
                  <a:lnTo>
                    <a:pt x="19830" y="104113"/>
                  </a:lnTo>
                  <a:lnTo>
                    <a:pt x="2857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7" name="SMARTInkShape-2048"/>
            <p:cNvSpPr/>
            <p:nvPr>
              <p:custDataLst>
                <p:tags r:id="rId141"/>
              </p:custDataLst>
            </p:nvPr>
          </p:nvSpPr>
          <p:spPr>
            <a:xfrm>
              <a:off x="7972460" y="4029075"/>
              <a:ext cx="114266" cy="28576"/>
            </a:xfrm>
            <a:custGeom>
              <a:avLst/>
              <a:gdLst/>
              <a:ahLst/>
              <a:cxnLst/>
              <a:rect l="0" t="0" r="0" b="0"/>
              <a:pathLst>
                <a:path w="114266" h="28576">
                  <a:moveTo>
                    <a:pt x="19015" y="28575"/>
                  </a:moveTo>
                  <a:lnTo>
                    <a:pt x="19015" y="28575"/>
                  </a:lnTo>
                  <a:lnTo>
                    <a:pt x="9881" y="19443"/>
                  </a:lnTo>
                  <a:lnTo>
                    <a:pt x="4550" y="19167"/>
                  </a:lnTo>
                  <a:lnTo>
                    <a:pt x="3021" y="18069"/>
                  </a:lnTo>
                  <a:lnTo>
                    <a:pt x="1324" y="14028"/>
                  </a:lnTo>
                  <a:lnTo>
                    <a:pt x="0" y="9642"/>
                  </a:lnTo>
                  <a:lnTo>
                    <a:pt x="47596" y="9525"/>
                  </a:lnTo>
                  <a:lnTo>
                    <a:pt x="88473" y="9525"/>
                  </a:lnTo>
                  <a:lnTo>
                    <a:pt x="95041" y="6703"/>
                  </a:lnTo>
                  <a:lnTo>
                    <a:pt x="101488" y="2979"/>
                  </a:lnTo>
                  <a:lnTo>
                    <a:pt x="1142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8" name="SMARTInkShape-2049"/>
            <p:cNvSpPr/>
            <p:nvPr>
              <p:custDataLst>
                <p:tags r:id="rId142"/>
              </p:custDataLst>
            </p:nvPr>
          </p:nvSpPr>
          <p:spPr>
            <a:xfrm>
              <a:off x="8363084" y="4448186"/>
              <a:ext cx="95117" cy="188873"/>
            </a:xfrm>
            <a:custGeom>
              <a:avLst/>
              <a:gdLst/>
              <a:ahLst/>
              <a:cxnLst/>
              <a:rect l="0" t="0" r="0" b="0"/>
              <a:pathLst>
                <a:path w="95117" h="188873">
                  <a:moveTo>
                    <a:pt x="95116" y="28564"/>
                  </a:moveTo>
                  <a:lnTo>
                    <a:pt x="95116" y="28564"/>
                  </a:lnTo>
                  <a:lnTo>
                    <a:pt x="95116" y="0"/>
                  </a:lnTo>
                  <a:lnTo>
                    <a:pt x="95116" y="5049"/>
                  </a:lnTo>
                  <a:lnTo>
                    <a:pt x="92293" y="10352"/>
                  </a:lnTo>
                  <a:lnTo>
                    <a:pt x="88570" y="16236"/>
                  </a:lnTo>
                  <a:lnTo>
                    <a:pt x="69422" y="60695"/>
                  </a:lnTo>
                  <a:lnTo>
                    <a:pt x="47473" y="104786"/>
                  </a:lnTo>
                  <a:lnTo>
                    <a:pt x="40075" y="116416"/>
                  </a:lnTo>
                  <a:lnTo>
                    <a:pt x="20901" y="135327"/>
                  </a:lnTo>
                  <a:lnTo>
                    <a:pt x="12801" y="150156"/>
                  </a:lnTo>
                  <a:lnTo>
                    <a:pt x="0" y="188872"/>
                  </a:lnTo>
                  <a:lnTo>
                    <a:pt x="2747" y="186948"/>
                  </a:lnTo>
                  <a:lnTo>
                    <a:pt x="9391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89" name="SMARTInkShape-2050"/>
            <p:cNvSpPr/>
            <p:nvPr>
              <p:custDataLst>
                <p:tags r:id="rId143"/>
              </p:custDataLst>
            </p:nvPr>
          </p:nvSpPr>
          <p:spPr>
            <a:xfrm>
              <a:off x="7458519" y="4352935"/>
              <a:ext cx="199581" cy="491989"/>
            </a:xfrm>
            <a:custGeom>
              <a:avLst/>
              <a:gdLst/>
              <a:ahLst/>
              <a:cxnLst/>
              <a:rect l="0" t="0" r="0" b="0"/>
              <a:pathLst>
                <a:path w="199581" h="491989">
                  <a:moveTo>
                    <a:pt x="161481" y="19040"/>
                  </a:moveTo>
                  <a:lnTo>
                    <a:pt x="161481" y="19040"/>
                  </a:lnTo>
                  <a:lnTo>
                    <a:pt x="166537" y="19040"/>
                  </a:lnTo>
                  <a:lnTo>
                    <a:pt x="168028" y="17982"/>
                  </a:lnTo>
                  <a:lnTo>
                    <a:pt x="169021" y="16218"/>
                  </a:lnTo>
                  <a:lnTo>
                    <a:pt x="169682" y="13983"/>
                  </a:lnTo>
                  <a:lnTo>
                    <a:pt x="171182" y="12494"/>
                  </a:lnTo>
                  <a:lnTo>
                    <a:pt x="179091" y="9907"/>
                  </a:lnTo>
                  <a:lnTo>
                    <a:pt x="188606" y="9549"/>
                  </a:lnTo>
                  <a:lnTo>
                    <a:pt x="199569" y="0"/>
                  </a:lnTo>
                  <a:lnTo>
                    <a:pt x="199580" y="8192"/>
                  </a:lnTo>
                  <a:lnTo>
                    <a:pt x="193034" y="16858"/>
                  </a:lnTo>
                  <a:lnTo>
                    <a:pt x="189880" y="25684"/>
                  </a:lnTo>
                  <a:lnTo>
                    <a:pt x="158023" y="70219"/>
                  </a:lnTo>
                  <a:lnTo>
                    <a:pt x="128730" y="115577"/>
                  </a:lnTo>
                  <a:lnTo>
                    <a:pt x="102906" y="162084"/>
                  </a:lnTo>
                  <a:lnTo>
                    <a:pt x="75151" y="209562"/>
                  </a:lnTo>
                  <a:lnTo>
                    <a:pt x="50471" y="256110"/>
                  </a:lnTo>
                  <a:lnTo>
                    <a:pt x="26434" y="296589"/>
                  </a:lnTo>
                  <a:lnTo>
                    <a:pt x="13606" y="333627"/>
                  </a:lnTo>
                  <a:lnTo>
                    <a:pt x="4621" y="381024"/>
                  </a:lnTo>
                  <a:lnTo>
                    <a:pt x="0" y="424885"/>
                  </a:lnTo>
                  <a:lnTo>
                    <a:pt x="9283" y="469858"/>
                  </a:lnTo>
                  <a:lnTo>
                    <a:pt x="16432" y="487872"/>
                  </a:lnTo>
                  <a:lnTo>
                    <a:pt x="19273" y="4919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0" name="SMARTInkShape-2051"/>
            <p:cNvSpPr/>
            <p:nvPr>
              <p:custDataLst>
                <p:tags r:id="rId144"/>
              </p:custDataLst>
            </p:nvPr>
          </p:nvSpPr>
          <p:spPr>
            <a:xfrm>
              <a:off x="7972863" y="4562594"/>
              <a:ext cx="85288" cy="152282"/>
            </a:xfrm>
            <a:custGeom>
              <a:avLst/>
              <a:gdLst/>
              <a:ahLst/>
              <a:cxnLst/>
              <a:rect l="0" t="0" r="0" b="0"/>
              <a:pathLst>
                <a:path w="85288" h="152282">
                  <a:moveTo>
                    <a:pt x="85287" y="18931"/>
                  </a:moveTo>
                  <a:lnTo>
                    <a:pt x="85287" y="18931"/>
                  </a:lnTo>
                  <a:lnTo>
                    <a:pt x="85287" y="10730"/>
                  </a:lnTo>
                  <a:lnTo>
                    <a:pt x="84229" y="10289"/>
                  </a:lnTo>
                  <a:lnTo>
                    <a:pt x="80231" y="9798"/>
                  </a:lnTo>
                  <a:lnTo>
                    <a:pt x="78740" y="8610"/>
                  </a:lnTo>
                  <a:lnTo>
                    <a:pt x="75796" y="0"/>
                  </a:lnTo>
                  <a:lnTo>
                    <a:pt x="70716" y="4973"/>
                  </a:lnTo>
                  <a:lnTo>
                    <a:pt x="68228" y="10257"/>
                  </a:lnTo>
                  <a:lnTo>
                    <a:pt x="67564" y="13150"/>
                  </a:lnTo>
                  <a:lnTo>
                    <a:pt x="66063" y="15077"/>
                  </a:lnTo>
                  <a:lnTo>
                    <a:pt x="61574" y="17218"/>
                  </a:lnTo>
                  <a:lnTo>
                    <a:pt x="56051" y="23814"/>
                  </a:lnTo>
                  <a:lnTo>
                    <a:pt x="32345" y="60220"/>
                  </a:lnTo>
                  <a:lnTo>
                    <a:pt x="15044" y="101915"/>
                  </a:lnTo>
                  <a:lnTo>
                    <a:pt x="7049" y="130466"/>
                  </a:lnTo>
                  <a:lnTo>
                    <a:pt x="2890" y="138352"/>
                  </a:lnTo>
                  <a:lnTo>
                    <a:pt x="0" y="150238"/>
                  </a:lnTo>
                  <a:lnTo>
                    <a:pt x="912" y="150919"/>
                  </a:lnTo>
                  <a:lnTo>
                    <a:pt x="9087" y="1522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1" name="SMARTInkShape-2052"/>
            <p:cNvSpPr/>
            <p:nvPr>
              <p:custDataLst>
                <p:tags r:id="rId145"/>
              </p:custDataLst>
            </p:nvPr>
          </p:nvSpPr>
          <p:spPr>
            <a:xfrm>
              <a:off x="8153400" y="4438778"/>
              <a:ext cx="104776" cy="199898"/>
            </a:xfrm>
            <a:custGeom>
              <a:avLst/>
              <a:gdLst/>
              <a:ahLst/>
              <a:cxnLst/>
              <a:rect l="0" t="0" r="0" b="0"/>
              <a:pathLst>
                <a:path w="104776" h="199898">
                  <a:moveTo>
                    <a:pt x="104775" y="28447"/>
                  </a:moveTo>
                  <a:lnTo>
                    <a:pt x="104775" y="28447"/>
                  </a:lnTo>
                  <a:lnTo>
                    <a:pt x="104775" y="0"/>
                  </a:lnTo>
                  <a:lnTo>
                    <a:pt x="104775" y="22539"/>
                  </a:lnTo>
                  <a:lnTo>
                    <a:pt x="99719" y="36810"/>
                  </a:lnTo>
                  <a:lnTo>
                    <a:pt x="89588" y="54049"/>
                  </a:lnTo>
                  <a:lnTo>
                    <a:pt x="72618" y="101604"/>
                  </a:lnTo>
                  <a:lnTo>
                    <a:pt x="47609" y="144738"/>
                  </a:lnTo>
                  <a:lnTo>
                    <a:pt x="40209" y="155273"/>
                  </a:lnTo>
                  <a:lnTo>
                    <a:pt x="14640" y="177378"/>
                  </a:lnTo>
                  <a:lnTo>
                    <a:pt x="0" y="1998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2" name="SMARTInkShape-2053"/>
            <p:cNvSpPr/>
            <p:nvPr>
              <p:custDataLst>
                <p:tags r:id="rId146"/>
              </p:custDataLst>
            </p:nvPr>
          </p:nvSpPr>
          <p:spPr>
            <a:xfrm>
              <a:off x="7915704" y="4629150"/>
              <a:ext cx="132922" cy="19051"/>
            </a:xfrm>
            <a:custGeom>
              <a:avLst/>
              <a:gdLst/>
              <a:ahLst/>
              <a:cxnLst/>
              <a:rect l="0" t="0" r="0" b="0"/>
              <a:pathLst>
                <a:path w="132922" h="19051">
                  <a:moveTo>
                    <a:pt x="28146" y="19050"/>
                  </a:moveTo>
                  <a:lnTo>
                    <a:pt x="28146" y="19050"/>
                  </a:lnTo>
                  <a:lnTo>
                    <a:pt x="0" y="19050"/>
                  </a:lnTo>
                  <a:lnTo>
                    <a:pt x="12866" y="19050"/>
                  </a:lnTo>
                  <a:lnTo>
                    <a:pt x="18885" y="16228"/>
                  </a:lnTo>
                  <a:lnTo>
                    <a:pt x="25089" y="12504"/>
                  </a:lnTo>
                  <a:lnTo>
                    <a:pt x="37695" y="10114"/>
                  </a:lnTo>
                  <a:lnTo>
                    <a:pt x="72772" y="8489"/>
                  </a:lnTo>
                  <a:lnTo>
                    <a:pt x="100211" y="885"/>
                  </a:lnTo>
                  <a:lnTo>
                    <a:pt x="1329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3" name="SMARTInkShape-2054"/>
            <p:cNvSpPr/>
            <p:nvPr>
              <p:custDataLst>
                <p:tags r:id="rId147"/>
              </p:custDataLst>
            </p:nvPr>
          </p:nvSpPr>
          <p:spPr>
            <a:xfrm>
              <a:off x="8210992" y="4648200"/>
              <a:ext cx="275784" cy="28576"/>
            </a:xfrm>
            <a:custGeom>
              <a:avLst/>
              <a:gdLst/>
              <a:ahLst/>
              <a:cxnLst/>
              <a:rect l="0" t="0" r="0" b="0"/>
              <a:pathLst>
                <a:path w="275784" h="28576">
                  <a:moveTo>
                    <a:pt x="56708" y="28575"/>
                  </a:moveTo>
                  <a:lnTo>
                    <a:pt x="56708" y="28575"/>
                  </a:lnTo>
                  <a:lnTo>
                    <a:pt x="10984" y="28575"/>
                  </a:lnTo>
                  <a:lnTo>
                    <a:pt x="0" y="19442"/>
                  </a:lnTo>
                  <a:lnTo>
                    <a:pt x="7799" y="19084"/>
                  </a:lnTo>
                  <a:lnTo>
                    <a:pt x="16434" y="12511"/>
                  </a:lnTo>
                  <a:lnTo>
                    <a:pt x="22227" y="10852"/>
                  </a:lnTo>
                  <a:lnTo>
                    <a:pt x="66498" y="9577"/>
                  </a:lnTo>
                  <a:lnTo>
                    <a:pt x="88184" y="6718"/>
                  </a:lnTo>
                  <a:lnTo>
                    <a:pt x="135149" y="589"/>
                  </a:lnTo>
                  <a:lnTo>
                    <a:pt x="182715" y="52"/>
                  </a:lnTo>
                  <a:lnTo>
                    <a:pt x="227514" y="5"/>
                  </a:lnTo>
                  <a:lnTo>
                    <a:pt x="248375" y="0"/>
                  </a:lnTo>
                  <a:lnTo>
                    <a:pt x="255840" y="2823"/>
                  </a:lnTo>
                  <a:lnTo>
                    <a:pt x="262686" y="6546"/>
                  </a:lnTo>
                  <a:lnTo>
                    <a:pt x="27578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4" name="SMARTInkShape-2055"/>
            <p:cNvSpPr/>
            <p:nvPr>
              <p:custDataLst>
                <p:tags r:id="rId148"/>
              </p:custDataLst>
            </p:nvPr>
          </p:nvSpPr>
          <p:spPr>
            <a:xfrm>
              <a:off x="8410627" y="4429128"/>
              <a:ext cx="150823" cy="180914"/>
            </a:xfrm>
            <a:custGeom>
              <a:avLst/>
              <a:gdLst/>
              <a:ahLst/>
              <a:cxnLst/>
              <a:rect l="0" t="0" r="0" b="0"/>
              <a:pathLst>
                <a:path w="150823" h="180914">
                  <a:moveTo>
                    <a:pt x="57098" y="57147"/>
                  </a:moveTo>
                  <a:lnTo>
                    <a:pt x="57098" y="57147"/>
                  </a:lnTo>
                  <a:lnTo>
                    <a:pt x="57098" y="52090"/>
                  </a:lnTo>
                  <a:lnTo>
                    <a:pt x="54275" y="46786"/>
                  </a:lnTo>
                  <a:lnTo>
                    <a:pt x="50552" y="40900"/>
                  </a:lnTo>
                  <a:lnTo>
                    <a:pt x="47964" y="30404"/>
                  </a:lnTo>
                  <a:lnTo>
                    <a:pt x="29966" y="10977"/>
                  </a:lnTo>
                  <a:lnTo>
                    <a:pt x="20448" y="9650"/>
                  </a:lnTo>
                  <a:lnTo>
                    <a:pt x="19965" y="8550"/>
                  </a:lnTo>
                  <a:lnTo>
                    <a:pt x="19427" y="4503"/>
                  </a:lnTo>
                  <a:lnTo>
                    <a:pt x="20343" y="3001"/>
                  </a:lnTo>
                  <a:lnTo>
                    <a:pt x="22012" y="2000"/>
                  </a:lnTo>
                  <a:lnTo>
                    <a:pt x="28723" y="261"/>
                  </a:lnTo>
                  <a:lnTo>
                    <a:pt x="68512" y="0"/>
                  </a:lnTo>
                  <a:lnTo>
                    <a:pt x="75577" y="2820"/>
                  </a:lnTo>
                  <a:lnTo>
                    <a:pt x="78943" y="5054"/>
                  </a:lnTo>
                  <a:lnTo>
                    <a:pt x="93793" y="8198"/>
                  </a:lnTo>
                  <a:lnTo>
                    <a:pt x="111226" y="10319"/>
                  </a:lnTo>
                  <a:lnTo>
                    <a:pt x="137628" y="19199"/>
                  </a:lnTo>
                  <a:lnTo>
                    <a:pt x="139359" y="21265"/>
                  </a:lnTo>
                  <a:lnTo>
                    <a:pt x="140514" y="23701"/>
                  </a:lnTo>
                  <a:lnTo>
                    <a:pt x="142342" y="25325"/>
                  </a:lnTo>
                  <a:lnTo>
                    <a:pt x="147195" y="27129"/>
                  </a:lnTo>
                  <a:lnTo>
                    <a:pt x="148912" y="28668"/>
                  </a:lnTo>
                  <a:lnTo>
                    <a:pt x="150822" y="33201"/>
                  </a:lnTo>
                  <a:lnTo>
                    <a:pt x="150271" y="35891"/>
                  </a:lnTo>
                  <a:lnTo>
                    <a:pt x="144013" y="45868"/>
                  </a:lnTo>
                  <a:lnTo>
                    <a:pt x="134395" y="54879"/>
                  </a:lnTo>
                  <a:lnTo>
                    <a:pt x="105252" y="73428"/>
                  </a:lnTo>
                  <a:lnTo>
                    <a:pt x="87071" y="80707"/>
                  </a:lnTo>
                  <a:lnTo>
                    <a:pt x="41127" y="111145"/>
                  </a:lnTo>
                  <a:lnTo>
                    <a:pt x="1957" y="140991"/>
                  </a:lnTo>
                  <a:lnTo>
                    <a:pt x="841" y="144858"/>
                  </a:lnTo>
                  <a:lnTo>
                    <a:pt x="0" y="165213"/>
                  </a:lnTo>
                  <a:lnTo>
                    <a:pt x="1041" y="167291"/>
                  </a:lnTo>
                  <a:lnTo>
                    <a:pt x="2794" y="168677"/>
                  </a:lnTo>
                  <a:lnTo>
                    <a:pt x="7562" y="171275"/>
                  </a:lnTo>
                  <a:lnTo>
                    <a:pt x="13210" y="175956"/>
                  </a:lnTo>
                  <a:lnTo>
                    <a:pt x="22070" y="178743"/>
                  </a:lnTo>
                  <a:lnTo>
                    <a:pt x="67292" y="180913"/>
                  </a:lnTo>
                  <a:lnTo>
                    <a:pt x="79621" y="179888"/>
                  </a:lnTo>
                  <a:lnTo>
                    <a:pt x="123773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5" name="SMARTInkShape-2056"/>
            <p:cNvSpPr/>
            <p:nvPr>
              <p:custDataLst>
                <p:tags r:id="rId149"/>
              </p:custDataLst>
            </p:nvPr>
          </p:nvSpPr>
          <p:spPr>
            <a:xfrm>
              <a:off x="8526376" y="4514853"/>
              <a:ext cx="131724" cy="138718"/>
            </a:xfrm>
            <a:custGeom>
              <a:avLst/>
              <a:gdLst/>
              <a:ahLst/>
              <a:cxnLst/>
              <a:rect l="0" t="0" r="0" b="0"/>
              <a:pathLst>
                <a:path w="131724" h="138718">
                  <a:moveTo>
                    <a:pt x="112799" y="19047"/>
                  </a:moveTo>
                  <a:lnTo>
                    <a:pt x="112799" y="19047"/>
                  </a:lnTo>
                  <a:lnTo>
                    <a:pt x="112799" y="10846"/>
                  </a:lnTo>
                  <a:lnTo>
                    <a:pt x="121001" y="1437"/>
                  </a:lnTo>
                  <a:lnTo>
                    <a:pt x="131723" y="8"/>
                  </a:lnTo>
                  <a:lnTo>
                    <a:pt x="126756" y="0"/>
                  </a:lnTo>
                  <a:lnTo>
                    <a:pt x="125278" y="1057"/>
                  </a:lnTo>
                  <a:lnTo>
                    <a:pt x="114979" y="16244"/>
                  </a:lnTo>
                  <a:lnTo>
                    <a:pt x="73846" y="55167"/>
                  </a:lnTo>
                  <a:lnTo>
                    <a:pt x="62677" y="63675"/>
                  </a:lnTo>
                  <a:lnTo>
                    <a:pt x="44064" y="83562"/>
                  </a:lnTo>
                  <a:lnTo>
                    <a:pt x="33567" y="92170"/>
                  </a:lnTo>
                  <a:lnTo>
                    <a:pt x="12549" y="119680"/>
                  </a:lnTo>
                  <a:lnTo>
                    <a:pt x="10036" y="126568"/>
                  </a:lnTo>
                  <a:lnTo>
                    <a:pt x="8307" y="128828"/>
                  </a:lnTo>
                  <a:lnTo>
                    <a:pt x="0" y="132752"/>
                  </a:lnTo>
                  <a:lnTo>
                    <a:pt x="559" y="134009"/>
                  </a:lnTo>
                  <a:lnTo>
                    <a:pt x="4000" y="138227"/>
                  </a:lnTo>
                  <a:lnTo>
                    <a:pt x="6400" y="138717"/>
                  </a:lnTo>
                  <a:lnTo>
                    <a:pt x="9057" y="137985"/>
                  </a:lnTo>
                  <a:lnTo>
                    <a:pt x="17549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6" name="SMARTInkShape-2057"/>
            <p:cNvSpPr/>
            <p:nvPr>
              <p:custDataLst>
                <p:tags r:id="rId150"/>
              </p:custDataLst>
            </p:nvPr>
          </p:nvSpPr>
          <p:spPr>
            <a:xfrm>
              <a:off x="8658225" y="4524492"/>
              <a:ext cx="9526" cy="85609"/>
            </a:xfrm>
            <a:custGeom>
              <a:avLst/>
              <a:gdLst/>
              <a:ahLst/>
              <a:cxnLst/>
              <a:rect l="0" t="0" r="0" b="0"/>
              <a:pathLst>
                <a:path w="9526" h="85609">
                  <a:moveTo>
                    <a:pt x="9525" y="18933"/>
                  </a:moveTo>
                  <a:lnTo>
                    <a:pt x="9525" y="18933"/>
                  </a:lnTo>
                  <a:lnTo>
                    <a:pt x="9525" y="9525"/>
                  </a:lnTo>
                  <a:lnTo>
                    <a:pt x="116" y="0"/>
                  </a:lnTo>
                  <a:lnTo>
                    <a:pt x="0" y="47565"/>
                  </a:lnTo>
                  <a:lnTo>
                    <a:pt x="0" y="50721"/>
                  </a:lnTo>
                  <a:lnTo>
                    <a:pt x="2823" y="57050"/>
                  </a:lnTo>
                  <a:lnTo>
                    <a:pt x="6546" y="63390"/>
                  </a:lnTo>
                  <a:lnTo>
                    <a:pt x="8937" y="76084"/>
                  </a:lnTo>
                  <a:lnTo>
                    <a:pt x="9525" y="856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7" name="SMARTInkShape-2058"/>
            <p:cNvSpPr/>
            <p:nvPr>
              <p:custDataLst>
                <p:tags r:id="rId151"/>
              </p:custDataLst>
            </p:nvPr>
          </p:nvSpPr>
          <p:spPr>
            <a:xfrm>
              <a:off x="8153404" y="4781550"/>
              <a:ext cx="95198" cy="95124"/>
            </a:xfrm>
            <a:custGeom>
              <a:avLst/>
              <a:gdLst/>
              <a:ahLst/>
              <a:cxnLst/>
              <a:rect l="0" t="0" r="0" b="0"/>
              <a:pathLst>
                <a:path w="95198" h="95124">
                  <a:moveTo>
                    <a:pt x="28571" y="19050"/>
                  </a:moveTo>
                  <a:lnTo>
                    <a:pt x="28571" y="19050"/>
                  </a:lnTo>
                  <a:lnTo>
                    <a:pt x="28571" y="10849"/>
                  </a:lnTo>
                  <a:lnTo>
                    <a:pt x="20370" y="1440"/>
                  </a:lnTo>
                  <a:lnTo>
                    <a:pt x="14381" y="427"/>
                  </a:lnTo>
                  <a:lnTo>
                    <a:pt x="0" y="0"/>
                  </a:lnTo>
                  <a:lnTo>
                    <a:pt x="44455" y="0"/>
                  </a:lnTo>
                  <a:lnTo>
                    <a:pt x="69847" y="0"/>
                  </a:lnTo>
                  <a:lnTo>
                    <a:pt x="76196" y="2822"/>
                  </a:lnTo>
                  <a:lnTo>
                    <a:pt x="82545" y="6546"/>
                  </a:lnTo>
                  <a:lnTo>
                    <a:pt x="93365" y="9133"/>
                  </a:lnTo>
                  <a:lnTo>
                    <a:pt x="93991" y="10321"/>
                  </a:lnTo>
                  <a:lnTo>
                    <a:pt x="95197" y="23704"/>
                  </a:lnTo>
                  <a:lnTo>
                    <a:pt x="94154" y="25328"/>
                  </a:lnTo>
                  <a:lnTo>
                    <a:pt x="92402" y="26410"/>
                  </a:lnTo>
                  <a:lnTo>
                    <a:pt x="90176" y="27132"/>
                  </a:lnTo>
                  <a:lnTo>
                    <a:pt x="88691" y="28671"/>
                  </a:lnTo>
                  <a:lnTo>
                    <a:pt x="87041" y="33204"/>
                  </a:lnTo>
                  <a:lnTo>
                    <a:pt x="85543" y="34836"/>
                  </a:lnTo>
                  <a:lnTo>
                    <a:pt x="51592" y="54261"/>
                  </a:lnTo>
                  <a:lnTo>
                    <a:pt x="41506" y="62528"/>
                  </a:lnTo>
                  <a:lnTo>
                    <a:pt x="28618" y="68678"/>
                  </a:lnTo>
                  <a:lnTo>
                    <a:pt x="22241" y="72857"/>
                  </a:lnTo>
                  <a:lnTo>
                    <a:pt x="12701" y="75210"/>
                  </a:lnTo>
                  <a:lnTo>
                    <a:pt x="6348" y="75760"/>
                  </a:lnTo>
                  <a:lnTo>
                    <a:pt x="4231" y="76965"/>
                  </a:lnTo>
                  <a:lnTo>
                    <a:pt x="2820" y="78827"/>
                  </a:lnTo>
                  <a:lnTo>
                    <a:pt x="553" y="84363"/>
                  </a:lnTo>
                  <a:lnTo>
                    <a:pt x="160" y="90377"/>
                  </a:lnTo>
                  <a:lnTo>
                    <a:pt x="1164" y="92002"/>
                  </a:lnTo>
                  <a:lnTo>
                    <a:pt x="2892" y="93084"/>
                  </a:lnTo>
                  <a:lnTo>
                    <a:pt x="10379" y="94608"/>
                  </a:lnTo>
                  <a:lnTo>
                    <a:pt x="22391" y="95123"/>
                  </a:lnTo>
                  <a:lnTo>
                    <a:pt x="28646" y="92371"/>
                  </a:lnTo>
                  <a:lnTo>
                    <a:pt x="31796" y="90156"/>
                  </a:lnTo>
                  <a:lnTo>
                    <a:pt x="57146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8" name="SMARTInkShape-2059"/>
            <p:cNvSpPr/>
            <p:nvPr>
              <p:custDataLst>
                <p:tags r:id="rId152"/>
              </p:custDataLst>
            </p:nvPr>
          </p:nvSpPr>
          <p:spPr>
            <a:xfrm>
              <a:off x="8544482" y="4791078"/>
              <a:ext cx="85165" cy="104773"/>
            </a:xfrm>
            <a:custGeom>
              <a:avLst/>
              <a:gdLst/>
              <a:ahLst/>
              <a:cxnLst/>
              <a:rect l="0" t="0" r="0" b="0"/>
              <a:pathLst>
                <a:path w="85165" h="104773">
                  <a:moveTo>
                    <a:pt x="75643" y="9522"/>
                  </a:moveTo>
                  <a:lnTo>
                    <a:pt x="75643" y="9522"/>
                  </a:lnTo>
                  <a:lnTo>
                    <a:pt x="80699" y="9522"/>
                  </a:lnTo>
                  <a:lnTo>
                    <a:pt x="82189" y="8464"/>
                  </a:lnTo>
                  <a:lnTo>
                    <a:pt x="83182" y="6700"/>
                  </a:lnTo>
                  <a:lnTo>
                    <a:pt x="85164" y="7"/>
                  </a:lnTo>
                  <a:lnTo>
                    <a:pt x="80110" y="0"/>
                  </a:lnTo>
                  <a:lnTo>
                    <a:pt x="78622" y="1057"/>
                  </a:lnTo>
                  <a:lnTo>
                    <a:pt x="77629" y="2820"/>
                  </a:lnTo>
                  <a:lnTo>
                    <a:pt x="76034" y="13255"/>
                  </a:lnTo>
                  <a:lnTo>
                    <a:pt x="74845" y="15186"/>
                  </a:lnTo>
                  <a:lnTo>
                    <a:pt x="72996" y="16473"/>
                  </a:lnTo>
                  <a:lnTo>
                    <a:pt x="70703" y="17331"/>
                  </a:lnTo>
                  <a:lnTo>
                    <a:pt x="69174" y="18962"/>
                  </a:lnTo>
                  <a:lnTo>
                    <a:pt x="63900" y="29182"/>
                  </a:lnTo>
                  <a:lnTo>
                    <a:pt x="28000" y="74216"/>
                  </a:lnTo>
                  <a:lnTo>
                    <a:pt x="15314" y="88505"/>
                  </a:lnTo>
                  <a:lnTo>
                    <a:pt x="8967" y="92251"/>
                  </a:lnTo>
                  <a:lnTo>
                    <a:pt x="5792" y="93249"/>
                  </a:lnTo>
                  <a:lnTo>
                    <a:pt x="3676" y="94974"/>
                  </a:lnTo>
                  <a:lnTo>
                    <a:pt x="0" y="103273"/>
                  </a:lnTo>
                  <a:lnTo>
                    <a:pt x="872" y="103772"/>
                  </a:lnTo>
                  <a:lnTo>
                    <a:pt x="8968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99" name="SMARTInkShape-2060"/>
            <p:cNvSpPr/>
            <p:nvPr>
              <p:custDataLst>
                <p:tags r:id="rId153"/>
              </p:custDataLst>
            </p:nvPr>
          </p:nvSpPr>
          <p:spPr>
            <a:xfrm>
              <a:off x="8621460" y="4591053"/>
              <a:ext cx="103441" cy="28573"/>
            </a:xfrm>
            <a:custGeom>
              <a:avLst/>
              <a:gdLst/>
              <a:ahLst/>
              <a:cxnLst/>
              <a:rect l="0" t="0" r="0" b="0"/>
              <a:pathLst>
                <a:path w="103441" h="28573">
                  <a:moveTo>
                    <a:pt x="17715" y="28572"/>
                  </a:moveTo>
                  <a:lnTo>
                    <a:pt x="17715" y="28572"/>
                  </a:lnTo>
                  <a:lnTo>
                    <a:pt x="0" y="10856"/>
                  </a:lnTo>
                  <a:lnTo>
                    <a:pt x="613" y="10411"/>
                  </a:lnTo>
                  <a:lnTo>
                    <a:pt x="6983" y="9639"/>
                  </a:lnTo>
                  <a:lnTo>
                    <a:pt x="15556" y="3000"/>
                  </a:lnTo>
                  <a:lnTo>
                    <a:pt x="24366" y="886"/>
                  </a:lnTo>
                  <a:lnTo>
                    <a:pt x="68713" y="4"/>
                  </a:lnTo>
                  <a:lnTo>
                    <a:pt x="76717" y="0"/>
                  </a:lnTo>
                  <a:lnTo>
                    <a:pt x="83802" y="2820"/>
                  </a:lnTo>
                  <a:lnTo>
                    <a:pt x="91916" y="8198"/>
                  </a:lnTo>
                  <a:lnTo>
                    <a:pt x="10344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0" name="SMARTInkShape-2061"/>
            <p:cNvSpPr/>
            <p:nvPr>
              <p:custDataLst>
                <p:tags r:id="rId154"/>
              </p:custDataLst>
            </p:nvPr>
          </p:nvSpPr>
          <p:spPr>
            <a:xfrm>
              <a:off x="8382442" y="4762503"/>
              <a:ext cx="104334" cy="152398"/>
            </a:xfrm>
            <a:custGeom>
              <a:avLst/>
              <a:gdLst/>
              <a:ahLst/>
              <a:cxnLst/>
              <a:rect l="0" t="0" r="0" b="0"/>
              <a:pathLst>
                <a:path w="104334" h="152398">
                  <a:moveTo>
                    <a:pt x="104333" y="9522"/>
                  </a:moveTo>
                  <a:lnTo>
                    <a:pt x="104333" y="9522"/>
                  </a:lnTo>
                  <a:lnTo>
                    <a:pt x="104333" y="114"/>
                  </a:lnTo>
                  <a:lnTo>
                    <a:pt x="95199" y="0"/>
                  </a:lnTo>
                  <a:lnTo>
                    <a:pt x="94924" y="5054"/>
                  </a:lnTo>
                  <a:lnTo>
                    <a:pt x="92037" y="10359"/>
                  </a:lnTo>
                  <a:lnTo>
                    <a:pt x="79627" y="25507"/>
                  </a:lnTo>
                  <a:lnTo>
                    <a:pt x="65624" y="55167"/>
                  </a:lnTo>
                  <a:lnTo>
                    <a:pt x="37643" y="102146"/>
                  </a:lnTo>
                  <a:lnTo>
                    <a:pt x="13316" y="138713"/>
                  </a:lnTo>
                  <a:lnTo>
                    <a:pt x="10964" y="145609"/>
                  </a:lnTo>
                  <a:lnTo>
                    <a:pt x="9279" y="147872"/>
                  </a:lnTo>
                  <a:lnTo>
                    <a:pt x="7097" y="149380"/>
                  </a:lnTo>
                  <a:lnTo>
                    <a:pt x="0" y="152220"/>
                  </a:lnTo>
                  <a:lnTo>
                    <a:pt x="9083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1" name="SMARTInkShape-2062"/>
            <p:cNvSpPr/>
            <p:nvPr>
              <p:custDataLst>
                <p:tags r:id="rId155"/>
              </p:custDataLst>
            </p:nvPr>
          </p:nvSpPr>
          <p:spPr>
            <a:xfrm>
              <a:off x="8011986" y="3981484"/>
              <a:ext cx="93790" cy="123627"/>
            </a:xfrm>
            <a:custGeom>
              <a:avLst/>
              <a:gdLst/>
              <a:ahLst/>
              <a:cxnLst/>
              <a:rect l="0" t="0" r="0" b="0"/>
              <a:pathLst>
                <a:path w="93790" h="123627">
                  <a:moveTo>
                    <a:pt x="93789" y="9491"/>
                  </a:moveTo>
                  <a:lnTo>
                    <a:pt x="93789" y="9491"/>
                  </a:lnTo>
                  <a:lnTo>
                    <a:pt x="93789" y="83"/>
                  </a:lnTo>
                  <a:lnTo>
                    <a:pt x="88733" y="0"/>
                  </a:lnTo>
                  <a:lnTo>
                    <a:pt x="87242" y="1047"/>
                  </a:lnTo>
                  <a:lnTo>
                    <a:pt x="86249" y="2803"/>
                  </a:lnTo>
                  <a:lnTo>
                    <a:pt x="84655" y="8170"/>
                  </a:lnTo>
                  <a:lnTo>
                    <a:pt x="41047" y="54823"/>
                  </a:lnTo>
                  <a:lnTo>
                    <a:pt x="38598" y="65269"/>
                  </a:lnTo>
                  <a:lnTo>
                    <a:pt x="35829" y="69960"/>
                  </a:lnTo>
                  <a:lnTo>
                    <a:pt x="21818" y="85092"/>
                  </a:lnTo>
                  <a:lnTo>
                    <a:pt x="18411" y="91775"/>
                  </a:lnTo>
                  <a:lnTo>
                    <a:pt x="11599" y="101487"/>
                  </a:lnTo>
                  <a:lnTo>
                    <a:pt x="8053" y="111068"/>
                  </a:lnTo>
                  <a:lnTo>
                    <a:pt x="0" y="121907"/>
                  </a:lnTo>
                  <a:lnTo>
                    <a:pt x="571" y="122535"/>
                  </a:lnTo>
                  <a:lnTo>
                    <a:pt x="6432" y="123419"/>
                  </a:lnTo>
                  <a:lnTo>
                    <a:pt x="11925" y="123626"/>
                  </a:lnTo>
                  <a:lnTo>
                    <a:pt x="17894" y="120895"/>
                  </a:lnTo>
                  <a:lnTo>
                    <a:pt x="36639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2" name="SMARTInkShape-2063"/>
            <p:cNvSpPr/>
            <p:nvPr>
              <p:custDataLst>
                <p:tags r:id="rId156"/>
              </p:custDataLst>
            </p:nvPr>
          </p:nvSpPr>
          <p:spPr>
            <a:xfrm>
              <a:off x="7772520" y="3819559"/>
              <a:ext cx="228481" cy="361917"/>
            </a:xfrm>
            <a:custGeom>
              <a:avLst/>
              <a:gdLst/>
              <a:ahLst/>
              <a:cxnLst/>
              <a:rect l="0" t="0" r="0" b="0"/>
              <a:pathLst>
                <a:path w="228481" h="361917">
                  <a:moveTo>
                    <a:pt x="228480" y="28541"/>
                  </a:moveTo>
                  <a:lnTo>
                    <a:pt x="228480" y="28541"/>
                  </a:lnTo>
                  <a:lnTo>
                    <a:pt x="228480" y="0"/>
                  </a:lnTo>
                  <a:lnTo>
                    <a:pt x="228480" y="5033"/>
                  </a:lnTo>
                  <a:lnTo>
                    <a:pt x="227422" y="6519"/>
                  </a:lnTo>
                  <a:lnTo>
                    <a:pt x="225658" y="7510"/>
                  </a:lnTo>
                  <a:lnTo>
                    <a:pt x="223424" y="8170"/>
                  </a:lnTo>
                  <a:lnTo>
                    <a:pt x="221933" y="9669"/>
                  </a:lnTo>
                  <a:lnTo>
                    <a:pt x="216720" y="19678"/>
                  </a:lnTo>
                  <a:lnTo>
                    <a:pt x="210554" y="25660"/>
                  </a:lnTo>
                  <a:lnTo>
                    <a:pt x="196239" y="36036"/>
                  </a:lnTo>
                  <a:lnTo>
                    <a:pt x="168664" y="73597"/>
                  </a:lnTo>
                  <a:lnTo>
                    <a:pt x="157445" y="83491"/>
                  </a:lnTo>
                  <a:lnTo>
                    <a:pt x="120426" y="126354"/>
                  </a:lnTo>
                  <a:lnTo>
                    <a:pt x="82421" y="166071"/>
                  </a:lnTo>
                  <a:lnTo>
                    <a:pt x="48340" y="210910"/>
                  </a:lnTo>
                  <a:lnTo>
                    <a:pt x="25329" y="254048"/>
                  </a:lnTo>
                  <a:lnTo>
                    <a:pt x="12234" y="282905"/>
                  </a:lnTo>
                  <a:lnTo>
                    <a:pt x="6832" y="312058"/>
                  </a:lnTo>
                  <a:lnTo>
                    <a:pt x="2969" y="319649"/>
                  </a:lnTo>
                  <a:lnTo>
                    <a:pt x="286" y="336385"/>
                  </a:lnTo>
                  <a:lnTo>
                    <a:pt x="0" y="346003"/>
                  </a:lnTo>
                  <a:lnTo>
                    <a:pt x="1019" y="348132"/>
                  </a:lnTo>
                  <a:lnTo>
                    <a:pt x="2757" y="349552"/>
                  </a:lnTo>
                  <a:lnTo>
                    <a:pt x="4973" y="350498"/>
                  </a:lnTo>
                  <a:lnTo>
                    <a:pt x="6451" y="352188"/>
                  </a:lnTo>
                  <a:lnTo>
                    <a:pt x="8092" y="356887"/>
                  </a:lnTo>
                  <a:lnTo>
                    <a:pt x="9587" y="358563"/>
                  </a:lnTo>
                  <a:lnTo>
                    <a:pt x="18930" y="3619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3" name="SMARTInkShape-2064"/>
            <p:cNvSpPr/>
            <p:nvPr>
              <p:custDataLst>
                <p:tags r:id="rId157"/>
              </p:custDataLst>
            </p:nvPr>
          </p:nvSpPr>
          <p:spPr>
            <a:xfrm>
              <a:off x="8153567" y="4210050"/>
              <a:ext cx="113969" cy="152401"/>
            </a:xfrm>
            <a:custGeom>
              <a:avLst/>
              <a:gdLst/>
              <a:ahLst/>
              <a:cxnLst/>
              <a:rect l="0" t="0" r="0" b="0"/>
              <a:pathLst>
                <a:path w="113969" h="152401">
                  <a:moveTo>
                    <a:pt x="37933" y="28575"/>
                  </a:moveTo>
                  <a:lnTo>
                    <a:pt x="37933" y="28575"/>
                  </a:lnTo>
                  <a:lnTo>
                    <a:pt x="37933" y="20374"/>
                  </a:lnTo>
                  <a:lnTo>
                    <a:pt x="20323" y="1451"/>
                  </a:lnTo>
                  <a:lnTo>
                    <a:pt x="9415" y="5"/>
                  </a:lnTo>
                  <a:lnTo>
                    <a:pt x="9370" y="1"/>
                  </a:lnTo>
                  <a:lnTo>
                    <a:pt x="36100" y="0"/>
                  </a:lnTo>
                  <a:lnTo>
                    <a:pt x="59230" y="8201"/>
                  </a:lnTo>
                  <a:lnTo>
                    <a:pt x="82328" y="10506"/>
                  </a:lnTo>
                  <a:lnTo>
                    <a:pt x="95071" y="17049"/>
                  </a:lnTo>
                  <a:lnTo>
                    <a:pt x="107780" y="18654"/>
                  </a:lnTo>
                  <a:lnTo>
                    <a:pt x="109898" y="19845"/>
                  </a:lnTo>
                  <a:lnTo>
                    <a:pt x="111310" y="21696"/>
                  </a:lnTo>
                  <a:lnTo>
                    <a:pt x="112878" y="26576"/>
                  </a:lnTo>
                  <a:lnTo>
                    <a:pt x="113968" y="36373"/>
                  </a:lnTo>
                  <a:lnTo>
                    <a:pt x="105917" y="46149"/>
                  </a:lnTo>
                  <a:lnTo>
                    <a:pt x="58354" y="79413"/>
                  </a:lnTo>
                  <a:lnTo>
                    <a:pt x="38532" y="92433"/>
                  </a:lnTo>
                  <a:lnTo>
                    <a:pt x="31850" y="95056"/>
                  </a:lnTo>
                  <a:lnTo>
                    <a:pt x="9374" y="111652"/>
                  </a:lnTo>
                  <a:lnTo>
                    <a:pt x="6193" y="112535"/>
                  </a:lnTo>
                  <a:lnTo>
                    <a:pt x="4074" y="114181"/>
                  </a:lnTo>
                  <a:lnTo>
                    <a:pt x="392" y="122346"/>
                  </a:lnTo>
                  <a:lnTo>
                    <a:pt x="0" y="128444"/>
                  </a:lnTo>
                  <a:lnTo>
                    <a:pt x="1001" y="130079"/>
                  </a:lnTo>
                  <a:lnTo>
                    <a:pt x="2729" y="131169"/>
                  </a:lnTo>
                  <a:lnTo>
                    <a:pt x="4939" y="131896"/>
                  </a:lnTo>
                  <a:lnTo>
                    <a:pt x="19137" y="140698"/>
                  </a:lnTo>
                  <a:lnTo>
                    <a:pt x="22228" y="141424"/>
                  </a:lnTo>
                  <a:lnTo>
                    <a:pt x="37955" y="150223"/>
                  </a:lnTo>
                  <a:lnTo>
                    <a:pt x="8555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4" name="SMARTInkShape-2065"/>
            <p:cNvSpPr/>
            <p:nvPr>
              <p:custDataLst>
                <p:tags r:id="rId158"/>
              </p:custDataLst>
            </p:nvPr>
          </p:nvSpPr>
          <p:spPr>
            <a:xfrm>
              <a:off x="8443560" y="4753010"/>
              <a:ext cx="128384" cy="122429"/>
            </a:xfrm>
            <a:custGeom>
              <a:avLst/>
              <a:gdLst/>
              <a:ahLst/>
              <a:cxnLst/>
              <a:rect l="0" t="0" r="0" b="0"/>
              <a:pathLst>
                <a:path w="128384" h="122429">
                  <a:moveTo>
                    <a:pt x="33690" y="28540"/>
                  </a:moveTo>
                  <a:lnTo>
                    <a:pt x="33690" y="28540"/>
                  </a:lnTo>
                  <a:lnTo>
                    <a:pt x="33690" y="10930"/>
                  </a:lnTo>
                  <a:lnTo>
                    <a:pt x="32632" y="10450"/>
                  </a:lnTo>
                  <a:lnTo>
                    <a:pt x="25488" y="9617"/>
                  </a:lnTo>
                  <a:lnTo>
                    <a:pt x="24753" y="6724"/>
                  </a:lnTo>
                  <a:lnTo>
                    <a:pt x="24200" y="361"/>
                  </a:lnTo>
                  <a:lnTo>
                    <a:pt x="32368" y="0"/>
                  </a:lnTo>
                  <a:lnTo>
                    <a:pt x="32809" y="1046"/>
                  </a:lnTo>
                  <a:lnTo>
                    <a:pt x="33299" y="5033"/>
                  </a:lnTo>
                  <a:lnTo>
                    <a:pt x="34488" y="6518"/>
                  </a:lnTo>
                  <a:lnTo>
                    <a:pt x="38630" y="8169"/>
                  </a:lnTo>
                  <a:lnTo>
                    <a:pt x="84111" y="9480"/>
                  </a:lnTo>
                  <a:lnTo>
                    <a:pt x="128383" y="9490"/>
                  </a:lnTo>
                  <a:lnTo>
                    <a:pt x="114736" y="23679"/>
                  </a:lnTo>
                  <a:lnTo>
                    <a:pt x="74143" y="52908"/>
                  </a:lnTo>
                  <a:lnTo>
                    <a:pt x="54772" y="59106"/>
                  </a:lnTo>
                  <a:lnTo>
                    <a:pt x="14655" y="92408"/>
                  </a:lnTo>
                  <a:lnTo>
                    <a:pt x="11475" y="93344"/>
                  </a:lnTo>
                  <a:lnTo>
                    <a:pt x="9356" y="95026"/>
                  </a:lnTo>
                  <a:lnTo>
                    <a:pt x="5314" y="101391"/>
                  </a:lnTo>
                  <a:lnTo>
                    <a:pt x="618" y="103252"/>
                  </a:lnTo>
                  <a:lnTo>
                    <a:pt x="0" y="104806"/>
                  </a:lnTo>
                  <a:lnTo>
                    <a:pt x="646" y="106901"/>
                  </a:lnTo>
                  <a:lnTo>
                    <a:pt x="5999" y="115036"/>
                  </a:lnTo>
                  <a:lnTo>
                    <a:pt x="13292" y="122428"/>
                  </a:lnTo>
                  <a:lnTo>
                    <a:pt x="14799" y="121824"/>
                  </a:lnTo>
                  <a:lnTo>
                    <a:pt x="21979" y="116975"/>
                  </a:lnTo>
                  <a:lnTo>
                    <a:pt x="33885" y="114800"/>
                  </a:lnTo>
                  <a:lnTo>
                    <a:pt x="36996" y="114622"/>
                  </a:lnTo>
                  <a:lnTo>
                    <a:pt x="43273" y="111602"/>
                  </a:lnTo>
                  <a:lnTo>
                    <a:pt x="52740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5" name="SMARTInkShape-2066"/>
            <p:cNvSpPr/>
            <p:nvPr>
              <p:custDataLst>
                <p:tags r:id="rId159"/>
              </p:custDataLst>
            </p:nvPr>
          </p:nvSpPr>
          <p:spPr>
            <a:xfrm>
              <a:off x="8610635" y="4801934"/>
              <a:ext cx="66641" cy="93917"/>
            </a:xfrm>
            <a:custGeom>
              <a:avLst/>
              <a:gdLst/>
              <a:ahLst/>
              <a:cxnLst/>
              <a:rect l="0" t="0" r="0" b="0"/>
              <a:pathLst>
                <a:path w="66641" h="93917">
                  <a:moveTo>
                    <a:pt x="66640" y="17716"/>
                  </a:moveTo>
                  <a:lnTo>
                    <a:pt x="66640" y="17716"/>
                  </a:lnTo>
                  <a:lnTo>
                    <a:pt x="66640" y="9515"/>
                  </a:lnTo>
                  <a:lnTo>
                    <a:pt x="65582" y="9074"/>
                  </a:lnTo>
                  <a:lnTo>
                    <a:pt x="58438" y="8308"/>
                  </a:lnTo>
                  <a:lnTo>
                    <a:pt x="57703" y="5421"/>
                  </a:lnTo>
                  <a:lnTo>
                    <a:pt x="57506" y="3169"/>
                  </a:lnTo>
                  <a:lnTo>
                    <a:pt x="56317" y="1669"/>
                  </a:lnTo>
                  <a:lnTo>
                    <a:pt x="52175" y="0"/>
                  </a:lnTo>
                  <a:lnTo>
                    <a:pt x="50646" y="614"/>
                  </a:lnTo>
                  <a:lnTo>
                    <a:pt x="49628" y="2081"/>
                  </a:lnTo>
                  <a:lnTo>
                    <a:pt x="48949" y="4118"/>
                  </a:lnTo>
                  <a:lnTo>
                    <a:pt x="47437" y="5475"/>
                  </a:lnTo>
                  <a:lnTo>
                    <a:pt x="42937" y="6984"/>
                  </a:lnTo>
                  <a:lnTo>
                    <a:pt x="41312" y="8444"/>
                  </a:lnTo>
                  <a:lnTo>
                    <a:pt x="33437" y="21343"/>
                  </a:lnTo>
                  <a:lnTo>
                    <a:pt x="22961" y="33680"/>
                  </a:lnTo>
                  <a:lnTo>
                    <a:pt x="16973" y="46308"/>
                  </a:lnTo>
                  <a:lnTo>
                    <a:pt x="12815" y="52649"/>
                  </a:lnTo>
                  <a:lnTo>
                    <a:pt x="10475" y="62168"/>
                  </a:lnTo>
                  <a:lnTo>
                    <a:pt x="9927" y="68517"/>
                  </a:lnTo>
                  <a:lnTo>
                    <a:pt x="6862" y="74866"/>
                  </a:lnTo>
                  <a:lnTo>
                    <a:pt x="1328" y="82510"/>
                  </a:lnTo>
                  <a:lnTo>
                    <a:pt x="0" y="93475"/>
                  </a:lnTo>
                  <a:lnTo>
                    <a:pt x="9490" y="939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6" name="SMARTInkShape-2067"/>
            <p:cNvSpPr/>
            <p:nvPr>
              <p:custDataLst>
                <p:tags r:id="rId160"/>
              </p:custDataLst>
            </p:nvPr>
          </p:nvSpPr>
          <p:spPr>
            <a:xfrm>
              <a:off x="7886740" y="3962519"/>
              <a:ext cx="104736" cy="171332"/>
            </a:xfrm>
            <a:custGeom>
              <a:avLst/>
              <a:gdLst/>
              <a:ahLst/>
              <a:cxnLst/>
              <a:rect l="0" t="0" r="0" b="0"/>
              <a:pathLst>
                <a:path w="104736" h="171332">
                  <a:moveTo>
                    <a:pt x="95210" y="18931"/>
                  </a:moveTo>
                  <a:lnTo>
                    <a:pt x="95210" y="18931"/>
                  </a:lnTo>
                  <a:lnTo>
                    <a:pt x="100266" y="18931"/>
                  </a:lnTo>
                  <a:lnTo>
                    <a:pt x="101757" y="17873"/>
                  </a:lnTo>
                  <a:lnTo>
                    <a:pt x="102750" y="16109"/>
                  </a:lnTo>
                  <a:lnTo>
                    <a:pt x="104620" y="9799"/>
                  </a:lnTo>
                  <a:lnTo>
                    <a:pt x="104734" y="0"/>
                  </a:lnTo>
                  <a:lnTo>
                    <a:pt x="104735" y="4973"/>
                  </a:lnTo>
                  <a:lnTo>
                    <a:pt x="103677" y="6451"/>
                  </a:lnTo>
                  <a:lnTo>
                    <a:pt x="99679" y="8093"/>
                  </a:lnTo>
                  <a:lnTo>
                    <a:pt x="98188" y="9589"/>
                  </a:lnTo>
                  <a:lnTo>
                    <a:pt x="92975" y="19594"/>
                  </a:lnTo>
                  <a:lnTo>
                    <a:pt x="72854" y="46251"/>
                  </a:lnTo>
                  <a:lnTo>
                    <a:pt x="53539" y="92398"/>
                  </a:lnTo>
                  <a:lnTo>
                    <a:pt x="44587" y="102030"/>
                  </a:lnTo>
                  <a:lnTo>
                    <a:pt x="34611" y="110897"/>
                  </a:lnTo>
                  <a:lnTo>
                    <a:pt x="13974" y="138596"/>
                  </a:lnTo>
                  <a:lnTo>
                    <a:pt x="7549" y="152086"/>
                  </a:lnTo>
                  <a:lnTo>
                    <a:pt x="3333" y="158545"/>
                  </a:lnTo>
                  <a:lnTo>
                    <a:pt x="0" y="171165"/>
                  </a:lnTo>
                  <a:lnTo>
                    <a:pt x="19010" y="1713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7" name="SMARTInkShape-2068"/>
            <p:cNvSpPr/>
            <p:nvPr>
              <p:custDataLst>
                <p:tags r:id="rId161"/>
              </p:custDataLst>
            </p:nvPr>
          </p:nvSpPr>
          <p:spPr>
            <a:xfrm>
              <a:off x="8677275" y="4400550"/>
              <a:ext cx="204642" cy="542926"/>
            </a:xfrm>
            <a:custGeom>
              <a:avLst/>
              <a:gdLst/>
              <a:ahLst/>
              <a:cxnLst/>
              <a:rect l="0" t="0" r="0" b="0"/>
              <a:pathLst>
                <a:path w="204642" h="542926">
                  <a:moveTo>
                    <a:pt x="114300" y="9525"/>
                  </a:moveTo>
                  <a:lnTo>
                    <a:pt x="114300" y="9525"/>
                  </a:lnTo>
                  <a:lnTo>
                    <a:pt x="109243" y="4468"/>
                  </a:lnTo>
                  <a:lnTo>
                    <a:pt x="103939" y="1986"/>
                  </a:lnTo>
                  <a:lnTo>
                    <a:pt x="95256" y="1"/>
                  </a:lnTo>
                  <a:lnTo>
                    <a:pt x="95254" y="0"/>
                  </a:lnTo>
                  <a:lnTo>
                    <a:pt x="95252" y="0"/>
                  </a:lnTo>
                  <a:lnTo>
                    <a:pt x="95251" y="0"/>
                  </a:lnTo>
                  <a:lnTo>
                    <a:pt x="100307" y="0"/>
                  </a:lnTo>
                  <a:lnTo>
                    <a:pt x="101796" y="1058"/>
                  </a:lnTo>
                  <a:lnTo>
                    <a:pt x="102788" y="2822"/>
                  </a:lnTo>
                  <a:lnTo>
                    <a:pt x="103452" y="5057"/>
                  </a:lnTo>
                  <a:lnTo>
                    <a:pt x="104952" y="6546"/>
                  </a:lnTo>
                  <a:lnTo>
                    <a:pt x="109441" y="8201"/>
                  </a:lnTo>
                  <a:lnTo>
                    <a:pt x="111060" y="9701"/>
                  </a:lnTo>
                  <a:lnTo>
                    <a:pt x="120561" y="26752"/>
                  </a:lnTo>
                  <a:lnTo>
                    <a:pt x="123917" y="41558"/>
                  </a:lnTo>
                  <a:lnTo>
                    <a:pt x="152458" y="87908"/>
                  </a:lnTo>
                  <a:lnTo>
                    <a:pt x="174629" y="130303"/>
                  </a:lnTo>
                  <a:lnTo>
                    <a:pt x="186267" y="155600"/>
                  </a:lnTo>
                  <a:lnTo>
                    <a:pt x="197790" y="202848"/>
                  </a:lnTo>
                  <a:lnTo>
                    <a:pt x="200090" y="218213"/>
                  </a:lnTo>
                  <a:lnTo>
                    <a:pt x="204641" y="228570"/>
                  </a:lnTo>
                  <a:lnTo>
                    <a:pt x="204546" y="242345"/>
                  </a:lnTo>
                  <a:lnTo>
                    <a:pt x="197600" y="285285"/>
                  </a:lnTo>
                  <a:lnTo>
                    <a:pt x="177657" y="330173"/>
                  </a:lnTo>
                  <a:lnTo>
                    <a:pt x="154508" y="374648"/>
                  </a:lnTo>
                  <a:lnTo>
                    <a:pt x="121590" y="419100"/>
                  </a:lnTo>
                  <a:lnTo>
                    <a:pt x="78376" y="464491"/>
                  </a:lnTo>
                  <a:lnTo>
                    <a:pt x="42358" y="501624"/>
                  </a:lnTo>
                  <a:lnTo>
                    <a:pt x="36120" y="514345"/>
                  </a:lnTo>
                  <a:lnTo>
                    <a:pt x="31928" y="520698"/>
                  </a:lnTo>
                  <a:lnTo>
                    <a:pt x="30066" y="527049"/>
                  </a:lnTo>
                  <a:lnTo>
                    <a:pt x="28511" y="529166"/>
                  </a:lnTo>
                  <a:lnTo>
                    <a:pt x="26416" y="530577"/>
                  </a:lnTo>
                  <a:lnTo>
                    <a:pt x="18411" y="532564"/>
                  </a:lnTo>
                  <a:lnTo>
                    <a:pt x="15449" y="532842"/>
                  </a:lnTo>
                  <a:lnTo>
                    <a:pt x="13473" y="534087"/>
                  </a:lnTo>
                  <a:lnTo>
                    <a:pt x="12157" y="535975"/>
                  </a:lnTo>
                  <a:lnTo>
                    <a:pt x="11280" y="538292"/>
                  </a:lnTo>
                  <a:lnTo>
                    <a:pt x="9637" y="539836"/>
                  </a:lnTo>
                  <a:lnTo>
                    <a:pt x="0" y="542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8" name="SMARTInkShape-2069"/>
            <p:cNvSpPr/>
            <p:nvPr>
              <p:custDataLst>
                <p:tags r:id="rId162"/>
              </p:custDataLst>
            </p:nvPr>
          </p:nvSpPr>
          <p:spPr>
            <a:xfrm>
              <a:off x="8098199" y="4752975"/>
              <a:ext cx="102827" cy="173912"/>
            </a:xfrm>
            <a:custGeom>
              <a:avLst/>
              <a:gdLst/>
              <a:ahLst/>
              <a:cxnLst/>
              <a:rect l="0" t="0" r="0" b="0"/>
              <a:pathLst>
                <a:path w="102827" h="173912">
                  <a:moveTo>
                    <a:pt x="102826" y="0"/>
                  </a:moveTo>
                  <a:lnTo>
                    <a:pt x="102826" y="0"/>
                  </a:lnTo>
                  <a:lnTo>
                    <a:pt x="97770" y="0"/>
                  </a:lnTo>
                  <a:lnTo>
                    <a:pt x="96279" y="1058"/>
                  </a:lnTo>
                  <a:lnTo>
                    <a:pt x="95286" y="2822"/>
                  </a:lnTo>
                  <a:lnTo>
                    <a:pt x="93562" y="9701"/>
                  </a:lnTo>
                  <a:lnTo>
                    <a:pt x="93416" y="14189"/>
                  </a:lnTo>
                  <a:lnTo>
                    <a:pt x="90530" y="19712"/>
                  </a:lnTo>
                  <a:lnTo>
                    <a:pt x="78120" y="35012"/>
                  </a:lnTo>
                  <a:lnTo>
                    <a:pt x="64116" y="64694"/>
                  </a:lnTo>
                  <a:lnTo>
                    <a:pt x="36135" y="106957"/>
                  </a:lnTo>
                  <a:lnTo>
                    <a:pt x="19922" y="140245"/>
                  </a:lnTo>
                  <a:lnTo>
                    <a:pt x="17296" y="148056"/>
                  </a:lnTo>
                  <a:lnTo>
                    <a:pt x="699" y="171381"/>
                  </a:lnTo>
                  <a:lnTo>
                    <a:pt x="0" y="1739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09" name="SMARTInkShape-2070"/>
            <p:cNvSpPr/>
            <p:nvPr>
              <p:custDataLst>
                <p:tags r:id="rId163"/>
              </p:custDataLst>
            </p:nvPr>
          </p:nvSpPr>
          <p:spPr>
            <a:xfrm>
              <a:off x="8334385" y="4029075"/>
              <a:ext cx="57141" cy="9526"/>
            </a:xfrm>
            <a:custGeom>
              <a:avLst/>
              <a:gdLst/>
              <a:ahLst/>
              <a:cxnLst/>
              <a:rect l="0" t="0" r="0" b="0"/>
              <a:pathLst>
                <a:path w="57141" h="9526">
                  <a:moveTo>
                    <a:pt x="9515" y="9525"/>
                  </a:moveTo>
                  <a:lnTo>
                    <a:pt x="9515" y="9525"/>
                  </a:lnTo>
                  <a:lnTo>
                    <a:pt x="0" y="10"/>
                  </a:lnTo>
                  <a:lnTo>
                    <a:pt x="47620" y="0"/>
                  </a:lnTo>
                  <a:lnTo>
                    <a:pt x="571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0" name="SMARTInkShape-2071"/>
            <p:cNvSpPr/>
            <p:nvPr>
              <p:custDataLst>
                <p:tags r:id="rId164"/>
              </p:custDataLst>
            </p:nvPr>
          </p:nvSpPr>
          <p:spPr>
            <a:xfrm>
              <a:off x="8058150" y="4210050"/>
              <a:ext cx="161926" cy="209551"/>
            </a:xfrm>
            <a:custGeom>
              <a:avLst/>
              <a:gdLst/>
              <a:ahLst/>
              <a:cxnLst/>
              <a:rect l="0" t="0" r="0" b="0"/>
              <a:pathLst>
                <a:path w="161926" h="209551">
                  <a:moveTo>
                    <a:pt x="161925" y="0"/>
                  </a:moveTo>
                  <a:lnTo>
                    <a:pt x="161925" y="0"/>
                  </a:lnTo>
                  <a:lnTo>
                    <a:pt x="128423" y="0"/>
                  </a:lnTo>
                  <a:lnTo>
                    <a:pt x="126890" y="1058"/>
                  </a:lnTo>
                  <a:lnTo>
                    <a:pt x="125868" y="2822"/>
                  </a:lnTo>
                  <a:lnTo>
                    <a:pt x="125187" y="5057"/>
                  </a:lnTo>
                  <a:lnTo>
                    <a:pt x="123675" y="6546"/>
                  </a:lnTo>
                  <a:lnTo>
                    <a:pt x="119172" y="8201"/>
                  </a:lnTo>
                  <a:lnTo>
                    <a:pt x="117549" y="9701"/>
                  </a:lnTo>
                  <a:lnTo>
                    <a:pt x="106951" y="28771"/>
                  </a:lnTo>
                  <a:lnTo>
                    <a:pt x="106225" y="31881"/>
                  </a:lnTo>
                  <a:lnTo>
                    <a:pt x="97427" y="47642"/>
                  </a:lnTo>
                  <a:lnTo>
                    <a:pt x="85079" y="77038"/>
                  </a:lnTo>
                  <a:lnTo>
                    <a:pt x="60299" y="120486"/>
                  </a:lnTo>
                  <a:lnTo>
                    <a:pt x="35276" y="162101"/>
                  </a:lnTo>
                  <a:lnTo>
                    <a:pt x="4494" y="196485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20" name="SMARTInkShape-Group433"/>
          <p:cNvGrpSpPr/>
          <p:nvPr/>
        </p:nvGrpSpPr>
        <p:grpSpPr>
          <a:xfrm>
            <a:off x="4295905" y="4668575"/>
            <a:ext cx="390003" cy="578212"/>
            <a:chOff x="4295905" y="4668575"/>
            <a:chExt cx="390003" cy="578212"/>
          </a:xfrm>
        </p:grpSpPr>
        <p:sp>
          <p:nvSpPr>
            <p:cNvPr id="20312" name="SMARTInkShape-2072"/>
            <p:cNvSpPr/>
            <p:nvPr>
              <p:custDataLst>
                <p:tags r:id="rId104"/>
              </p:custDataLst>
            </p:nvPr>
          </p:nvSpPr>
          <p:spPr>
            <a:xfrm>
              <a:off x="4610100" y="4668575"/>
              <a:ext cx="75808" cy="170126"/>
            </a:xfrm>
            <a:custGeom>
              <a:avLst/>
              <a:gdLst/>
              <a:ahLst/>
              <a:cxnLst/>
              <a:rect l="0" t="0" r="0" b="0"/>
              <a:pathLst>
                <a:path w="75808" h="170126">
                  <a:moveTo>
                    <a:pt x="57150" y="17725"/>
                  </a:moveTo>
                  <a:lnTo>
                    <a:pt x="57150" y="17725"/>
                  </a:lnTo>
                  <a:lnTo>
                    <a:pt x="74875" y="0"/>
                  </a:lnTo>
                  <a:lnTo>
                    <a:pt x="75317" y="617"/>
                  </a:lnTo>
                  <a:lnTo>
                    <a:pt x="75807" y="4124"/>
                  </a:lnTo>
                  <a:lnTo>
                    <a:pt x="74880" y="5482"/>
                  </a:lnTo>
                  <a:lnTo>
                    <a:pt x="73203" y="6388"/>
                  </a:lnTo>
                  <a:lnTo>
                    <a:pt x="71027" y="6992"/>
                  </a:lnTo>
                  <a:lnTo>
                    <a:pt x="69576" y="8453"/>
                  </a:lnTo>
                  <a:lnTo>
                    <a:pt x="67965" y="12899"/>
                  </a:lnTo>
                  <a:lnTo>
                    <a:pt x="67058" y="21352"/>
                  </a:lnTo>
                  <a:lnTo>
                    <a:pt x="65871" y="23318"/>
                  </a:lnTo>
                  <a:lnTo>
                    <a:pt x="64022" y="24628"/>
                  </a:lnTo>
                  <a:lnTo>
                    <a:pt x="61732" y="25502"/>
                  </a:lnTo>
                  <a:lnTo>
                    <a:pt x="60204" y="28202"/>
                  </a:lnTo>
                  <a:lnTo>
                    <a:pt x="56997" y="41055"/>
                  </a:lnTo>
                  <a:lnTo>
                    <a:pt x="46967" y="55416"/>
                  </a:lnTo>
                  <a:lnTo>
                    <a:pt x="34796" y="73500"/>
                  </a:lnTo>
                  <a:lnTo>
                    <a:pt x="18457" y="110811"/>
                  </a:lnTo>
                  <a:lnTo>
                    <a:pt x="13495" y="118363"/>
                  </a:lnTo>
                  <a:lnTo>
                    <a:pt x="7487" y="131835"/>
                  </a:lnTo>
                  <a:lnTo>
                    <a:pt x="3328" y="138291"/>
                  </a:lnTo>
                  <a:lnTo>
                    <a:pt x="438" y="149182"/>
                  </a:lnTo>
                  <a:lnTo>
                    <a:pt x="0" y="170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3" name="SMARTInkShape-2073"/>
            <p:cNvSpPr/>
            <p:nvPr>
              <p:custDataLst>
                <p:tags r:id="rId105"/>
              </p:custDataLst>
            </p:nvPr>
          </p:nvSpPr>
          <p:spPr>
            <a:xfrm>
              <a:off x="4448213" y="4880837"/>
              <a:ext cx="209513" cy="5489"/>
            </a:xfrm>
            <a:custGeom>
              <a:avLst/>
              <a:gdLst/>
              <a:ahLst/>
              <a:cxnLst/>
              <a:rect l="0" t="0" r="0" b="0"/>
              <a:pathLst>
                <a:path w="209513" h="5489">
                  <a:moveTo>
                    <a:pt x="28537" y="5488"/>
                  </a:moveTo>
                  <a:lnTo>
                    <a:pt x="28537" y="5488"/>
                  </a:lnTo>
                  <a:lnTo>
                    <a:pt x="0" y="5488"/>
                  </a:lnTo>
                  <a:lnTo>
                    <a:pt x="45496" y="5488"/>
                  </a:lnTo>
                  <a:lnTo>
                    <a:pt x="92203" y="5488"/>
                  </a:lnTo>
                  <a:lnTo>
                    <a:pt x="136497" y="4430"/>
                  </a:lnTo>
                  <a:lnTo>
                    <a:pt x="154482" y="0"/>
                  </a:lnTo>
                  <a:lnTo>
                    <a:pt x="201307" y="5304"/>
                  </a:lnTo>
                  <a:lnTo>
                    <a:pt x="209512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4" name="SMARTInkShape-2074"/>
            <p:cNvSpPr/>
            <p:nvPr>
              <p:custDataLst>
                <p:tags r:id="rId106"/>
              </p:custDataLst>
            </p:nvPr>
          </p:nvSpPr>
          <p:spPr>
            <a:xfrm>
              <a:off x="4410113" y="4991100"/>
              <a:ext cx="95213" cy="152353"/>
            </a:xfrm>
            <a:custGeom>
              <a:avLst/>
              <a:gdLst/>
              <a:ahLst/>
              <a:cxnLst/>
              <a:rect l="0" t="0" r="0" b="0"/>
              <a:pathLst>
                <a:path w="95213" h="152353">
                  <a:moveTo>
                    <a:pt x="95212" y="9525"/>
                  </a:moveTo>
                  <a:lnTo>
                    <a:pt x="95212" y="9525"/>
                  </a:lnTo>
                  <a:lnTo>
                    <a:pt x="95212" y="34"/>
                  </a:lnTo>
                  <a:lnTo>
                    <a:pt x="86080" y="0"/>
                  </a:lnTo>
                  <a:lnTo>
                    <a:pt x="71508" y="14189"/>
                  </a:lnTo>
                  <a:lnTo>
                    <a:pt x="68802" y="19712"/>
                  </a:lnTo>
                  <a:lnTo>
                    <a:pt x="68080" y="22666"/>
                  </a:lnTo>
                  <a:lnTo>
                    <a:pt x="60377" y="36071"/>
                  </a:lnTo>
                  <a:lnTo>
                    <a:pt x="57021" y="51022"/>
                  </a:lnTo>
                  <a:lnTo>
                    <a:pt x="46942" y="66091"/>
                  </a:lnTo>
                  <a:lnTo>
                    <a:pt x="23221" y="100695"/>
                  </a:lnTo>
                  <a:lnTo>
                    <a:pt x="17021" y="114121"/>
                  </a:lnTo>
                  <a:lnTo>
                    <a:pt x="12836" y="120571"/>
                  </a:lnTo>
                  <a:lnTo>
                    <a:pt x="9421" y="130151"/>
                  </a:lnTo>
                  <a:lnTo>
                    <a:pt x="3235" y="139693"/>
                  </a:lnTo>
                  <a:lnTo>
                    <a:pt x="0" y="152235"/>
                  </a:lnTo>
                  <a:lnTo>
                    <a:pt x="5030" y="152352"/>
                  </a:lnTo>
                  <a:lnTo>
                    <a:pt x="6515" y="151310"/>
                  </a:lnTo>
                  <a:lnTo>
                    <a:pt x="7506" y="149556"/>
                  </a:lnTo>
                  <a:lnTo>
                    <a:pt x="948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5" name="SMARTInkShape-2075"/>
            <p:cNvSpPr/>
            <p:nvPr>
              <p:custDataLst>
                <p:tags r:id="rId107"/>
              </p:custDataLst>
            </p:nvPr>
          </p:nvSpPr>
          <p:spPr>
            <a:xfrm>
              <a:off x="4381501" y="4953036"/>
              <a:ext cx="171450" cy="47590"/>
            </a:xfrm>
            <a:custGeom>
              <a:avLst/>
              <a:gdLst/>
              <a:ahLst/>
              <a:cxnLst/>
              <a:rect l="0" t="0" r="0" b="0"/>
              <a:pathLst>
                <a:path w="171450" h="47590">
                  <a:moveTo>
                    <a:pt x="38099" y="47589"/>
                  </a:moveTo>
                  <a:lnTo>
                    <a:pt x="38099" y="47589"/>
                  </a:lnTo>
                  <a:lnTo>
                    <a:pt x="20766" y="47589"/>
                  </a:lnTo>
                  <a:lnTo>
                    <a:pt x="11784" y="41044"/>
                  </a:lnTo>
                  <a:lnTo>
                    <a:pt x="1760" y="38456"/>
                  </a:lnTo>
                  <a:lnTo>
                    <a:pt x="1173" y="37268"/>
                  </a:lnTo>
                  <a:lnTo>
                    <a:pt x="0" y="14360"/>
                  </a:lnTo>
                  <a:lnTo>
                    <a:pt x="1058" y="12736"/>
                  </a:lnTo>
                  <a:lnTo>
                    <a:pt x="2822" y="11654"/>
                  </a:lnTo>
                  <a:lnTo>
                    <a:pt x="10361" y="10130"/>
                  </a:lnTo>
                  <a:lnTo>
                    <a:pt x="17305" y="8715"/>
                  </a:lnTo>
                  <a:lnTo>
                    <a:pt x="40000" y="1326"/>
                  </a:lnTo>
                  <a:lnTo>
                    <a:pt x="87149" y="0"/>
                  </a:lnTo>
                  <a:lnTo>
                    <a:pt x="108857" y="1029"/>
                  </a:lnTo>
                  <a:lnTo>
                    <a:pt x="154364" y="15774"/>
                  </a:lnTo>
                  <a:lnTo>
                    <a:pt x="160743" y="19112"/>
                  </a:lnTo>
                  <a:lnTo>
                    <a:pt x="171449" y="28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6" name="SMARTInkShape-2076"/>
            <p:cNvSpPr/>
            <p:nvPr>
              <p:custDataLst>
                <p:tags r:id="rId108"/>
              </p:custDataLst>
            </p:nvPr>
          </p:nvSpPr>
          <p:spPr>
            <a:xfrm>
              <a:off x="4295905" y="5191125"/>
              <a:ext cx="171321" cy="28576"/>
            </a:xfrm>
            <a:custGeom>
              <a:avLst/>
              <a:gdLst/>
              <a:ahLst/>
              <a:cxnLst/>
              <a:rect l="0" t="0" r="0" b="0"/>
              <a:pathLst>
                <a:path w="171321" h="28576">
                  <a:moveTo>
                    <a:pt x="28445" y="28575"/>
                  </a:moveTo>
                  <a:lnTo>
                    <a:pt x="28445" y="28575"/>
                  </a:lnTo>
                  <a:lnTo>
                    <a:pt x="0" y="28575"/>
                  </a:lnTo>
                  <a:lnTo>
                    <a:pt x="47512" y="28575"/>
                  </a:lnTo>
                  <a:lnTo>
                    <a:pt x="50681" y="28575"/>
                  </a:lnTo>
                  <a:lnTo>
                    <a:pt x="96579" y="19442"/>
                  </a:lnTo>
                  <a:lnTo>
                    <a:pt x="118261" y="18069"/>
                  </a:lnTo>
                  <a:lnTo>
                    <a:pt x="159027" y="7296"/>
                  </a:lnTo>
                  <a:lnTo>
                    <a:pt x="17132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7" name="SMARTInkShape-2077"/>
            <p:cNvSpPr/>
            <p:nvPr>
              <p:custDataLst>
                <p:tags r:id="rId109"/>
              </p:custDataLst>
            </p:nvPr>
          </p:nvSpPr>
          <p:spPr>
            <a:xfrm>
              <a:off x="4505370" y="5095886"/>
              <a:ext cx="113863" cy="150901"/>
            </a:xfrm>
            <a:custGeom>
              <a:avLst/>
              <a:gdLst/>
              <a:ahLst/>
              <a:cxnLst/>
              <a:rect l="0" t="0" r="0" b="0"/>
              <a:pathLst>
                <a:path w="113863" h="150901">
                  <a:moveTo>
                    <a:pt x="95205" y="28564"/>
                  </a:moveTo>
                  <a:lnTo>
                    <a:pt x="95205" y="28564"/>
                  </a:lnTo>
                  <a:lnTo>
                    <a:pt x="95205" y="20363"/>
                  </a:lnTo>
                  <a:lnTo>
                    <a:pt x="96263" y="19922"/>
                  </a:lnTo>
                  <a:lnTo>
                    <a:pt x="100261" y="19431"/>
                  </a:lnTo>
                  <a:lnTo>
                    <a:pt x="101750" y="18243"/>
                  </a:lnTo>
                  <a:lnTo>
                    <a:pt x="104337" y="10872"/>
                  </a:lnTo>
                  <a:lnTo>
                    <a:pt x="104696" y="1432"/>
                  </a:lnTo>
                  <a:lnTo>
                    <a:pt x="105766" y="951"/>
                  </a:lnTo>
                  <a:lnTo>
                    <a:pt x="113862" y="27"/>
                  </a:lnTo>
                  <a:lnTo>
                    <a:pt x="109082" y="0"/>
                  </a:lnTo>
                  <a:lnTo>
                    <a:pt x="107631" y="1054"/>
                  </a:lnTo>
                  <a:lnTo>
                    <a:pt x="96642" y="17323"/>
                  </a:lnTo>
                  <a:lnTo>
                    <a:pt x="75963" y="41092"/>
                  </a:lnTo>
                  <a:lnTo>
                    <a:pt x="57088" y="66092"/>
                  </a:lnTo>
                  <a:lnTo>
                    <a:pt x="47575" y="78842"/>
                  </a:lnTo>
                  <a:lnTo>
                    <a:pt x="28530" y="104161"/>
                  </a:lnTo>
                  <a:lnTo>
                    <a:pt x="23238" y="110846"/>
                  </a:lnTo>
                  <a:lnTo>
                    <a:pt x="17019" y="123760"/>
                  </a:lnTo>
                  <a:lnTo>
                    <a:pt x="1720" y="140979"/>
                  </a:lnTo>
                  <a:lnTo>
                    <a:pt x="739" y="144847"/>
                  </a:lnTo>
                  <a:lnTo>
                    <a:pt x="110" y="150900"/>
                  </a:lnTo>
                  <a:lnTo>
                    <a:pt x="0" y="146890"/>
                  </a:lnTo>
                  <a:lnTo>
                    <a:pt x="1044" y="145548"/>
                  </a:lnTo>
                  <a:lnTo>
                    <a:pt x="13216" y="138162"/>
                  </a:lnTo>
                  <a:lnTo>
                    <a:pt x="16433" y="132660"/>
                  </a:lnTo>
                  <a:lnTo>
                    <a:pt x="18920" y="126687"/>
                  </a:lnTo>
                  <a:lnTo>
                    <a:pt x="2853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8" name="SMARTInkShape-2078"/>
            <p:cNvSpPr/>
            <p:nvPr>
              <p:custDataLst>
                <p:tags r:id="rId110"/>
              </p:custDataLst>
            </p:nvPr>
          </p:nvSpPr>
          <p:spPr>
            <a:xfrm>
              <a:off x="4619625" y="5105403"/>
              <a:ext cx="19051" cy="95248"/>
            </a:xfrm>
            <a:custGeom>
              <a:avLst/>
              <a:gdLst/>
              <a:ahLst/>
              <a:cxnLst/>
              <a:rect l="0" t="0" r="0" b="0"/>
              <a:pathLst>
                <a:path w="19051" h="95248">
                  <a:moveTo>
                    <a:pt x="19050" y="9522"/>
                  </a:moveTo>
                  <a:lnTo>
                    <a:pt x="19050" y="9522"/>
                  </a:lnTo>
                  <a:lnTo>
                    <a:pt x="19050" y="389"/>
                  </a:lnTo>
                  <a:lnTo>
                    <a:pt x="1440" y="0"/>
                  </a:lnTo>
                  <a:lnTo>
                    <a:pt x="960" y="1057"/>
                  </a:lnTo>
                  <a:lnTo>
                    <a:pt x="0" y="47691"/>
                  </a:lnTo>
                  <a:lnTo>
                    <a:pt x="0" y="50842"/>
                  </a:lnTo>
                  <a:lnTo>
                    <a:pt x="1058" y="52944"/>
                  </a:lnTo>
                  <a:lnTo>
                    <a:pt x="2822" y="54345"/>
                  </a:lnTo>
                  <a:lnTo>
                    <a:pt x="5056" y="55279"/>
                  </a:lnTo>
                  <a:lnTo>
                    <a:pt x="6545" y="56960"/>
                  </a:lnTo>
                  <a:lnTo>
                    <a:pt x="8201" y="61649"/>
                  </a:lnTo>
                  <a:lnTo>
                    <a:pt x="9409" y="74433"/>
                  </a:lnTo>
                  <a:lnTo>
                    <a:pt x="17716" y="84243"/>
                  </a:lnTo>
                  <a:lnTo>
                    <a:pt x="1905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19" name="SMARTInkShape-2079"/>
            <p:cNvSpPr/>
            <p:nvPr>
              <p:custDataLst>
                <p:tags r:id="rId111"/>
              </p:custDataLst>
            </p:nvPr>
          </p:nvSpPr>
          <p:spPr>
            <a:xfrm>
              <a:off x="4552986" y="5181600"/>
              <a:ext cx="114265" cy="34064"/>
            </a:xfrm>
            <a:custGeom>
              <a:avLst/>
              <a:gdLst/>
              <a:ahLst/>
              <a:cxnLst/>
              <a:rect l="0" t="0" r="0" b="0"/>
              <a:pathLst>
                <a:path w="114265" h="34064">
                  <a:moveTo>
                    <a:pt x="57114" y="19050"/>
                  </a:moveTo>
                  <a:lnTo>
                    <a:pt x="57114" y="19050"/>
                  </a:lnTo>
                  <a:lnTo>
                    <a:pt x="14395" y="19050"/>
                  </a:lnTo>
                  <a:lnTo>
                    <a:pt x="12760" y="20108"/>
                  </a:lnTo>
                  <a:lnTo>
                    <a:pt x="11669" y="21872"/>
                  </a:lnTo>
                  <a:lnTo>
                    <a:pt x="9920" y="27251"/>
                  </a:lnTo>
                  <a:lnTo>
                    <a:pt x="6858" y="27987"/>
                  </a:lnTo>
                  <a:lnTo>
                    <a:pt x="0" y="28572"/>
                  </a:lnTo>
                  <a:lnTo>
                    <a:pt x="5032" y="33631"/>
                  </a:lnTo>
                  <a:lnTo>
                    <a:pt x="7575" y="34063"/>
                  </a:lnTo>
                  <a:lnTo>
                    <a:pt x="10330" y="33291"/>
                  </a:lnTo>
                  <a:lnTo>
                    <a:pt x="17298" y="29507"/>
                  </a:lnTo>
                  <a:lnTo>
                    <a:pt x="43803" y="27572"/>
                  </a:lnTo>
                  <a:lnTo>
                    <a:pt x="54816" y="22045"/>
                  </a:lnTo>
                  <a:lnTo>
                    <a:pt x="69955" y="18879"/>
                  </a:lnTo>
                  <a:lnTo>
                    <a:pt x="82674" y="12767"/>
                  </a:lnTo>
                  <a:lnTo>
                    <a:pt x="98319" y="9427"/>
                  </a:lnTo>
                  <a:lnTo>
                    <a:pt x="1142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23" name="SMARTInkShape-Group434"/>
          <p:cNvGrpSpPr/>
          <p:nvPr/>
        </p:nvGrpSpPr>
        <p:grpSpPr>
          <a:xfrm>
            <a:off x="4933984" y="4829178"/>
            <a:ext cx="133317" cy="85331"/>
            <a:chOff x="4933984" y="4829178"/>
            <a:chExt cx="133317" cy="85331"/>
          </a:xfrm>
        </p:grpSpPr>
        <p:sp>
          <p:nvSpPr>
            <p:cNvPr id="20321" name="SMARTInkShape-2080"/>
            <p:cNvSpPr/>
            <p:nvPr>
              <p:custDataLst>
                <p:tags r:id="rId102"/>
              </p:custDataLst>
            </p:nvPr>
          </p:nvSpPr>
          <p:spPr>
            <a:xfrm>
              <a:off x="4933984" y="4829178"/>
              <a:ext cx="133317" cy="19048"/>
            </a:xfrm>
            <a:custGeom>
              <a:avLst/>
              <a:gdLst/>
              <a:ahLst/>
              <a:cxnLst/>
              <a:rect l="0" t="0" r="0" b="0"/>
              <a:pathLst>
                <a:path w="133317" h="19048">
                  <a:moveTo>
                    <a:pt x="28541" y="19047"/>
                  </a:moveTo>
                  <a:lnTo>
                    <a:pt x="28541" y="19047"/>
                  </a:lnTo>
                  <a:lnTo>
                    <a:pt x="20340" y="19047"/>
                  </a:lnTo>
                  <a:lnTo>
                    <a:pt x="19899" y="17989"/>
                  </a:lnTo>
                  <a:lnTo>
                    <a:pt x="19132" y="10846"/>
                  </a:lnTo>
                  <a:lnTo>
                    <a:pt x="16245" y="10111"/>
                  </a:lnTo>
                  <a:lnTo>
                    <a:pt x="9501" y="9522"/>
                  </a:lnTo>
                  <a:lnTo>
                    <a:pt x="0" y="19013"/>
                  </a:lnTo>
                  <a:lnTo>
                    <a:pt x="8170" y="19044"/>
                  </a:lnTo>
                  <a:lnTo>
                    <a:pt x="17576" y="10846"/>
                  </a:lnTo>
                  <a:lnTo>
                    <a:pt x="32882" y="8725"/>
                  </a:lnTo>
                  <a:lnTo>
                    <a:pt x="44879" y="3054"/>
                  </a:lnTo>
                  <a:lnTo>
                    <a:pt x="88328" y="50"/>
                  </a:lnTo>
                  <a:lnTo>
                    <a:pt x="117038" y="0"/>
                  </a:lnTo>
                  <a:lnTo>
                    <a:pt x="119289" y="1057"/>
                  </a:lnTo>
                  <a:lnTo>
                    <a:pt x="120790" y="2820"/>
                  </a:lnTo>
                  <a:lnTo>
                    <a:pt x="121790" y="5054"/>
                  </a:lnTo>
                  <a:lnTo>
                    <a:pt x="123515" y="6544"/>
                  </a:lnTo>
                  <a:lnTo>
                    <a:pt x="133316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22" name="SMARTInkShape-2081"/>
            <p:cNvSpPr/>
            <p:nvPr>
              <p:custDataLst>
                <p:tags r:id="rId103"/>
              </p:custDataLst>
            </p:nvPr>
          </p:nvSpPr>
          <p:spPr>
            <a:xfrm>
              <a:off x="4935285" y="4886325"/>
              <a:ext cx="122491" cy="28184"/>
            </a:xfrm>
            <a:custGeom>
              <a:avLst/>
              <a:gdLst/>
              <a:ahLst/>
              <a:cxnLst/>
              <a:rect l="0" t="0" r="0" b="0"/>
              <a:pathLst>
                <a:path w="122491" h="28184">
                  <a:moveTo>
                    <a:pt x="74865" y="0"/>
                  </a:moveTo>
                  <a:lnTo>
                    <a:pt x="74865" y="0"/>
                  </a:lnTo>
                  <a:lnTo>
                    <a:pt x="37903" y="0"/>
                  </a:lnTo>
                  <a:lnTo>
                    <a:pt x="34348" y="1058"/>
                  </a:lnTo>
                  <a:lnTo>
                    <a:pt x="31979" y="2822"/>
                  </a:lnTo>
                  <a:lnTo>
                    <a:pt x="30399" y="5056"/>
                  </a:lnTo>
                  <a:lnTo>
                    <a:pt x="28288" y="6545"/>
                  </a:lnTo>
                  <a:lnTo>
                    <a:pt x="19316" y="9133"/>
                  </a:lnTo>
                  <a:lnTo>
                    <a:pt x="8318" y="18931"/>
                  </a:lnTo>
                  <a:lnTo>
                    <a:pt x="0" y="19040"/>
                  </a:lnTo>
                  <a:lnTo>
                    <a:pt x="4117" y="19047"/>
                  </a:lnTo>
                  <a:lnTo>
                    <a:pt x="5475" y="20106"/>
                  </a:lnTo>
                  <a:lnTo>
                    <a:pt x="6983" y="24106"/>
                  </a:lnTo>
                  <a:lnTo>
                    <a:pt x="8443" y="25595"/>
                  </a:lnTo>
                  <a:lnTo>
                    <a:pt x="16284" y="28183"/>
                  </a:lnTo>
                  <a:lnTo>
                    <a:pt x="27888" y="20984"/>
                  </a:lnTo>
                  <a:lnTo>
                    <a:pt x="73632" y="19052"/>
                  </a:lnTo>
                  <a:lnTo>
                    <a:pt x="106257" y="19050"/>
                  </a:lnTo>
                  <a:lnTo>
                    <a:pt x="112806" y="16228"/>
                  </a:lnTo>
                  <a:lnTo>
                    <a:pt x="12249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29" name="SMARTInkShape-Group435"/>
          <p:cNvGrpSpPr/>
          <p:nvPr/>
        </p:nvGrpSpPr>
        <p:grpSpPr>
          <a:xfrm>
            <a:off x="5134381" y="4600694"/>
            <a:ext cx="342492" cy="557820"/>
            <a:chOff x="5134381" y="4600694"/>
            <a:chExt cx="342492" cy="557820"/>
          </a:xfrm>
        </p:grpSpPr>
        <p:sp>
          <p:nvSpPr>
            <p:cNvPr id="20324" name="SMARTInkShape-2082"/>
            <p:cNvSpPr/>
            <p:nvPr>
              <p:custDataLst>
                <p:tags r:id="rId97"/>
              </p:custDataLst>
            </p:nvPr>
          </p:nvSpPr>
          <p:spPr>
            <a:xfrm>
              <a:off x="5362575" y="4600694"/>
              <a:ext cx="114298" cy="190382"/>
            </a:xfrm>
            <a:custGeom>
              <a:avLst/>
              <a:gdLst/>
              <a:ahLst/>
              <a:cxnLst/>
              <a:rect l="0" t="0" r="0" b="0"/>
              <a:pathLst>
                <a:path w="114298" h="190382">
                  <a:moveTo>
                    <a:pt x="57150" y="76081"/>
                  </a:moveTo>
                  <a:lnTo>
                    <a:pt x="57150" y="76081"/>
                  </a:lnTo>
                  <a:lnTo>
                    <a:pt x="57150" y="71024"/>
                  </a:lnTo>
                  <a:lnTo>
                    <a:pt x="58208" y="69535"/>
                  </a:lnTo>
                  <a:lnTo>
                    <a:pt x="59972" y="68542"/>
                  </a:lnTo>
                  <a:lnTo>
                    <a:pt x="62206" y="67880"/>
                  </a:lnTo>
                  <a:lnTo>
                    <a:pt x="63695" y="66380"/>
                  </a:lnTo>
                  <a:lnTo>
                    <a:pt x="65351" y="61892"/>
                  </a:lnTo>
                  <a:lnTo>
                    <a:pt x="66851" y="60271"/>
                  </a:lnTo>
                  <a:lnTo>
                    <a:pt x="71339" y="58471"/>
                  </a:lnTo>
                  <a:lnTo>
                    <a:pt x="72960" y="56933"/>
                  </a:lnTo>
                  <a:lnTo>
                    <a:pt x="80830" y="43900"/>
                  </a:lnTo>
                  <a:lnTo>
                    <a:pt x="86372" y="40611"/>
                  </a:lnTo>
                  <a:lnTo>
                    <a:pt x="89331" y="39735"/>
                  </a:lnTo>
                  <a:lnTo>
                    <a:pt x="91305" y="38091"/>
                  </a:lnTo>
                  <a:lnTo>
                    <a:pt x="103297" y="20693"/>
                  </a:lnTo>
                  <a:lnTo>
                    <a:pt x="104337" y="14397"/>
                  </a:lnTo>
                  <a:lnTo>
                    <a:pt x="105541" y="12733"/>
                  </a:lnTo>
                  <a:lnTo>
                    <a:pt x="107402" y="11624"/>
                  </a:lnTo>
                  <a:lnTo>
                    <a:pt x="112937" y="9844"/>
                  </a:lnTo>
                  <a:lnTo>
                    <a:pt x="113694" y="6779"/>
                  </a:lnTo>
                  <a:lnTo>
                    <a:pt x="114289" y="0"/>
                  </a:lnTo>
                  <a:lnTo>
                    <a:pt x="114297" y="4973"/>
                  </a:lnTo>
                  <a:lnTo>
                    <a:pt x="111477" y="10257"/>
                  </a:lnTo>
                  <a:lnTo>
                    <a:pt x="107753" y="16134"/>
                  </a:lnTo>
                  <a:lnTo>
                    <a:pt x="104599" y="25393"/>
                  </a:lnTo>
                  <a:lnTo>
                    <a:pt x="70883" y="69927"/>
                  </a:lnTo>
                  <a:lnTo>
                    <a:pt x="68545" y="77932"/>
                  </a:lnTo>
                  <a:lnTo>
                    <a:pt x="61862" y="85018"/>
                  </a:lnTo>
                  <a:lnTo>
                    <a:pt x="52894" y="92753"/>
                  </a:lnTo>
                  <a:lnTo>
                    <a:pt x="25482" y="131535"/>
                  </a:lnTo>
                  <a:lnTo>
                    <a:pt x="7365" y="171275"/>
                  </a:lnTo>
                  <a:lnTo>
                    <a:pt x="3273" y="177656"/>
                  </a:lnTo>
                  <a:lnTo>
                    <a:pt x="0" y="1903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25" name="SMARTInkShape-2083"/>
            <p:cNvSpPr/>
            <p:nvPr>
              <p:custDataLst>
                <p:tags r:id="rId98"/>
              </p:custDataLst>
            </p:nvPr>
          </p:nvSpPr>
          <p:spPr>
            <a:xfrm>
              <a:off x="5229235" y="4840027"/>
              <a:ext cx="142866" cy="25925"/>
            </a:xfrm>
            <a:custGeom>
              <a:avLst/>
              <a:gdLst/>
              <a:ahLst/>
              <a:cxnLst/>
              <a:rect l="0" t="0" r="0" b="0"/>
              <a:pathLst>
                <a:path w="142866" h="25925">
                  <a:moveTo>
                    <a:pt x="9515" y="17723"/>
                  </a:moveTo>
                  <a:lnTo>
                    <a:pt x="9515" y="17723"/>
                  </a:lnTo>
                  <a:lnTo>
                    <a:pt x="4459" y="17723"/>
                  </a:lnTo>
                  <a:lnTo>
                    <a:pt x="2970" y="18781"/>
                  </a:lnTo>
                  <a:lnTo>
                    <a:pt x="1976" y="20545"/>
                  </a:lnTo>
                  <a:lnTo>
                    <a:pt x="383" y="25924"/>
                  </a:lnTo>
                  <a:lnTo>
                    <a:pt x="0" y="18081"/>
                  </a:lnTo>
                  <a:lnTo>
                    <a:pt x="5050" y="17829"/>
                  </a:lnTo>
                  <a:lnTo>
                    <a:pt x="6538" y="16735"/>
                  </a:lnTo>
                  <a:lnTo>
                    <a:pt x="8192" y="12698"/>
                  </a:lnTo>
                  <a:lnTo>
                    <a:pt x="9691" y="11198"/>
                  </a:lnTo>
                  <a:lnTo>
                    <a:pt x="14180" y="9531"/>
                  </a:lnTo>
                  <a:lnTo>
                    <a:pt x="59391" y="5391"/>
                  </a:lnTo>
                  <a:lnTo>
                    <a:pt x="76858" y="664"/>
                  </a:lnTo>
                  <a:lnTo>
                    <a:pt x="82985" y="0"/>
                  </a:lnTo>
                  <a:lnTo>
                    <a:pt x="92615" y="2085"/>
                  </a:lnTo>
                  <a:lnTo>
                    <a:pt x="101481" y="5481"/>
                  </a:lnTo>
                  <a:lnTo>
                    <a:pt x="142865" y="81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26" name="SMARTInkShape-2084"/>
            <p:cNvSpPr/>
            <p:nvPr>
              <p:custDataLst>
                <p:tags r:id="rId99"/>
              </p:custDataLst>
            </p:nvPr>
          </p:nvSpPr>
          <p:spPr>
            <a:xfrm>
              <a:off x="5134381" y="4972050"/>
              <a:ext cx="123420" cy="171413"/>
            </a:xfrm>
            <a:custGeom>
              <a:avLst/>
              <a:gdLst/>
              <a:ahLst/>
              <a:cxnLst/>
              <a:rect l="0" t="0" r="0" b="0"/>
              <a:pathLst>
                <a:path w="123420" h="171413">
                  <a:moveTo>
                    <a:pt x="104369" y="9525"/>
                  </a:moveTo>
                  <a:lnTo>
                    <a:pt x="104369" y="9525"/>
                  </a:lnTo>
                  <a:lnTo>
                    <a:pt x="104369" y="10"/>
                  </a:lnTo>
                  <a:lnTo>
                    <a:pt x="96168" y="0"/>
                  </a:lnTo>
                  <a:lnTo>
                    <a:pt x="95727" y="1059"/>
                  </a:lnTo>
                  <a:lnTo>
                    <a:pt x="95237" y="5057"/>
                  </a:lnTo>
                  <a:lnTo>
                    <a:pt x="92196" y="10361"/>
                  </a:lnTo>
                  <a:lnTo>
                    <a:pt x="70399" y="34958"/>
                  </a:lnTo>
                  <a:lnTo>
                    <a:pt x="56149" y="64692"/>
                  </a:lnTo>
                  <a:lnTo>
                    <a:pt x="21812" y="111899"/>
                  </a:lnTo>
                  <a:lnTo>
                    <a:pt x="13351" y="127112"/>
                  </a:lnTo>
                  <a:lnTo>
                    <a:pt x="9677" y="140590"/>
                  </a:lnTo>
                  <a:lnTo>
                    <a:pt x="2683" y="150028"/>
                  </a:lnTo>
                  <a:lnTo>
                    <a:pt x="0" y="160150"/>
                  </a:lnTo>
                  <a:lnTo>
                    <a:pt x="7831" y="169971"/>
                  </a:lnTo>
                  <a:lnTo>
                    <a:pt x="11368" y="170792"/>
                  </a:lnTo>
                  <a:lnTo>
                    <a:pt x="23274" y="171412"/>
                  </a:lnTo>
                  <a:lnTo>
                    <a:pt x="28816" y="168611"/>
                  </a:lnTo>
                  <a:lnTo>
                    <a:pt x="34806" y="164897"/>
                  </a:lnTo>
                  <a:lnTo>
                    <a:pt x="47276" y="162511"/>
                  </a:lnTo>
                  <a:lnTo>
                    <a:pt x="50432" y="162316"/>
                  </a:lnTo>
                  <a:lnTo>
                    <a:pt x="56761" y="159276"/>
                  </a:lnTo>
                  <a:lnTo>
                    <a:pt x="63101" y="155456"/>
                  </a:lnTo>
                  <a:lnTo>
                    <a:pt x="72621" y="152248"/>
                  </a:lnTo>
                  <a:lnTo>
                    <a:pt x="82144" y="146122"/>
                  </a:lnTo>
                  <a:lnTo>
                    <a:pt x="91669" y="142779"/>
                  </a:lnTo>
                  <a:lnTo>
                    <a:pt x="114482" y="126002"/>
                  </a:lnTo>
                  <a:lnTo>
                    <a:pt x="12341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27" name="SMARTInkShape-2085"/>
            <p:cNvSpPr/>
            <p:nvPr>
              <p:custDataLst>
                <p:tags r:id="rId100"/>
              </p:custDataLst>
            </p:nvPr>
          </p:nvSpPr>
          <p:spPr>
            <a:xfrm>
              <a:off x="5257930" y="5000625"/>
              <a:ext cx="76071" cy="152401"/>
            </a:xfrm>
            <a:custGeom>
              <a:avLst/>
              <a:gdLst/>
              <a:ahLst/>
              <a:cxnLst/>
              <a:rect l="0" t="0" r="0" b="0"/>
              <a:pathLst>
                <a:path w="76071" h="152401">
                  <a:moveTo>
                    <a:pt x="66545" y="9525"/>
                  </a:moveTo>
                  <a:lnTo>
                    <a:pt x="66545" y="9525"/>
                  </a:lnTo>
                  <a:lnTo>
                    <a:pt x="71601" y="9525"/>
                  </a:lnTo>
                  <a:lnTo>
                    <a:pt x="73090" y="8467"/>
                  </a:lnTo>
                  <a:lnTo>
                    <a:pt x="74084" y="6703"/>
                  </a:lnTo>
                  <a:lnTo>
                    <a:pt x="76070" y="3"/>
                  </a:lnTo>
                  <a:lnTo>
                    <a:pt x="76070" y="0"/>
                  </a:lnTo>
                  <a:lnTo>
                    <a:pt x="61881" y="14189"/>
                  </a:lnTo>
                  <a:lnTo>
                    <a:pt x="59180" y="19712"/>
                  </a:lnTo>
                  <a:lnTo>
                    <a:pt x="58460" y="22666"/>
                  </a:lnTo>
                  <a:lnTo>
                    <a:pt x="31210" y="68915"/>
                  </a:lnTo>
                  <a:lnTo>
                    <a:pt x="28616" y="79311"/>
                  </a:lnTo>
                  <a:lnTo>
                    <a:pt x="12041" y="112125"/>
                  </a:lnTo>
                  <a:lnTo>
                    <a:pt x="11159" y="116025"/>
                  </a:lnTo>
                  <a:lnTo>
                    <a:pt x="9512" y="118625"/>
                  </a:lnTo>
                  <a:lnTo>
                    <a:pt x="7357" y="120357"/>
                  </a:lnTo>
                  <a:lnTo>
                    <a:pt x="4861" y="121514"/>
                  </a:lnTo>
                  <a:lnTo>
                    <a:pt x="3198" y="124401"/>
                  </a:lnTo>
                  <a:lnTo>
                    <a:pt x="163" y="142033"/>
                  </a:lnTo>
                  <a:lnTo>
                    <a:pt x="0" y="147087"/>
                  </a:lnTo>
                  <a:lnTo>
                    <a:pt x="1015" y="148858"/>
                  </a:lnTo>
                  <a:lnTo>
                    <a:pt x="2750" y="150039"/>
                  </a:lnTo>
                  <a:lnTo>
                    <a:pt x="939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28" name="SMARTInkShape-2086"/>
            <p:cNvSpPr/>
            <p:nvPr>
              <p:custDataLst>
                <p:tags r:id="rId101"/>
              </p:custDataLst>
            </p:nvPr>
          </p:nvSpPr>
          <p:spPr>
            <a:xfrm>
              <a:off x="5343525" y="5095875"/>
              <a:ext cx="85715" cy="62639"/>
            </a:xfrm>
            <a:custGeom>
              <a:avLst/>
              <a:gdLst/>
              <a:ahLst/>
              <a:cxnLst/>
              <a:rect l="0" t="0" r="0" b="0"/>
              <a:pathLst>
                <a:path w="85715" h="62639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166" y="8201"/>
                  </a:lnTo>
                  <a:lnTo>
                    <a:pt x="10859" y="17609"/>
                  </a:lnTo>
                  <a:lnTo>
                    <a:pt x="9920" y="23680"/>
                  </a:lnTo>
                  <a:lnTo>
                    <a:pt x="8730" y="25312"/>
                  </a:lnTo>
                  <a:lnTo>
                    <a:pt x="6879" y="26400"/>
                  </a:lnTo>
                  <a:lnTo>
                    <a:pt x="4586" y="27124"/>
                  </a:lnTo>
                  <a:lnTo>
                    <a:pt x="3057" y="28666"/>
                  </a:lnTo>
                  <a:lnTo>
                    <a:pt x="1358" y="33202"/>
                  </a:lnTo>
                  <a:lnTo>
                    <a:pt x="0" y="57112"/>
                  </a:lnTo>
                  <a:lnTo>
                    <a:pt x="8201" y="57147"/>
                  </a:lnTo>
                  <a:lnTo>
                    <a:pt x="8642" y="58206"/>
                  </a:lnTo>
                  <a:lnTo>
                    <a:pt x="9132" y="62206"/>
                  </a:lnTo>
                  <a:lnTo>
                    <a:pt x="10321" y="62638"/>
                  </a:lnTo>
                  <a:lnTo>
                    <a:pt x="19833" y="58547"/>
                  </a:lnTo>
                  <a:lnTo>
                    <a:pt x="35838" y="56147"/>
                  </a:lnTo>
                  <a:lnTo>
                    <a:pt x="45864" y="48956"/>
                  </a:lnTo>
                  <a:lnTo>
                    <a:pt x="54882" y="46830"/>
                  </a:lnTo>
                  <a:lnTo>
                    <a:pt x="84239" y="20525"/>
                  </a:lnTo>
                  <a:lnTo>
                    <a:pt x="85594" y="10978"/>
                  </a:lnTo>
                  <a:lnTo>
                    <a:pt x="85714" y="1451"/>
                  </a:lnTo>
                  <a:lnTo>
                    <a:pt x="84660" y="967"/>
                  </a:lnTo>
                  <a:lnTo>
                    <a:pt x="44435" y="3"/>
                  </a:lnTo>
                  <a:lnTo>
                    <a:pt x="42323" y="1060"/>
                  </a:lnTo>
                  <a:lnTo>
                    <a:pt x="40915" y="2823"/>
                  </a:lnTo>
                  <a:lnTo>
                    <a:pt x="38293" y="7605"/>
                  </a:lnTo>
                  <a:lnTo>
                    <a:pt x="25007" y="22390"/>
                  </a:lnTo>
                  <a:lnTo>
                    <a:pt x="18875" y="25826"/>
                  </a:lnTo>
                  <a:lnTo>
                    <a:pt x="15758" y="26743"/>
                  </a:lnTo>
                  <a:lnTo>
                    <a:pt x="13681" y="28412"/>
                  </a:lnTo>
                  <a:lnTo>
                    <a:pt x="11372" y="33088"/>
                  </a:lnTo>
                  <a:lnTo>
                    <a:pt x="95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330" name="SMARTInkShape-2087"/>
          <p:cNvSpPr/>
          <p:nvPr>
            <p:custDataLst>
              <p:tags r:id="rId6"/>
            </p:custDataLst>
          </p:nvPr>
        </p:nvSpPr>
        <p:spPr>
          <a:xfrm>
            <a:off x="5572125" y="4638675"/>
            <a:ext cx="304801" cy="628651"/>
          </a:xfrm>
          <a:custGeom>
            <a:avLst/>
            <a:gdLst/>
            <a:ahLst/>
            <a:cxnLst/>
            <a:rect l="0" t="0" r="0" b="0"/>
            <a:pathLst>
              <a:path w="304801" h="628651">
                <a:moveTo>
                  <a:pt x="304800" y="19050"/>
                </a:moveTo>
                <a:lnTo>
                  <a:pt x="304800" y="19050"/>
                </a:lnTo>
                <a:lnTo>
                  <a:pt x="304800" y="13993"/>
                </a:lnTo>
                <a:lnTo>
                  <a:pt x="303742" y="12504"/>
                </a:lnTo>
                <a:lnTo>
                  <a:pt x="301978" y="11511"/>
                </a:lnTo>
                <a:lnTo>
                  <a:pt x="295309" y="9535"/>
                </a:lnTo>
                <a:lnTo>
                  <a:pt x="304409" y="9525"/>
                </a:lnTo>
                <a:lnTo>
                  <a:pt x="304800" y="0"/>
                </a:lnTo>
                <a:lnTo>
                  <a:pt x="304800" y="5057"/>
                </a:lnTo>
                <a:lnTo>
                  <a:pt x="303742" y="6546"/>
                </a:lnTo>
                <a:lnTo>
                  <a:pt x="301978" y="7539"/>
                </a:lnTo>
                <a:lnTo>
                  <a:pt x="299744" y="8201"/>
                </a:lnTo>
                <a:lnTo>
                  <a:pt x="287467" y="17610"/>
                </a:lnTo>
                <a:lnTo>
                  <a:pt x="244464" y="60336"/>
                </a:lnTo>
                <a:lnTo>
                  <a:pt x="240942" y="66680"/>
                </a:lnTo>
                <a:lnTo>
                  <a:pt x="233625" y="84432"/>
                </a:lnTo>
                <a:lnTo>
                  <a:pt x="206341" y="130616"/>
                </a:lnTo>
                <a:lnTo>
                  <a:pt x="187673" y="161984"/>
                </a:lnTo>
                <a:lnTo>
                  <a:pt x="159142" y="206378"/>
                </a:lnTo>
                <a:lnTo>
                  <a:pt x="140104" y="245664"/>
                </a:lnTo>
                <a:lnTo>
                  <a:pt x="125826" y="268934"/>
                </a:lnTo>
                <a:lnTo>
                  <a:pt x="101668" y="314619"/>
                </a:lnTo>
                <a:lnTo>
                  <a:pt x="82977" y="356932"/>
                </a:lnTo>
                <a:lnTo>
                  <a:pt x="63909" y="397821"/>
                </a:lnTo>
                <a:lnTo>
                  <a:pt x="54862" y="411760"/>
                </a:lnTo>
                <a:lnTo>
                  <a:pt x="37686" y="457142"/>
                </a:lnTo>
                <a:lnTo>
                  <a:pt x="13742" y="501452"/>
                </a:lnTo>
                <a:lnTo>
                  <a:pt x="8837" y="529232"/>
                </a:lnTo>
                <a:lnTo>
                  <a:pt x="2059" y="542729"/>
                </a:lnTo>
                <a:lnTo>
                  <a:pt x="8" y="587375"/>
                </a:lnTo>
                <a:lnTo>
                  <a:pt x="0" y="604574"/>
                </a:lnTo>
                <a:lnTo>
                  <a:pt x="1058" y="606250"/>
                </a:lnTo>
                <a:lnTo>
                  <a:pt x="2822" y="607366"/>
                </a:lnTo>
                <a:lnTo>
                  <a:pt x="9132" y="609469"/>
                </a:lnTo>
                <a:lnTo>
                  <a:pt x="9525" y="619115"/>
                </a:lnTo>
                <a:lnTo>
                  <a:pt x="18934" y="619125"/>
                </a:lnTo>
                <a:lnTo>
                  <a:pt x="9525" y="6286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31" name="SMARTInkShape-2088"/>
          <p:cNvSpPr/>
          <p:nvPr>
            <p:custDataLst>
              <p:tags r:id="rId7"/>
            </p:custDataLst>
          </p:nvPr>
        </p:nvSpPr>
        <p:spPr>
          <a:xfrm>
            <a:off x="8115304" y="3648075"/>
            <a:ext cx="219072" cy="85723"/>
          </a:xfrm>
          <a:custGeom>
            <a:avLst/>
            <a:gdLst/>
            <a:ahLst/>
            <a:cxnLst/>
            <a:rect l="0" t="0" r="0" b="0"/>
            <a:pathLst>
              <a:path w="219072" h="85723">
                <a:moveTo>
                  <a:pt x="9521" y="28575"/>
                </a:moveTo>
                <a:lnTo>
                  <a:pt x="9521" y="28575"/>
                </a:lnTo>
                <a:lnTo>
                  <a:pt x="387" y="19443"/>
                </a:lnTo>
                <a:lnTo>
                  <a:pt x="0" y="9644"/>
                </a:lnTo>
                <a:lnTo>
                  <a:pt x="9520" y="0"/>
                </a:lnTo>
                <a:lnTo>
                  <a:pt x="9521" y="33202"/>
                </a:lnTo>
                <a:lnTo>
                  <a:pt x="12343" y="38745"/>
                </a:lnTo>
                <a:lnTo>
                  <a:pt x="17722" y="45871"/>
                </a:lnTo>
                <a:lnTo>
                  <a:pt x="18785" y="54883"/>
                </a:lnTo>
                <a:lnTo>
                  <a:pt x="18931" y="60728"/>
                </a:lnTo>
                <a:lnTo>
                  <a:pt x="20027" y="62711"/>
                </a:lnTo>
                <a:lnTo>
                  <a:pt x="21817" y="64032"/>
                </a:lnTo>
                <a:lnTo>
                  <a:pt x="24068" y="64913"/>
                </a:lnTo>
                <a:lnTo>
                  <a:pt x="25569" y="66559"/>
                </a:lnTo>
                <a:lnTo>
                  <a:pt x="29366" y="76272"/>
                </a:lnTo>
                <a:lnTo>
                  <a:pt x="36737" y="84271"/>
                </a:lnTo>
                <a:lnTo>
                  <a:pt x="46178" y="85597"/>
                </a:lnTo>
                <a:lnTo>
                  <a:pt x="61773" y="85722"/>
                </a:lnTo>
                <a:lnTo>
                  <a:pt x="67317" y="82901"/>
                </a:lnTo>
                <a:lnTo>
                  <a:pt x="110319" y="51771"/>
                </a:lnTo>
                <a:lnTo>
                  <a:pt x="123663" y="45622"/>
                </a:lnTo>
                <a:lnTo>
                  <a:pt x="139676" y="32545"/>
                </a:lnTo>
                <a:lnTo>
                  <a:pt x="152391" y="26537"/>
                </a:lnTo>
                <a:lnTo>
                  <a:pt x="155568" y="24041"/>
                </a:lnTo>
                <a:lnTo>
                  <a:pt x="159098" y="18446"/>
                </a:lnTo>
                <a:lnTo>
                  <a:pt x="160038" y="15473"/>
                </a:lnTo>
                <a:lnTo>
                  <a:pt x="161725" y="13490"/>
                </a:lnTo>
                <a:lnTo>
                  <a:pt x="169957" y="10047"/>
                </a:lnTo>
                <a:lnTo>
                  <a:pt x="180967" y="9525"/>
                </a:lnTo>
                <a:lnTo>
                  <a:pt x="180971" y="34"/>
                </a:lnTo>
                <a:lnTo>
                  <a:pt x="195552" y="0"/>
                </a:lnTo>
                <a:lnTo>
                  <a:pt x="197042" y="1058"/>
                </a:lnTo>
                <a:lnTo>
                  <a:pt x="198035" y="2822"/>
                </a:lnTo>
                <a:lnTo>
                  <a:pt x="198698" y="5057"/>
                </a:lnTo>
                <a:lnTo>
                  <a:pt x="200198" y="6546"/>
                </a:lnTo>
                <a:lnTo>
                  <a:pt x="209119" y="9408"/>
                </a:lnTo>
                <a:lnTo>
                  <a:pt x="219071" y="95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345" name="SMARTInkShape-Group438"/>
          <p:cNvGrpSpPr/>
          <p:nvPr/>
        </p:nvGrpSpPr>
        <p:grpSpPr>
          <a:xfrm>
            <a:off x="5896014" y="4676892"/>
            <a:ext cx="571462" cy="571384"/>
            <a:chOff x="5896014" y="4676892"/>
            <a:chExt cx="571462" cy="571384"/>
          </a:xfrm>
        </p:grpSpPr>
        <p:sp>
          <p:nvSpPr>
            <p:cNvPr id="20332" name="SMARTInkShape-2089"/>
            <p:cNvSpPr/>
            <p:nvPr>
              <p:custDataLst>
                <p:tags r:id="rId84"/>
              </p:custDataLst>
            </p:nvPr>
          </p:nvSpPr>
          <p:spPr>
            <a:xfrm>
              <a:off x="6087800" y="4762500"/>
              <a:ext cx="103451" cy="9526"/>
            </a:xfrm>
            <a:custGeom>
              <a:avLst/>
              <a:gdLst/>
              <a:ahLst/>
              <a:cxnLst/>
              <a:rect l="0" t="0" r="0" b="0"/>
              <a:pathLst>
                <a:path w="103451" h="9526">
                  <a:moveTo>
                    <a:pt x="17725" y="9525"/>
                  </a:moveTo>
                  <a:lnTo>
                    <a:pt x="17725" y="9525"/>
                  </a:lnTo>
                  <a:lnTo>
                    <a:pt x="17725" y="4468"/>
                  </a:lnTo>
                  <a:lnTo>
                    <a:pt x="16667" y="2979"/>
                  </a:lnTo>
                  <a:lnTo>
                    <a:pt x="14903" y="1986"/>
                  </a:lnTo>
                  <a:lnTo>
                    <a:pt x="8210" y="3"/>
                  </a:lnTo>
                  <a:lnTo>
                    <a:pt x="0" y="0"/>
                  </a:lnTo>
                  <a:lnTo>
                    <a:pt x="6992" y="0"/>
                  </a:lnTo>
                  <a:lnTo>
                    <a:pt x="7664" y="2822"/>
                  </a:lnTo>
                  <a:lnTo>
                    <a:pt x="8093" y="8201"/>
                  </a:lnTo>
                  <a:lnTo>
                    <a:pt x="10975" y="8936"/>
                  </a:lnTo>
                  <a:lnTo>
                    <a:pt x="55831" y="9524"/>
                  </a:lnTo>
                  <a:lnTo>
                    <a:pt x="59004" y="9525"/>
                  </a:lnTo>
                  <a:lnTo>
                    <a:pt x="65352" y="6702"/>
                  </a:lnTo>
                  <a:lnTo>
                    <a:pt x="71701" y="2979"/>
                  </a:lnTo>
                  <a:lnTo>
                    <a:pt x="84400" y="589"/>
                  </a:lnTo>
                  <a:lnTo>
                    <a:pt x="103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3" name="SMARTInkShape-2090"/>
            <p:cNvSpPr/>
            <p:nvPr>
              <p:custDataLst>
                <p:tags r:id="rId85"/>
              </p:custDataLst>
            </p:nvPr>
          </p:nvSpPr>
          <p:spPr>
            <a:xfrm>
              <a:off x="6124705" y="4709387"/>
              <a:ext cx="85596" cy="148364"/>
            </a:xfrm>
            <a:custGeom>
              <a:avLst/>
              <a:gdLst/>
              <a:ahLst/>
              <a:cxnLst/>
              <a:rect l="0" t="0" r="0" b="0"/>
              <a:pathLst>
                <a:path w="85596" h="148364">
                  <a:moveTo>
                    <a:pt x="85595" y="5488"/>
                  </a:moveTo>
                  <a:lnTo>
                    <a:pt x="85595" y="5488"/>
                  </a:lnTo>
                  <a:lnTo>
                    <a:pt x="80539" y="431"/>
                  </a:lnTo>
                  <a:lnTo>
                    <a:pt x="79050" y="0"/>
                  </a:lnTo>
                  <a:lnTo>
                    <a:pt x="78056" y="772"/>
                  </a:lnTo>
                  <a:lnTo>
                    <a:pt x="76186" y="5212"/>
                  </a:lnTo>
                  <a:lnTo>
                    <a:pt x="56360" y="28019"/>
                  </a:lnTo>
                  <a:lnTo>
                    <a:pt x="31250" y="70020"/>
                  </a:lnTo>
                  <a:lnTo>
                    <a:pt x="23943" y="89496"/>
                  </a:lnTo>
                  <a:lnTo>
                    <a:pt x="12043" y="109618"/>
                  </a:lnTo>
                  <a:lnTo>
                    <a:pt x="0" y="146754"/>
                  </a:lnTo>
                  <a:lnTo>
                    <a:pt x="1015" y="147290"/>
                  </a:lnTo>
                  <a:lnTo>
                    <a:pt x="9395" y="1483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4" name="SMARTInkShape-2091"/>
            <p:cNvSpPr/>
            <p:nvPr>
              <p:custDataLst>
                <p:tags r:id="rId86"/>
              </p:custDataLst>
            </p:nvPr>
          </p:nvSpPr>
          <p:spPr>
            <a:xfrm>
              <a:off x="5947645" y="4695825"/>
              <a:ext cx="110245" cy="152401"/>
            </a:xfrm>
            <a:custGeom>
              <a:avLst/>
              <a:gdLst/>
              <a:ahLst/>
              <a:cxnLst/>
              <a:rect l="0" t="0" r="0" b="0"/>
              <a:pathLst>
                <a:path w="110245" h="152401">
                  <a:moveTo>
                    <a:pt x="24530" y="0"/>
                  </a:moveTo>
                  <a:lnTo>
                    <a:pt x="24530" y="0"/>
                  </a:lnTo>
                  <a:lnTo>
                    <a:pt x="15398" y="0"/>
                  </a:lnTo>
                  <a:lnTo>
                    <a:pt x="5599" y="9408"/>
                  </a:lnTo>
                  <a:lnTo>
                    <a:pt x="5491" y="1313"/>
                  </a:lnTo>
                  <a:lnTo>
                    <a:pt x="6545" y="876"/>
                  </a:lnTo>
                  <a:lnTo>
                    <a:pt x="53122" y="0"/>
                  </a:lnTo>
                  <a:lnTo>
                    <a:pt x="98732" y="0"/>
                  </a:lnTo>
                  <a:lnTo>
                    <a:pt x="110124" y="9408"/>
                  </a:lnTo>
                  <a:lnTo>
                    <a:pt x="110244" y="17716"/>
                  </a:lnTo>
                  <a:lnTo>
                    <a:pt x="109190" y="18161"/>
                  </a:lnTo>
                  <a:lnTo>
                    <a:pt x="105195" y="18655"/>
                  </a:lnTo>
                  <a:lnTo>
                    <a:pt x="99892" y="21696"/>
                  </a:lnTo>
                  <a:lnTo>
                    <a:pt x="83940" y="34853"/>
                  </a:lnTo>
                  <a:lnTo>
                    <a:pt x="75059" y="38196"/>
                  </a:lnTo>
                  <a:lnTo>
                    <a:pt x="58120" y="52251"/>
                  </a:lnTo>
                  <a:lnTo>
                    <a:pt x="55334" y="57795"/>
                  </a:lnTo>
                  <a:lnTo>
                    <a:pt x="53544" y="64920"/>
                  </a:lnTo>
                  <a:lnTo>
                    <a:pt x="46646" y="73932"/>
                  </a:lnTo>
                  <a:lnTo>
                    <a:pt x="44943" y="79778"/>
                  </a:lnTo>
                  <a:lnTo>
                    <a:pt x="43430" y="81761"/>
                  </a:lnTo>
                  <a:lnTo>
                    <a:pt x="37303" y="85609"/>
                  </a:lnTo>
                  <a:lnTo>
                    <a:pt x="35499" y="90259"/>
                  </a:lnTo>
                  <a:lnTo>
                    <a:pt x="34483" y="98828"/>
                  </a:lnTo>
                  <a:lnTo>
                    <a:pt x="33282" y="100811"/>
                  </a:lnTo>
                  <a:lnTo>
                    <a:pt x="31423" y="102132"/>
                  </a:lnTo>
                  <a:lnTo>
                    <a:pt x="26535" y="104658"/>
                  </a:lnTo>
                  <a:lnTo>
                    <a:pt x="435" y="128870"/>
                  </a:lnTo>
                  <a:lnTo>
                    <a:pt x="0" y="130363"/>
                  </a:lnTo>
                  <a:lnTo>
                    <a:pt x="768" y="131359"/>
                  </a:lnTo>
                  <a:lnTo>
                    <a:pt x="4549" y="132957"/>
                  </a:lnTo>
                  <a:lnTo>
                    <a:pt x="5398" y="141517"/>
                  </a:lnTo>
                  <a:lnTo>
                    <a:pt x="6483" y="141968"/>
                  </a:lnTo>
                  <a:lnTo>
                    <a:pt x="21722" y="143854"/>
                  </a:lnTo>
                  <a:lnTo>
                    <a:pt x="34127" y="150399"/>
                  </a:lnTo>
                  <a:lnTo>
                    <a:pt x="81484" y="152398"/>
                  </a:lnTo>
                  <a:lnTo>
                    <a:pt x="9120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5" name="SMARTInkShape-2092"/>
            <p:cNvSpPr/>
            <p:nvPr>
              <p:custDataLst>
                <p:tags r:id="rId87"/>
              </p:custDataLst>
            </p:nvPr>
          </p:nvSpPr>
          <p:spPr>
            <a:xfrm>
              <a:off x="6191291" y="4705350"/>
              <a:ext cx="95210" cy="170889"/>
            </a:xfrm>
            <a:custGeom>
              <a:avLst/>
              <a:gdLst/>
              <a:ahLst/>
              <a:cxnLst/>
              <a:rect l="0" t="0" r="0" b="0"/>
              <a:pathLst>
                <a:path w="95210" h="170889">
                  <a:moveTo>
                    <a:pt x="95209" y="9525"/>
                  </a:moveTo>
                  <a:lnTo>
                    <a:pt x="95209" y="9525"/>
                  </a:lnTo>
                  <a:lnTo>
                    <a:pt x="95209" y="0"/>
                  </a:lnTo>
                  <a:lnTo>
                    <a:pt x="90153" y="5057"/>
                  </a:lnTo>
                  <a:lnTo>
                    <a:pt x="87670" y="10361"/>
                  </a:lnTo>
                  <a:lnTo>
                    <a:pt x="87008" y="13257"/>
                  </a:lnTo>
                  <a:lnTo>
                    <a:pt x="57051" y="59390"/>
                  </a:lnTo>
                  <a:lnTo>
                    <a:pt x="34881" y="101731"/>
                  </a:lnTo>
                  <a:lnTo>
                    <a:pt x="3572" y="148856"/>
                  </a:lnTo>
                  <a:lnTo>
                    <a:pt x="1029" y="158640"/>
                  </a:lnTo>
                  <a:lnTo>
                    <a:pt x="0" y="170888"/>
                  </a:lnTo>
                  <a:lnTo>
                    <a:pt x="948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6" name="SMARTInkShape-2093"/>
            <p:cNvSpPr/>
            <p:nvPr>
              <p:custDataLst>
                <p:tags r:id="rId88"/>
              </p:custDataLst>
            </p:nvPr>
          </p:nvSpPr>
          <p:spPr>
            <a:xfrm>
              <a:off x="6305991" y="4772028"/>
              <a:ext cx="104325" cy="122334"/>
            </a:xfrm>
            <a:custGeom>
              <a:avLst/>
              <a:gdLst/>
              <a:ahLst/>
              <a:cxnLst/>
              <a:rect l="0" t="0" r="0" b="0"/>
              <a:pathLst>
                <a:path w="104325" h="122334">
                  <a:moveTo>
                    <a:pt x="85284" y="19047"/>
                  </a:moveTo>
                  <a:lnTo>
                    <a:pt x="85284" y="19047"/>
                  </a:lnTo>
                  <a:lnTo>
                    <a:pt x="90340" y="19047"/>
                  </a:lnTo>
                  <a:lnTo>
                    <a:pt x="91829" y="17989"/>
                  </a:lnTo>
                  <a:lnTo>
                    <a:pt x="92823" y="16225"/>
                  </a:lnTo>
                  <a:lnTo>
                    <a:pt x="94547" y="9346"/>
                  </a:lnTo>
                  <a:lnTo>
                    <a:pt x="94693" y="4858"/>
                  </a:lnTo>
                  <a:lnTo>
                    <a:pt x="95790" y="3237"/>
                  </a:lnTo>
                  <a:lnTo>
                    <a:pt x="97580" y="2158"/>
                  </a:lnTo>
                  <a:lnTo>
                    <a:pt x="104324" y="0"/>
                  </a:lnTo>
                  <a:lnTo>
                    <a:pt x="79698" y="25691"/>
                  </a:lnTo>
                  <a:lnTo>
                    <a:pt x="77510" y="31878"/>
                  </a:lnTo>
                  <a:lnTo>
                    <a:pt x="70893" y="38156"/>
                  </a:lnTo>
                  <a:lnTo>
                    <a:pt x="61955" y="45531"/>
                  </a:lnTo>
                  <a:lnTo>
                    <a:pt x="21801" y="91995"/>
                  </a:lnTo>
                  <a:lnTo>
                    <a:pt x="13322" y="101574"/>
                  </a:lnTo>
                  <a:lnTo>
                    <a:pt x="10968" y="107937"/>
                  </a:lnTo>
                  <a:lnTo>
                    <a:pt x="9281" y="110057"/>
                  </a:lnTo>
                  <a:lnTo>
                    <a:pt x="2911" y="114100"/>
                  </a:lnTo>
                  <a:lnTo>
                    <a:pt x="0" y="122333"/>
                  </a:lnTo>
                  <a:lnTo>
                    <a:pt x="7250" y="116981"/>
                  </a:lnTo>
                  <a:lnTo>
                    <a:pt x="18609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7" name="SMARTInkShape-2094"/>
            <p:cNvSpPr/>
            <p:nvPr>
              <p:custDataLst>
                <p:tags r:id="rId89"/>
              </p:custDataLst>
            </p:nvPr>
          </p:nvSpPr>
          <p:spPr>
            <a:xfrm>
              <a:off x="6238923" y="4695825"/>
              <a:ext cx="132745" cy="152401"/>
            </a:xfrm>
            <a:custGeom>
              <a:avLst/>
              <a:gdLst/>
              <a:ahLst/>
              <a:cxnLst/>
              <a:rect l="0" t="0" r="0" b="0"/>
              <a:pathLst>
                <a:path w="132745" h="152401">
                  <a:moveTo>
                    <a:pt x="38052" y="28575"/>
                  </a:moveTo>
                  <a:lnTo>
                    <a:pt x="38052" y="28575"/>
                  </a:lnTo>
                  <a:lnTo>
                    <a:pt x="38052" y="20374"/>
                  </a:lnTo>
                  <a:lnTo>
                    <a:pt x="29851" y="10965"/>
                  </a:lnTo>
                  <a:lnTo>
                    <a:pt x="28920" y="4895"/>
                  </a:lnTo>
                  <a:lnTo>
                    <a:pt x="27731" y="3263"/>
                  </a:lnTo>
                  <a:lnTo>
                    <a:pt x="25879" y="2175"/>
                  </a:lnTo>
                  <a:lnTo>
                    <a:pt x="19013" y="3"/>
                  </a:lnTo>
                  <a:lnTo>
                    <a:pt x="24062" y="0"/>
                  </a:lnTo>
                  <a:lnTo>
                    <a:pt x="29365" y="2823"/>
                  </a:lnTo>
                  <a:lnTo>
                    <a:pt x="35249" y="6546"/>
                  </a:lnTo>
                  <a:lnTo>
                    <a:pt x="47650" y="8936"/>
                  </a:lnTo>
                  <a:lnTo>
                    <a:pt x="91145" y="10576"/>
                  </a:lnTo>
                  <a:lnTo>
                    <a:pt x="104552" y="17063"/>
                  </a:lnTo>
                  <a:lnTo>
                    <a:pt x="131417" y="19016"/>
                  </a:lnTo>
                  <a:lnTo>
                    <a:pt x="132045" y="20086"/>
                  </a:lnTo>
                  <a:lnTo>
                    <a:pt x="132744" y="24097"/>
                  </a:lnTo>
                  <a:lnTo>
                    <a:pt x="131871" y="25589"/>
                  </a:lnTo>
                  <a:lnTo>
                    <a:pt x="130232" y="26584"/>
                  </a:lnTo>
                  <a:lnTo>
                    <a:pt x="128082" y="27248"/>
                  </a:lnTo>
                  <a:lnTo>
                    <a:pt x="110898" y="41716"/>
                  </a:lnTo>
                  <a:lnTo>
                    <a:pt x="82848" y="66692"/>
                  </a:lnTo>
                  <a:lnTo>
                    <a:pt x="35384" y="98425"/>
                  </a:lnTo>
                  <a:lnTo>
                    <a:pt x="4195" y="130175"/>
                  </a:lnTo>
                  <a:lnTo>
                    <a:pt x="510" y="140994"/>
                  </a:lnTo>
                  <a:lnTo>
                    <a:pt x="0" y="150911"/>
                  </a:lnTo>
                  <a:lnTo>
                    <a:pt x="1042" y="151407"/>
                  </a:lnTo>
                  <a:lnTo>
                    <a:pt x="4757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8" name="SMARTInkShape-2095"/>
            <p:cNvSpPr/>
            <p:nvPr>
              <p:custDataLst>
                <p:tags r:id="rId90"/>
              </p:custDataLst>
            </p:nvPr>
          </p:nvSpPr>
          <p:spPr>
            <a:xfrm>
              <a:off x="6400811" y="4772059"/>
              <a:ext cx="66665" cy="114267"/>
            </a:xfrm>
            <a:custGeom>
              <a:avLst/>
              <a:gdLst/>
              <a:ahLst/>
              <a:cxnLst/>
              <a:rect l="0" t="0" r="0" b="0"/>
              <a:pathLst>
                <a:path w="66665" h="114267">
                  <a:moveTo>
                    <a:pt x="66664" y="9491"/>
                  </a:moveTo>
                  <a:lnTo>
                    <a:pt x="66664" y="9491"/>
                  </a:lnTo>
                  <a:lnTo>
                    <a:pt x="66664" y="1290"/>
                  </a:lnTo>
                  <a:lnTo>
                    <a:pt x="65606" y="849"/>
                  </a:lnTo>
                  <a:lnTo>
                    <a:pt x="52475" y="0"/>
                  </a:lnTo>
                  <a:lnTo>
                    <a:pt x="46952" y="2803"/>
                  </a:lnTo>
                  <a:lnTo>
                    <a:pt x="40971" y="6519"/>
                  </a:lnTo>
                  <a:lnTo>
                    <a:pt x="34783" y="8170"/>
                  </a:lnTo>
                  <a:lnTo>
                    <a:pt x="32711" y="9669"/>
                  </a:lnTo>
                  <a:lnTo>
                    <a:pt x="31328" y="11726"/>
                  </a:lnTo>
                  <a:lnTo>
                    <a:pt x="28733" y="16834"/>
                  </a:lnTo>
                  <a:lnTo>
                    <a:pt x="22383" y="25660"/>
                  </a:lnTo>
                  <a:lnTo>
                    <a:pt x="18972" y="34978"/>
                  </a:lnTo>
                  <a:lnTo>
                    <a:pt x="12787" y="44442"/>
                  </a:lnTo>
                  <a:lnTo>
                    <a:pt x="9426" y="53948"/>
                  </a:lnTo>
                  <a:lnTo>
                    <a:pt x="3255" y="63468"/>
                  </a:lnTo>
                  <a:lnTo>
                    <a:pt x="958" y="72991"/>
                  </a:lnTo>
                  <a:lnTo>
                    <a:pt x="0" y="99715"/>
                  </a:lnTo>
                  <a:lnTo>
                    <a:pt x="1054" y="101391"/>
                  </a:lnTo>
                  <a:lnTo>
                    <a:pt x="2816" y="102507"/>
                  </a:lnTo>
                  <a:lnTo>
                    <a:pt x="5049" y="103252"/>
                  </a:lnTo>
                  <a:lnTo>
                    <a:pt x="6537" y="104806"/>
                  </a:lnTo>
                  <a:lnTo>
                    <a:pt x="8191" y="109356"/>
                  </a:lnTo>
                  <a:lnTo>
                    <a:pt x="9690" y="110993"/>
                  </a:lnTo>
                  <a:lnTo>
                    <a:pt x="19039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39" name="SMARTInkShape-2096"/>
            <p:cNvSpPr/>
            <p:nvPr>
              <p:custDataLst>
                <p:tags r:id="rId91"/>
              </p:custDataLst>
            </p:nvPr>
          </p:nvSpPr>
          <p:spPr>
            <a:xfrm>
              <a:off x="6363095" y="4876800"/>
              <a:ext cx="94856" cy="9526"/>
            </a:xfrm>
            <a:custGeom>
              <a:avLst/>
              <a:gdLst/>
              <a:ahLst/>
              <a:cxnLst/>
              <a:rect l="0" t="0" r="0" b="0"/>
              <a:pathLst>
                <a:path w="94856" h="9526">
                  <a:moveTo>
                    <a:pt x="18655" y="9525"/>
                  </a:moveTo>
                  <a:lnTo>
                    <a:pt x="18655" y="9525"/>
                  </a:lnTo>
                  <a:lnTo>
                    <a:pt x="9246" y="9525"/>
                  </a:lnTo>
                  <a:lnTo>
                    <a:pt x="0" y="392"/>
                  </a:lnTo>
                  <a:lnTo>
                    <a:pt x="45425" y="0"/>
                  </a:lnTo>
                  <a:lnTo>
                    <a:pt x="948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0" name="SMARTInkShape-2097"/>
            <p:cNvSpPr/>
            <p:nvPr>
              <p:custDataLst>
                <p:tags r:id="rId92"/>
              </p:custDataLst>
            </p:nvPr>
          </p:nvSpPr>
          <p:spPr>
            <a:xfrm>
              <a:off x="5924588" y="4943475"/>
              <a:ext cx="361913" cy="28576"/>
            </a:xfrm>
            <a:custGeom>
              <a:avLst/>
              <a:gdLst/>
              <a:ahLst/>
              <a:cxnLst/>
              <a:rect l="0" t="0" r="0" b="0"/>
              <a:pathLst>
                <a:path w="361913" h="28576">
                  <a:moveTo>
                    <a:pt x="66637" y="19050"/>
                  </a:moveTo>
                  <a:lnTo>
                    <a:pt x="66637" y="19050"/>
                  </a:lnTo>
                  <a:lnTo>
                    <a:pt x="24002" y="19050"/>
                  </a:lnTo>
                  <a:lnTo>
                    <a:pt x="18407" y="21872"/>
                  </a:lnTo>
                  <a:lnTo>
                    <a:pt x="11250" y="27251"/>
                  </a:lnTo>
                  <a:lnTo>
                    <a:pt x="0" y="28572"/>
                  </a:lnTo>
                  <a:lnTo>
                    <a:pt x="45950" y="28575"/>
                  </a:lnTo>
                  <a:lnTo>
                    <a:pt x="86727" y="21036"/>
                  </a:lnTo>
                  <a:lnTo>
                    <a:pt x="133448" y="18254"/>
                  </a:lnTo>
                  <a:lnTo>
                    <a:pt x="174260" y="11562"/>
                  </a:lnTo>
                  <a:lnTo>
                    <a:pt x="217718" y="9928"/>
                  </a:lnTo>
                  <a:lnTo>
                    <a:pt x="263666" y="2039"/>
                  </a:lnTo>
                  <a:lnTo>
                    <a:pt x="304565" y="268"/>
                  </a:lnTo>
                  <a:lnTo>
                    <a:pt x="350404" y="10"/>
                  </a:lnTo>
                  <a:lnTo>
                    <a:pt x="3619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1" name="SMARTInkShape-2098"/>
            <p:cNvSpPr/>
            <p:nvPr>
              <p:custDataLst>
                <p:tags r:id="rId93"/>
              </p:custDataLst>
            </p:nvPr>
          </p:nvSpPr>
          <p:spPr>
            <a:xfrm>
              <a:off x="5983190" y="5010266"/>
              <a:ext cx="131861" cy="238010"/>
            </a:xfrm>
            <a:custGeom>
              <a:avLst/>
              <a:gdLst/>
              <a:ahLst/>
              <a:cxnLst/>
              <a:rect l="0" t="0" r="0" b="0"/>
              <a:pathLst>
                <a:path w="131861" h="238010">
                  <a:moveTo>
                    <a:pt x="131860" y="9409"/>
                  </a:moveTo>
                  <a:lnTo>
                    <a:pt x="131860" y="9409"/>
                  </a:lnTo>
                  <a:lnTo>
                    <a:pt x="131860" y="0"/>
                  </a:lnTo>
                  <a:lnTo>
                    <a:pt x="123659" y="8096"/>
                  </a:lnTo>
                  <a:lnTo>
                    <a:pt x="121539" y="16754"/>
                  </a:lnTo>
                  <a:lnTo>
                    <a:pt x="115866" y="26637"/>
                  </a:lnTo>
                  <a:lnTo>
                    <a:pt x="112658" y="41443"/>
                  </a:lnTo>
                  <a:lnTo>
                    <a:pt x="104416" y="54061"/>
                  </a:lnTo>
                  <a:lnTo>
                    <a:pt x="75241" y="95331"/>
                  </a:lnTo>
                  <a:lnTo>
                    <a:pt x="48168" y="140791"/>
                  </a:lnTo>
                  <a:lnTo>
                    <a:pt x="24029" y="187093"/>
                  </a:lnTo>
                  <a:lnTo>
                    <a:pt x="12292" y="206040"/>
                  </a:lnTo>
                  <a:lnTo>
                    <a:pt x="6054" y="226247"/>
                  </a:lnTo>
                  <a:lnTo>
                    <a:pt x="0" y="235685"/>
                  </a:lnTo>
                  <a:lnTo>
                    <a:pt x="561" y="236460"/>
                  </a:lnTo>
                  <a:lnTo>
                    <a:pt x="8035" y="2380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2" name="SMARTInkShape-2099"/>
            <p:cNvSpPr/>
            <p:nvPr>
              <p:custDataLst>
                <p:tags r:id="rId94"/>
              </p:custDataLst>
            </p:nvPr>
          </p:nvSpPr>
          <p:spPr>
            <a:xfrm>
              <a:off x="6057914" y="5038725"/>
              <a:ext cx="133337" cy="152401"/>
            </a:xfrm>
            <a:custGeom>
              <a:avLst/>
              <a:gdLst/>
              <a:ahLst/>
              <a:cxnLst/>
              <a:rect l="0" t="0" r="0" b="0"/>
              <a:pathLst>
                <a:path w="133337" h="152401">
                  <a:moveTo>
                    <a:pt x="47611" y="19050"/>
                  </a:moveTo>
                  <a:lnTo>
                    <a:pt x="47611" y="19050"/>
                  </a:lnTo>
                  <a:lnTo>
                    <a:pt x="33422" y="19050"/>
                  </a:lnTo>
                  <a:lnTo>
                    <a:pt x="27899" y="16228"/>
                  </a:lnTo>
                  <a:lnTo>
                    <a:pt x="21918" y="12505"/>
                  </a:lnTo>
                  <a:lnTo>
                    <a:pt x="9453" y="10113"/>
                  </a:lnTo>
                  <a:lnTo>
                    <a:pt x="150" y="9535"/>
                  </a:lnTo>
                  <a:lnTo>
                    <a:pt x="0" y="1325"/>
                  </a:lnTo>
                  <a:lnTo>
                    <a:pt x="1054" y="883"/>
                  </a:lnTo>
                  <a:lnTo>
                    <a:pt x="45266" y="7"/>
                  </a:lnTo>
                  <a:lnTo>
                    <a:pt x="90911" y="0"/>
                  </a:lnTo>
                  <a:lnTo>
                    <a:pt x="117416" y="0"/>
                  </a:lnTo>
                  <a:lnTo>
                    <a:pt x="123791" y="2822"/>
                  </a:lnTo>
                  <a:lnTo>
                    <a:pt x="131451" y="8201"/>
                  </a:lnTo>
                  <a:lnTo>
                    <a:pt x="132498" y="11759"/>
                  </a:lnTo>
                  <a:lnTo>
                    <a:pt x="133288" y="23680"/>
                  </a:lnTo>
                  <a:lnTo>
                    <a:pt x="132246" y="25312"/>
                  </a:lnTo>
                  <a:lnTo>
                    <a:pt x="130492" y="26400"/>
                  </a:lnTo>
                  <a:lnTo>
                    <a:pt x="128265" y="27124"/>
                  </a:lnTo>
                  <a:lnTo>
                    <a:pt x="83846" y="60363"/>
                  </a:lnTo>
                  <a:lnTo>
                    <a:pt x="38689" y="95250"/>
                  </a:lnTo>
                  <a:lnTo>
                    <a:pt x="14548" y="118799"/>
                  </a:lnTo>
                  <a:lnTo>
                    <a:pt x="13927" y="121533"/>
                  </a:lnTo>
                  <a:lnTo>
                    <a:pt x="14572" y="124413"/>
                  </a:lnTo>
                  <a:lnTo>
                    <a:pt x="16059" y="127392"/>
                  </a:lnTo>
                  <a:lnTo>
                    <a:pt x="18110" y="129379"/>
                  </a:lnTo>
                  <a:lnTo>
                    <a:pt x="51882" y="149129"/>
                  </a:lnTo>
                  <a:lnTo>
                    <a:pt x="69072" y="151754"/>
                  </a:lnTo>
                  <a:lnTo>
                    <a:pt x="114937" y="152383"/>
                  </a:lnTo>
                  <a:lnTo>
                    <a:pt x="13333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3" name="SMARTInkShape-2100"/>
            <p:cNvSpPr/>
            <p:nvPr>
              <p:custDataLst>
                <p:tags r:id="rId95"/>
              </p:custDataLst>
            </p:nvPr>
          </p:nvSpPr>
          <p:spPr>
            <a:xfrm>
              <a:off x="5896014" y="4676892"/>
              <a:ext cx="114262" cy="180812"/>
            </a:xfrm>
            <a:custGeom>
              <a:avLst/>
              <a:gdLst/>
              <a:ahLst/>
              <a:cxnLst/>
              <a:rect l="0" t="0" r="0" b="0"/>
              <a:pathLst>
                <a:path w="114262" h="180812">
                  <a:moveTo>
                    <a:pt x="104736" y="37983"/>
                  </a:moveTo>
                  <a:lnTo>
                    <a:pt x="104736" y="37983"/>
                  </a:lnTo>
                  <a:lnTo>
                    <a:pt x="109792" y="32926"/>
                  </a:lnTo>
                  <a:lnTo>
                    <a:pt x="112275" y="27622"/>
                  </a:lnTo>
                  <a:lnTo>
                    <a:pt x="114261" y="9528"/>
                  </a:lnTo>
                  <a:lnTo>
                    <a:pt x="114261" y="0"/>
                  </a:lnTo>
                  <a:lnTo>
                    <a:pt x="114261" y="9019"/>
                  </a:lnTo>
                  <a:lnTo>
                    <a:pt x="107716" y="16936"/>
                  </a:lnTo>
                  <a:lnTo>
                    <a:pt x="105619" y="25632"/>
                  </a:lnTo>
                  <a:lnTo>
                    <a:pt x="105129" y="31788"/>
                  </a:lnTo>
                  <a:lnTo>
                    <a:pt x="102088" y="38052"/>
                  </a:lnTo>
                  <a:lnTo>
                    <a:pt x="98267" y="44364"/>
                  </a:lnTo>
                  <a:lnTo>
                    <a:pt x="95059" y="53867"/>
                  </a:lnTo>
                  <a:lnTo>
                    <a:pt x="63422" y="96984"/>
                  </a:lnTo>
                  <a:lnTo>
                    <a:pt x="44408" y="125443"/>
                  </a:lnTo>
                  <a:lnTo>
                    <a:pt x="20997" y="145390"/>
                  </a:lnTo>
                  <a:lnTo>
                    <a:pt x="3389" y="168772"/>
                  </a:lnTo>
                  <a:lnTo>
                    <a:pt x="0" y="180700"/>
                  </a:lnTo>
                  <a:lnTo>
                    <a:pt x="5029" y="180811"/>
                  </a:lnTo>
                  <a:lnTo>
                    <a:pt x="6514" y="179769"/>
                  </a:lnTo>
                  <a:lnTo>
                    <a:pt x="7505" y="178015"/>
                  </a:lnTo>
                  <a:lnTo>
                    <a:pt x="8166" y="175787"/>
                  </a:lnTo>
                  <a:lnTo>
                    <a:pt x="14151" y="167596"/>
                  </a:lnTo>
                  <a:lnTo>
                    <a:pt x="19673" y="164380"/>
                  </a:lnTo>
                  <a:lnTo>
                    <a:pt x="28536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4" name="SMARTInkShape-2101"/>
            <p:cNvSpPr/>
            <p:nvPr>
              <p:custDataLst>
                <p:tags r:id="rId96"/>
              </p:custDataLst>
            </p:nvPr>
          </p:nvSpPr>
          <p:spPr>
            <a:xfrm>
              <a:off x="6400800" y="4981967"/>
              <a:ext cx="19051" cy="9134"/>
            </a:xfrm>
            <a:custGeom>
              <a:avLst/>
              <a:gdLst/>
              <a:ahLst/>
              <a:cxnLst/>
              <a:rect l="0" t="0" r="0" b="0"/>
              <a:pathLst>
                <a:path w="19051" h="9134">
                  <a:moveTo>
                    <a:pt x="19050" y="9133"/>
                  </a:moveTo>
                  <a:lnTo>
                    <a:pt x="19050" y="9133"/>
                  </a:lnTo>
                  <a:lnTo>
                    <a:pt x="10849" y="9133"/>
                  </a:lnTo>
                  <a:lnTo>
                    <a:pt x="10408" y="8075"/>
                  </a:lnTo>
                  <a:lnTo>
                    <a:pt x="9559" y="0"/>
                  </a:lnTo>
                  <a:lnTo>
                    <a:pt x="9528" y="7844"/>
                  </a:lnTo>
                  <a:lnTo>
                    <a:pt x="8469" y="8273"/>
                  </a:lnTo>
                  <a:lnTo>
                    <a:pt x="3" y="9133"/>
                  </a:lnTo>
                  <a:lnTo>
                    <a:pt x="0" y="9133"/>
                  </a:lnTo>
                  <a:lnTo>
                    <a:pt x="9525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50" name="SMARTInkShape-Group439"/>
          <p:cNvGrpSpPr/>
          <p:nvPr/>
        </p:nvGrpSpPr>
        <p:grpSpPr>
          <a:xfrm>
            <a:off x="6448555" y="4867275"/>
            <a:ext cx="276096" cy="255818"/>
            <a:chOff x="6448555" y="4867275"/>
            <a:chExt cx="276096" cy="255818"/>
          </a:xfrm>
        </p:grpSpPr>
        <p:sp>
          <p:nvSpPr>
            <p:cNvPr id="20346" name="SMARTInkShape-2102"/>
            <p:cNvSpPr/>
            <p:nvPr>
              <p:custDataLst>
                <p:tags r:id="rId80"/>
              </p:custDataLst>
            </p:nvPr>
          </p:nvSpPr>
          <p:spPr>
            <a:xfrm>
              <a:off x="6448555" y="4867275"/>
              <a:ext cx="85596" cy="217308"/>
            </a:xfrm>
            <a:custGeom>
              <a:avLst/>
              <a:gdLst/>
              <a:ahLst/>
              <a:cxnLst/>
              <a:rect l="0" t="0" r="0" b="0"/>
              <a:pathLst>
                <a:path w="85596" h="217308">
                  <a:moveTo>
                    <a:pt x="76070" y="19050"/>
                  </a:moveTo>
                  <a:lnTo>
                    <a:pt x="76070" y="19050"/>
                  </a:lnTo>
                  <a:lnTo>
                    <a:pt x="81126" y="13994"/>
                  </a:lnTo>
                  <a:lnTo>
                    <a:pt x="83608" y="8689"/>
                  </a:lnTo>
                  <a:lnTo>
                    <a:pt x="85594" y="3"/>
                  </a:lnTo>
                  <a:lnTo>
                    <a:pt x="85595" y="0"/>
                  </a:lnTo>
                  <a:lnTo>
                    <a:pt x="85595" y="8201"/>
                  </a:lnTo>
                  <a:lnTo>
                    <a:pt x="80539" y="14189"/>
                  </a:lnTo>
                  <a:lnTo>
                    <a:pt x="78057" y="22534"/>
                  </a:lnTo>
                  <a:lnTo>
                    <a:pt x="73422" y="49917"/>
                  </a:lnTo>
                  <a:lnTo>
                    <a:pt x="56363" y="93075"/>
                  </a:lnTo>
                  <a:lnTo>
                    <a:pt x="34756" y="130606"/>
                  </a:lnTo>
                  <a:lnTo>
                    <a:pt x="26454" y="151620"/>
                  </a:lnTo>
                  <a:lnTo>
                    <a:pt x="15352" y="170003"/>
                  </a:lnTo>
                  <a:lnTo>
                    <a:pt x="7358" y="189891"/>
                  </a:lnTo>
                  <a:lnTo>
                    <a:pt x="1349" y="198024"/>
                  </a:lnTo>
                  <a:lnTo>
                    <a:pt x="308" y="204489"/>
                  </a:lnTo>
                  <a:lnTo>
                    <a:pt x="0" y="213108"/>
                  </a:lnTo>
                  <a:lnTo>
                    <a:pt x="1015" y="215096"/>
                  </a:lnTo>
                  <a:lnTo>
                    <a:pt x="2750" y="216422"/>
                  </a:lnTo>
                  <a:lnTo>
                    <a:pt x="4964" y="217307"/>
                  </a:lnTo>
                  <a:lnTo>
                    <a:pt x="6442" y="216838"/>
                  </a:lnTo>
                  <a:lnTo>
                    <a:pt x="7426" y="215467"/>
                  </a:lnTo>
                  <a:lnTo>
                    <a:pt x="8082" y="213494"/>
                  </a:lnTo>
                  <a:lnTo>
                    <a:pt x="2844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7" name="SMARTInkShape-2103"/>
            <p:cNvSpPr/>
            <p:nvPr>
              <p:custDataLst>
                <p:tags r:id="rId81"/>
              </p:custDataLst>
            </p:nvPr>
          </p:nvSpPr>
          <p:spPr>
            <a:xfrm>
              <a:off x="6572300" y="5048250"/>
              <a:ext cx="152351" cy="74843"/>
            </a:xfrm>
            <a:custGeom>
              <a:avLst/>
              <a:gdLst/>
              <a:ahLst/>
              <a:cxnLst/>
              <a:rect l="0" t="0" r="0" b="0"/>
              <a:pathLst>
                <a:path w="152351" h="74843">
                  <a:moveTo>
                    <a:pt x="47575" y="57150"/>
                  </a:moveTo>
                  <a:lnTo>
                    <a:pt x="47575" y="57150"/>
                  </a:lnTo>
                  <a:lnTo>
                    <a:pt x="37462" y="57150"/>
                  </a:lnTo>
                  <a:lnTo>
                    <a:pt x="29675" y="59972"/>
                  </a:lnTo>
                  <a:lnTo>
                    <a:pt x="22686" y="63695"/>
                  </a:lnTo>
                  <a:lnTo>
                    <a:pt x="9577" y="66087"/>
                  </a:lnTo>
                  <a:lnTo>
                    <a:pt x="6367" y="66283"/>
                  </a:lnTo>
                  <a:lnTo>
                    <a:pt x="4228" y="67471"/>
                  </a:lnTo>
                  <a:lnTo>
                    <a:pt x="2802" y="69323"/>
                  </a:lnTo>
                  <a:lnTo>
                    <a:pt x="514" y="74842"/>
                  </a:lnTo>
                  <a:lnTo>
                    <a:pt x="200" y="72774"/>
                  </a:lnTo>
                  <a:lnTo>
                    <a:pt x="0" y="67880"/>
                  </a:lnTo>
                  <a:lnTo>
                    <a:pt x="41271" y="42244"/>
                  </a:lnTo>
                  <a:lnTo>
                    <a:pt x="88082" y="21961"/>
                  </a:lnTo>
                  <a:lnTo>
                    <a:pt x="101440" y="13681"/>
                  </a:lnTo>
                  <a:lnTo>
                    <a:pt x="152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8" name="SMARTInkShape-2104"/>
            <p:cNvSpPr/>
            <p:nvPr>
              <p:custDataLst>
                <p:tags r:id="rId82"/>
              </p:custDataLst>
            </p:nvPr>
          </p:nvSpPr>
          <p:spPr>
            <a:xfrm>
              <a:off x="6505576" y="4867275"/>
              <a:ext cx="123691" cy="161926"/>
            </a:xfrm>
            <a:custGeom>
              <a:avLst/>
              <a:gdLst/>
              <a:ahLst/>
              <a:cxnLst/>
              <a:rect l="0" t="0" r="0" b="0"/>
              <a:pathLst>
                <a:path w="123691" h="161926">
                  <a:moveTo>
                    <a:pt x="19049" y="28575"/>
                  </a:moveTo>
                  <a:lnTo>
                    <a:pt x="19049" y="28575"/>
                  </a:lnTo>
                  <a:lnTo>
                    <a:pt x="13993" y="28575"/>
                  </a:lnTo>
                  <a:lnTo>
                    <a:pt x="12504" y="27517"/>
                  </a:lnTo>
                  <a:lnTo>
                    <a:pt x="11511" y="25753"/>
                  </a:lnTo>
                  <a:lnTo>
                    <a:pt x="10849" y="23519"/>
                  </a:lnTo>
                  <a:lnTo>
                    <a:pt x="9348" y="22030"/>
                  </a:lnTo>
                  <a:lnTo>
                    <a:pt x="4860" y="20374"/>
                  </a:lnTo>
                  <a:lnTo>
                    <a:pt x="3240" y="18874"/>
                  </a:lnTo>
                  <a:lnTo>
                    <a:pt x="10" y="9563"/>
                  </a:lnTo>
                  <a:lnTo>
                    <a:pt x="0" y="1327"/>
                  </a:lnTo>
                  <a:lnTo>
                    <a:pt x="1057" y="885"/>
                  </a:lnTo>
                  <a:lnTo>
                    <a:pt x="44895" y="2"/>
                  </a:lnTo>
                  <a:lnTo>
                    <a:pt x="88361" y="0"/>
                  </a:lnTo>
                  <a:lnTo>
                    <a:pt x="112015" y="0"/>
                  </a:lnTo>
                  <a:lnTo>
                    <a:pt x="122299" y="8201"/>
                  </a:lnTo>
                  <a:lnTo>
                    <a:pt x="123147" y="11759"/>
                  </a:lnTo>
                  <a:lnTo>
                    <a:pt x="123690" y="17609"/>
                  </a:lnTo>
                  <a:lnTo>
                    <a:pt x="92024" y="50838"/>
                  </a:lnTo>
                  <a:lnTo>
                    <a:pt x="44513" y="82550"/>
                  </a:lnTo>
                  <a:lnTo>
                    <a:pt x="32709" y="93133"/>
                  </a:lnTo>
                  <a:lnTo>
                    <a:pt x="12402" y="123237"/>
                  </a:lnTo>
                  <a:lnTo>
                    <a:pt x="11443" y="126607"/>
                  </a:lnTo>
                  <a:lnTo>
                    <a:pt x="9744" y="128855"/>
                  </a:lnTo>
                  <a:lnTo>
                    <a:pt x="3357" y="133076"/>
                  </a:lnTo>
                  <a:lnTo>
                    <a:pt x="1491" y="137814"/>
                  </a:lnTo>
                  <a:lnTo>
                    <a:pt x="2052" y="140560"/>
                  </a:lnTo>
                  <a:lnTo>
                    <a:pt x="5497" y="146433"/>
                  </a:lnTo>
                  <a:lnTo>
                    <a:pt x="7898" y="148421"/>
                  </a:lnTo>
                  <a:lnTo>
                    <a:pt x="13387" y="150632"/>
                  </a:lnTo>
                  <a:lnTo>
                    <a:pt x="15275" y="152279"/>
                  </a:lnTo>
                  <a:lnTo>
                    <a:pt x="17372" y="156933"/>
                  </a:lnTo>
                  <a:lnTo>
                    <a:pt x="18989" y="158597"/>
                  </a:lnTo>
                  <a:lnTo>
                    <a:pt x="23609" y="160446"/>
                  </a:lnTo>
                  <a:lnTo>
                    <a:pt x="6667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49" name="SMARTInkShape-2105"/>
            <p:cNvSpPr/>
            <p:nvPr>
              <p:custDataLst>
                <p:tags r:id="rId83"/>
              </p:custDataLst>
            </p:nvPr>
          </p:nvSpPr>
          <p:spPr>
            <a:xfrm>
              <a:off x="6629410" y="4953036"/>
              <a:ext cx="47616" cy="133315"/>
            </a:xfrm>
            <a:custGeom>
              <a:avLst/>
              <a:gdLst/>
              <a:ahLst/>
              <a:cxnLst/>
              <a:rect l="0" t="0" r="0" b="0"/>
              <a:pathLst>
                <a:path w="47616" h="133315">
                  <a:moveTo>
                    <a:pt x="28565" y="19014"/>
                  </a:moveTo>
                  <a:lnTo>
                    <a:pt x="28565" y="19014"/>
                  </a:lnTo>
                  <a:lnTo>
                    <a:pt x="20365" y="10813"/>
                  </a:lnTo>
                  <a:lnTo>
                    <a:pt x="14376" y="9881"/>
                  </a:lnTo>
                  <a:lnTo>
                    <a:pt x="12756" y="8693"/>
                  </a:lnTo>
                  <a:lnTo>
                    <a:pt x="10955" y="4549"/>
                  </a:lnTo>
                  <a:lnTo>
                    <a:pt x="9417" y="3020"/>
                  </a:lnTo>
                  <a:lnTo>
                    <a:pt x="4311" y="871"/>
                  </a:lnTo>
                  <a:lnTo>
                    <a:pt x="4987" y="567"/>
                  </a:lnTo>
                  <a:lnTo>
                    <a:pt x="9251" y="0"/>
                  </a:lnTo>
                  <a:lnTo>
                    <a:pt x="1291" y="8168"/>
                  </a:lnTo>
                  <a:lnTo>
                    <a:pt x="376" y="14154"/>
                  </a:lnTo>
                  <a:lnTo>
                    <a:pt x="0" y="41278"/>
                  </a:lnTo>
                  <a:lnTo>
                    <a:pt x="2817" y="47606"/>
                  </a:lnTo>
                  <a:lnTo>
                    <a:pt x="6538" y="53946"/>
                  </a:lnTo>
                  <a:lnTo>
                    <a:pt x="8927" y="66640"/>
                  </a:lnTo>
                  <a:lnTo>
                    <a:pt x="9124" y="69815"/>
                  </a:lnTo>
                  <a:lnTo>
                    <a:pt x="12164" y="76164"/>
                  </a:lnTo>
                  <a:lnTo>
                    <a:pt x="14455" y="79339"/>
                  </a:lnTo>
                  <a:lnTo>
                    <a:pt x="19193" y="97526"/>
                  </a:lnTo>
                  <a:lnTo>
                    <a:pt x="21258" y="99930"/>
                  </a:lnTo>
                  <a:lnTo>
                    <a:pt x="23694" y="101533"/>
                  </a:lnTo>
                  <a:lnTo>
                    <a:pt x="25318" y="103660"/>
                  </a:lnTo>
                  <a:lnTo>
                    <a:pt x="30745" y="114678"/>
                  </a:lnTo>
                  <a:lnTo>
                    <a:pt x="47615" y="133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59" name="SMARTInkShape-Group440"/>
          <p:cNvGrpSpPr/>
          <p:nvPr/>
        </p:nvGrpSpPr>
        <p:grpSpPr>
          <a:xfrm>
            <a:off x="6915160" y="4838700"/>
            <a:ext cx="657216" cy="228601"/>
            <a:chOff x="6915160" y="4838700"/>
            <a:chExt cx="657216" cy="228601"/>
          </a:xfrm>
        </p:grpSpPr>
        <p:sp>
          <p:nvSpPr>
            <p:cNvPr id="20351" name="SMARTInkShape-2106"/>
            <p:cNvSpPr/>
            <p:nvPr>
              <p:custDataLst>
                <p:tags r:id="rId72"/>
              </p:custDataLst>
            </p:nvPr>
          </p:nvSpPr>
          <p:spPr>
            <a:xfrm>
              <a:off x="6915160" y="4914900"/>
              <a:ext cx="200016" cy="19051"/>
            </a:xfrm>
            <a:custGeom>
              <a:avLst/>
              <a:gdLst/>
              <a:ahLst/>
              <a:cxnLst/>
              <a:rect l="0" t="0" r="0" b="0"/>
              <a:pathLst>
                <a:path w="200016" h="19051">
                  <a:moveTo>
                    <a:pt x="19040" y="19050"/>
                  </a:moveTo>
                  <a:lnTo>
                    <a:pt x="19040" y="19050"/>
                  </a:lnTo>
                  <a:lnTo>
                    <a:pt x="13984" y="13994"/>
                  </a:lnTo>
                  <a:lnTo>
                    <a:pt x="11502" y="8689"/>
                  </a:lnTo>
                  <a:lnTo>
                    <a:pt x="9518" y="14"/>
                  </a:lnTo>
                  <a:lnTo>
                    <a:pt x="106" y="0"/>
                  </a:lnTo>
                  <a:lnTo>
                    <a:pt x="0" y="8201"/>
                  </a:lnTo>
                  <a:lnTo>
                    <a:pt x="1056" y="8642"/>
                  </a:lnTo>
                  <a:lnTo>
                    <a:pt x="48208" y="9525"/>
                  </a:lnTo>
                  <a:lnTo>
                    <a:pt x="95241" y="9525"/>
                  </a:lnTo>
                  <a:lnTo>
                    <a:pt x="142691" y="9525"/>
                  </a:lnTo>
                  <a:lnTo>
                    <a:pt x="185347" y="9525"/>
                  </a:lnTo>
                  <a:lnTo>
                    <a:pt x="191026" y="12347"/>
                  </a:lnTo>
                  <a:lnTo>
                    <a:pt x="20001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2" name="SMARTInkShape-2107"/>
            <p:cNvSpPr/>
            <p:nvPr>
              <p:custDataLst>
                <p:tags r:id="rId73"/>
              </p:custDataLst>
            </p:nvPr>
          </p:nvSpPr>
          <p:spPr>
            <a:xfrm>
              <a:off x="7048500" y="4848225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13257" y="19442"/>
                  </a:lnTo>
                  <a:lnTo>
                    <a:pt x="15188" y="18254"/>
                  </a:lnTo>
                  <a:lnTo>
                    <a:pt x="16475" y="16402"/>
                  </a:lnTo>
                  <a:lnTo>
                    <a:pt x="17333" y="14110"/>
                  </a:lnTo>
                  <a:lnTo>
                    <a:pt x="18963" y="12582"/>
                  </a:lnTo>
                  <a:lnTo>
                    <a:pt x="27101" y="9928"/>
                  </a:lnTo>
                  <a:lnTo>
                    <a:pt x="33194" y="9644"/>
                  </a:lnTo>
                  <a:lnTo>
                    <a:pt x="34830" y="8546"/>
                  </a:lnTo>
                  <a:lnTo>
                    <a:pt x="35920" y="6756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3" name="SMARTInkShape-2108"/>
            <p:cNvSpPr/>
            <p:nvPr>
              <p:custDataLst>
                <p:tags r:id="rId74"/>
              </p:custDataLst>
            </p:nvPr>
          </p:nvSpPr>
          <p:spPr>
            <a:xfrm>
              <a:off x="6991350" y="4848225"/>
              <a:ext cx="95251" cy="219076"/>
            </a:xfrm>
            <a:custGeom>
              <a:avLst/>
              <a:gdLst/>
              <a:ahLst/>
              <a:cxnLst/>
              <a:rect l="0" t="0" r="0" b="0"/>
              <a:pathLst>
                <a:path w="95251" h="219076">
                  <a:moveTo>
                    <a:pt x="95250" y="19050"/>
                  </a:moveTo>
                  <a:lnTo>
                    <a:pt x="95250" y="19050"/>
                  </a:lnTo>
                  <a:lnTo>
                    <a:pt x="90194" y="19050"/>
                  </a:lnTo>
                  <a:lnTo>
                    <a:pt x="88705" y="17992"/>
                  </a:lnTo>
                  <a:lnTo>
                    <a:pt x="87712" y="16228"/>
                  </a:lnTo>
                  <a:lnTo>
                    <a:pt x="86118" y="10849"/>
                  </a:lnTo>
                  <a:lnTo>
                    <a:pt x="83077" y="10114"/>
                  </a:lnTo>
                  <a:lnTo>
                    <a:pt x="80785" y="9917"/>
                  </a:lnTo>
                  <a:lnTo>
                    <a:pt x="75416" y="6877"/>
                  </a:lnTo>
                  <a:lnTo>
                    <a:pt x="67186" y="403"/>
                  </a:lnTo>
                  <a:lnTo>
                    <a:pt x="57153" y="0"/>
                  </a:lnTo>
                  <a:lnTo>
                    <a:pt x="57150" y="41403"/>
                  </a:lnTo>
                  <a:lnTo>
                    <a:pt x="47449" y="72149"/>
                  </a:lnTo>
                  <a:lnTo>
                    <a:pt x="41341" y="83349"/>
                  </a:lnTo>
                  <a:lnTo>
                    <a:pt x="38002" y="98544"/>
                  </a:lnTo>
                  <a:lnTo>
                    <a:pt x="31838" y="111278"/>
                  </a:lnTo>
                  <a:lnTo>
                    <a:pt x="28483" y="126927"/>
                  </a:lnTo>
                  <a:lnTo>
                    <a:pt x="22315" y="139796"/>
                  </a:lnTo>
                  <a:lnTo>
                    <a:pt x="18959" y="155486"/>
                  </a:lnTo>
                  <a:lnTo>
                    <a:pt x="11702" y="170805"/>
                  </a:lnTo>
                  <a:lnTo>
                    <a:pt x="8754" y="187240"/>
                  </a:lnTo>
                  <a:lnTo>
                    <a:pt x="2043" y="200008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4" name="SMARTInkShape-2109"/>
            <p:cNvSpPr/>
            <p:nvPr>
              <p:custDataLst>
                <p:tags r:id="rId75"/>
              </p:custDataLst>
            </p:nvPr>
          </p:nvSpPr>
          <p:spPr>
            <a:xfrm>
              <a:off x="7395811" y="4914934"/>
              <a:ext cx="128940" cy="142842"/>
            </a:xfrm>
            <a:custGeom>
              <a:avLst/>
              <a:gdLst/>
              <a:ahLst/>
              <a:cxnLst/>
              <a:rect l="0" t="0" r="0" b="0"/>
              <a:pathLst>
                <a:path w="128940" h="142842">
                  <a:moveTo>
                    <a:pt x="128939" y="9491"/>
                  </a:moveTo>
                  <a:lnTo>
                    <a:pt x="128939" y="9491"/>
                  </a:lnTo>
                  <a:lnTo>
                    <a:pt x="120738" y="1290"/>
                  </a:lnTo>
                  <a:lnTo>
                    <a:pt x="110316" y="0"/>
                  </a:lnTo>
                  <a:lnTo>
                    <a:pt x="109927" y="8170"/>
                  </a:lnTo>
                  <a:lnTo>
                    <a:pt x="85253" y="41725"/>
                  </a:lnTo>
                  <a:lnTo>
                    <a:pt x="81422" y="53144"/>
                  </a:lnTo>
                  <a:lnTo>
                    <a:pt x="41327" y="97058"/>
                  </a:lnTo>
                  <a:lnTo>
                    <a:pt x="617" y="137812"/>
                  </a:lnTo>
                  <a:lnTo>
                    <a:pt x="0" y="139488"/>
                  </a:lnTo>
                  <a:lnTo>
                    <a:pt x="646" y="140607"/>
                  </a:lnTo>
                  <a:lnTo>
                    <a:pt x="4231" y="142400"/>
                  </a:lnTo>
                  <a:lnTo>
                    <a:pt x="24164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5" name="SMARTInkShape-2110"/>
            <p:cNvSpPr/>
            <p:nvPr>
              <p:custDataLst>
                <p:tags r:id="rId76"/>
              </p:custDataLst>
            </p:nvPr>
          </p:nvSpPr>
          <p:spPr>
            <a:xfrm>
              <a:off x="7277100" y="4838700"/>
              <a:ext cx="76201" cy="169996"/>
            </a:xfrm>
            <a:custGeom>
              <a:avLst/>
              <a:gdLst/>
              <a:ahLst/>
              <a:cxnLst/>
              <a:rect l="0" t="0" r="0" b="0"/>
              <a:pathLst>
                <a:path w="76201" h="169996">
                  <a:moveTo>
                    <a:pt x="66675" y="9525"/>
                  </a:moveTo>
                  <a:lnTo>
                    <a:pt x="66675" y="9525"/>
                  </a:lnTo>
                  <a:lnTo>
                    <a:pt x="66675" y="34"/>
                  </a:lnTo>
                  <a:lnTo>
                    <a:pt x="76200" y="0"/>
                  </a:lnTo>
                  <a:lnTo>
                    <a:pt x="71144" y="5057"/>
                  </a:lnTo>
                  <a:lnTo>
                    <a:pt x="68660" y="10361"/>
                  </a:lnTo>
                  <a:lnTo>
                    <a:pt x="67999" y="13257"/>
                  </a:lnTo>
                  <a:lnTo>
                    <a:pt x="59310" y="28648"/>
                  </a:lnTo>
                  <a:lnTo>
                    <a:pt x="56376" y="44459"/>
                  </a:lnTo>
                  <a:lnTo>
                    <a:pt x="41986" y="64559"/>
                  </a:lnTo>
                  <a:lnTo>
                    <a:pt x="36045" y="83739"/>
                  </a:lnTo>
                  <a:lnTo>
                    <a:pt x="23013" y="107885"/>
                  </a:lnTo>
                  <a:lnTo>
                    <a:pt x="19165" y="119690"/>
                  </a:lnTo>
                  <a:lnTo>
                    <a:pt x="12853" y="129890"/>
                  </a:lnTo>
                  <a:lnTo>
                    <a:pt x="10511" y="139615"/>
                  </a:lnTo>
                  <a:lnTo>
                    <a:pt x="9963" y="146013"/>
                  </a:lnTo>
                  <a:lnTo>
                    <a:pt x="8758" y="148142"/>
                  </a:lnTo>
                  <a:lnTo>
                    <a:pt x="6898" y="149561"/>
                  </a:lnTo>
                  <a:lnTo>
                    <a:pt x="4599" y="150507"/>
                  </a:lnTo>
                  <a:lnTo>
                    <a:pt x="3066" y="152197"/>
                  </a:lnTo>
                  <a:lnTo>
                    <a:pt x="403" y="160435"/>
                  </a:lnTo>
                  <a:lnTo>
                    <a:pt x="35" y="169995"/>
                  </a:lnTo>
                  <a:lnTo>
                    <a:pt x="0" y="162029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6" name="SMARTInkShape-2111"/>
            <p:cNvSpPr/>
            <p:nvPr>
              <p:custDataLst>
                <p:tags r:id="rId77"/>
              </p:custDataLst>
            </p:nvPr>
          </p:nvSpPr>
          <p:spPr>
            <a:xfrm>
              <a:off x="7459437" y="5010150"/>
              <a:ext cx="112939" cy="9410"/>
            </a:xfrm>
            <a:custGeom>
              <a:avLst/>
              <a:gdLst/>
              <a:ahLst/>
              <a:cxnLst/>
              <a:rect l="0" t="0" r="0" b="0"/>
              <a:pathLst>
                <a:path w="112939" h="9410">
                  <a:moveTo>
                    <a:pt x="46263" y="0"/>
                  </a:moveTo>
                  <a:lnTo>
                    <a:pt x="46263" y="0"/>
                  </a:lnTo>
                  <a:lnTo>
                    <a:pt x="8601" y="0"/>
                  </a:lnTo>
                  <a:lnTo>
                    <a:pt x="0" y="8201"/>
                  </a:lnTo>
                  <a:lnTo>
                    <a:pt x="605" y="8642"/>
                  </a:lnTo>
                  <a:lnTo>
                    <a:pt x="6958" y="9409"/>
                  </a:lnTo>
                  <a:lnTo>
                    <a:pt x="16259" y="1313"/>
                  </a:lnTo>
                  <a:lnTo>
                    <a:pt x="22321" y="390"/>
                  </a:lnTo>
                  <a:lnTo>
                    <a:pt x="68107" y="3"/>
                  </a:lnTo>
                  <a:lnTo>
                    <a:pt x="1129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7" name="SMARTInkShape-2112"/>
            <p:cNvSpPr/>
            <p:nvPr>
              <p:custDataLst>
                <p:tags r:id="rId78"/>
              </p:custDataLst>
            </p:nvPr>
          </p:nvSpPr>
          <p:spPr>
            <a:xfrm>
              <a:off x="7315200" y="4857750"/>
              <a:ext cx="104775" cy="152401"/>
            </a:xfrm>
            <a:custGeom>
              <a:avLst/>
              <a:gdLst/>
              <a:ahLst/>
              <a:cxnLst/>
              <a:rect l="0" t="0" r="0" b="0"/>
              <a:pathLst>
                <a:path w="104775" h="152401">
                  <a:moveTo>
                    <a:pt x="9525" y="19050"/>
                  </a:moveTo>
                  <a:lnTo>
                    <a:pt x="9525" y="19050"/>
                  </a:lnTo>
                  <a:lnTo>
                    <a:pt x="17726" y="19050"/>
                  </a:lnTo>
                  <a:lnTo>
                    <a:pt x="18168" y="17992"/>
                  </a:lnTo>
                  <a:lnTo>
                    <a:pt x="19050" y="10"/>
                  </a:lnTo>
                  <a:lnTo>
                    <a:pt x="65197" y="0"/>
                  </a:lnTo>
                  <a:lnTo>
                    <a:pt x="83970" y="0"/>
                  </a:lnTo>
                  <a:lnTo>
                    <a:pt x="93772" y="8201"/>
                  </a:lnTo>
                  <a:lnTo>
                    <a:pt x="104344" y="9491"/>
                  </a:lnTo>
                  <a:lnTo>
                    <a:pt x="104774" y="27217"/>
                  </a:lnTo>
                  <a:lnTo>
                    <a:pt x="103717" y="27668"/>
                  </a:lnTo>
                  <a:lnTo>
                    <a:pt x="96574" y="28456"/>
                  </a:lnTo>
                  <a:lnTo>
                    <a:pt x="87165" y="36766"/>
                  </a:lnTo>
                  <a:lnTo>
                    <a:pt x="78405" y="38895"/>
                  </a:lnTo>
                  <a:lnTo>
                    <a:pt x="56545" y="54985"/>
                  </a:lnTo>
                  <a:lnTo>
                    <a:pt x="44331" y="56723"/>
                  </a:lnTo>
                  <a:lnTo>
                    <a:pt x="42254" y="57924"/>
                  </a:lnTo>
                  <a:lnTo>
                    <a:pt x="40870" y="59782"/>
                  </a:lnTo>
                  <a:lnTo>
                    <a:pt x="39946" y="62080"/>
                  </a:lnTo>
                  <a:lnTo>
                    <a:pt x="38273" y="63613"/>
                  </a:lnTo>
                  <a:lnTo>
                    <a:pt x="33590" y="65313"/>
                  </a:lnTo>
                  <a:lnTo>
                    <a:pt x="31919" y="66825"/>
                  </a:lnTo>
                  <a:lnTo>
                    <a:pt x="30061" y="71328"/>
                  </a:lnTo>
                  <a:lnTo>
                    <a:pt x="28507" y="72952"/>
                  </a:lnTo>
                  <a:lnTo>
                    <a:pt x="20505" y="75773"/>
                  </a:lnTo>
                  <a:lnTo>
                    <a:pt x="19697" y="78832"/>
                  </a:lnTo>
                  <a:lnTo>
                    <a:pt x="19054" y="85689"/>
                  </a:lnTo>
                  <a:lnTo>
                    <a:pt x="10850" y="85722"/>
                  </a:lnTo>
                  <a:lnTo>
                    <a:pt x="10408" y="86781"/>
                  </a:lnTo>
                  <a:lnTo>
                    <a:pt x="9525" y="104765"/>
                  </a:lnTo>
                  <a:lnTo>
                    <a:pt x="0" y="114300"/>
                  </a:lnTo>
                  <a:lnTo>
                    <a:pt x="0" y="123815"/>
                  </a:lnTo>
                  <a:lnTo>
                    <a:pt x="8201" y="123825"/>
                  </a:lnTo>
                  <a:lnTo>
                    <a:pt x="8643" y="124883"/>
                  </a:lnTo>
                  <a:lnTo>
                    <a:pt x="9410" y="132026"/>
                  </a:lnTo>
                  <a:lnTo>
                    <a:pt x="12296" y="132762"/>
                  </a:lnTo>
                  <a:lnTo>
                    <a:pt x="33236" y="133350"/>
                  </a:lnTo>
                  <a:lnTo>
                    <a:pt x="34858" y="134408"/>
                  </a:lnTo>
                  <a:lnTo>
                    <a:pt x="35938" y="136172"/>
                  </a:lnTo>
                  <a:lnTo>
                    <a:pt x="36659" y="138406"/>
                  </a:lnTo>
                  <a:lnTo>
                    <a:pt x="38198" y="139895"/>
                  </a:lnTo>
                  <a:lnTo>
                    <a:pt x="46175" y="142483"/>
                  </a:lnTo>
                  <a:lnTo>
                    <a:pt x="56720" y="142865"/>
                  </a:lnTo>
                  <a:lnTo>
                    <a:pt x="57112" y="151075"/>
                  </a:lnTo>
                  <a:lnTo>
                    <a:pt x="58182" y="151517"/>
                  </a:lnTo>
                  <a:lnTo>
                    <a:pt x="66675" y="152400"/>
                  </a:lnTo>
                  <a:lnTo>
                    <a:pt x="57184" y="152400"/>
                  </a:lnTo>
                  <a:lnTo>
                    <a:pt x="762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58" name="SMARTInkShape-2113"/>
            <p:cNvSpPr/>
            <p:nvPr>
              <p:custDataLst>
                <p:tags r:id="rId79"/>
              </p:custDataLst>
            </p:nvPr>
          </p:nvSpPr>
          <p:spPr>
            <a:xfrm>
              <a:off x="7505700" y="4943475"/>
              <a:ext cx="38101" cy="76201"/>
            </a:xfrm>
            <a:custGeom>
              <a:avLst/>
              <a:gdLst/>
              <a:ahLst/>
              <a:cxnLst/>
              <a:rect l="0" t="0" r="0" b="0"/>
              <a:pathLst>
                <a:path w="38101" h="7620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26824"/>
                  </a:lnTo>
                  <a:lnTo>
                    <a:pt x="6547" y="35834"/>
                  </a:lnTo>
                  <a:lnTo>
                    <a:pt x="8643" y="44719"/>
                  </a:lnTo>
                  <a:lnTo>
                    <a:pt x="9134" y="50919"/>
                  </a:lnTo>
                  <a:lnTo>
                    <a:pt x="10323" y="52997"/>
                  </a:lnTo>
                  <a:lnTo>
                    <a:pt x="12173" y="54381"/>
                  </a:lnTo>
                  <a:lnTo>
                    <a:pt x="17691" y="56603"/>
                  </a:lnTo>
                  <a:lnTo>
                    <a:pt x="18446" y="59729"/>
                  </a:lnTo>
                  <a:lnTo>
                    <a:pt x="18648" y="62044"/>
                  </a:lnTo>
                  <a:lnTo>
                    <a:pt x="19840" y="63588"/>
                  </a:lnTo>
                  <a:lnTo>
                    <a:pt x="23988" y="65303"/>
                  </a:lnTo>
                  <a:lnTo>
                    <a:pt x="25516" y="66819"/>
                  </a:lnTo>
                  <a:lnTo>
                    <a:pt x="27216" y="71325"/>
                  </a:lnTo>
                  <a:lnTo>
                    <a:pt x="28728" y="72949"/>
                  </a:lnTo>
                  <a:lnTo>
                    <a:pt x="381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360" name="SMARTInkShape-2114"/>
          <p:cNvSpPr/>
          <p:nvPr>
            <p:custDataLst>
              <p:tags r:id="rId8"/>
            </p:custDataLst>
          </p:nvPr>
        </p:nvSpPr>
        <p:spPr>
          <a:xfrm>
            <a:off x="7486650" y="4876803"/>
            <a:ext cx="238108" cy="466723"/>
          </a:xfrm>
          <a:custGeom>
            <a:avLst/>
            <a:gdLst/>
            <a:ahLst/>
            <a:cxnLst/>
            <a:rect l="0" t="0" r="0" b="0"/>
            <a:pathLst>
              <a:path w="238108" h="466723">
                <a:moveTo>
                  <a:pt x="190500" y="19047"/>
                </a:moveTo>
                <a:lnTo>
                  <a:pt x="190500" y="19047"/>
                </a:lnTo>
                <a:lnTo>
                  <a:pt x="182299" y="19047"/>
                </a:lnTo>
                <a:lnTo>
                  <a:pt x="181857" y="17989"/>
                </a:lnTo>
                <a:lnTo>
                  <a:pt x="181009" y="9914"/>
                </a:lnTo>
                <a:lnTo>
                  <a:pt x="171484" y="9522"/>
                </a:lnTo>
                <a:lnTo>
                  <a:pt x="171450" y="0"/>
                </a:lnTo>
                <a:lnTo>
                  <a:pt x="179651" y="8198"/>
                </a:lnTo>
                <a:lnTo>
                  <a:pt x="180860" y="17607"/>
                </a:lnTo>
                <a:lnTo>
                  <a:pt x="187498" y="26367"/>
                </a:lnTo>
                <a:lnTo>
                  <a:pt x="190669" y="35209"/>
                </a:lnTo>
                <a:lnTo>
                  <a:pt x="206924" y="57164"/>
                </a:lnTo>
                <a:lnTo>
                  <a:pt x="209442" y="63504"/>
                </a:lnTo>
                <a:lnTo>
                  <a:pt x="225958" y="85722"/>
                </a:lnTo>
                <a:lnTo>
                  <a:pt x="228485" y="92072"/>
                </a:lnTo>
                <a:lnTo>
                  <a:pt x="234797" y="101597"/>
                </a:lnTo>
                <a:lnTo>
                  <a:pt x="237139" y="111122"/>
                </a:lnTo>
                <a:lnTo>
                  <a:pt x="238107" y="154631"/>
                </a:lnTo>
                <a:lnTo>
                  <a:pt x="237059" y="166090"/>
                </a:lnTo>
                <a:lnTo>
                  <a:pt x="220818" y="204343"/>
                </a:lnTo>
                <a:lnTo>
                  <a:pt x="193466" y="249946"/>
                </a:lnTo>
                <a:lnTo>
                  <a:pt x="158452" y="295391"/>
                </a:lnTo>
                <a:lnTo>
                  <a:pt x="114282" y="342718"/>
                </a:lnTo>
                <a:lnTo>
                  <a:pt x="69849" y="387336"/>
                </a:lnTo>
                <a:lnTo>
                  <a:pt x="40922" y="411555"/>
                </a:lnTo>
                <a:lnTo>
                  <a:pt x="4" y="457194"/>
                </a:lnTo>
                <a:lnTo>
                  <a:pt x="0" y="457197"/>
                </a:lnTo>
                <a:lnTo>
                  <a:pt x="0" y="4667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371" name="SMARTInkShape-Group442"/>
          <p:cNvGrpSpPr/>
          <p:nvPr/>
        </p:nvGrpSpPr>
        <p:grpSpPr>
          <a:xfrm>
            <a:off x="3619631" y="5153035"/>
            <a:ext cx="666620" cy="685255"/>
            <a:chOff x="3619631" y="5153035"/>
            <a:chExt cx="666620" cy="685255"/>
          </a:xfrm>
        </p:grpSpPr>
        <p:sp>
          <p:nvSpPr>
            <p:cNvPr id="20361" name="SMARTInkShape-2115"/>
            <p:cNvSpPr/>
            <p:nvPr>
              <p:custDataLst>
                <p:tags r:id="rId62"/>
              </p:custDataLst>
            </p:nvPr>
          </p:nvSpPr>
          <p:spPr>
            <a:xfrm>
              <a:off x="3667160" y="5362575"/>
              <a:ext cx="304766" cy="28576"/>
            </a:xfrm>
            <a:custGeom>
              <a:avLst/>
              <a:gdLst/>
              <a:ahLst/>
              <a:cxnLst/>
              <a:rect l="0" t="0" r="0" b="0"/>
              <a:pathLst>
                <a:path w="304766" h="28576">
                  <a:moveTo>
                    <a:pt x="76165" y="28575"/>
                  </a:moveTo>
                  <a:lnTo>
                    <a:pt x="76165" y="28575"/>
                  </a:lnTo>
                  <a:lnTo>
                    <a:pt x="29993" y="28575"/>
                  </a:lnTo>
                  <a:lnTo>
                    <a:pt x="19053" y="19084"/>
                  </a:lnTo>
                  <a:lnTo>
                    <a:pt x="360" y="19050"/>
                  </a:lnTo>
                  <a:lnTo>
                    <a:pt x="0" y="27251"/>
                  </a:lnTo>
                  <a:lnTo>
                    <a:pt x="1046" y="27692"/>
                  </a:lnTo>
                  <a:lnTo>
                    <a:pt x="44678" y="28573"/>
                  </a:lnTo>
                  <a:lnTo>
                    <a:pt x="70142" y="25753"/>
                  </a:lnTo>
                  <a:lnTo>
                    <a:pt x="113668" y="18874"/>
                  </a:lnTo>
                  <a:lnTo>
                    <a:pt x="153750" y="10966"/>
                  </a:lnTo>
                  <a:lnTo>
                    <a:pt x="200173" y="2175"/>
                  </a:lnTo>
                  <a:lnTo>
                    <a:pt x="246795" y="191"/>
                  </a:lnTo>
                  <a:lnTo>
                    <a:pt x="294382" y="5"/>
                  </a:lnTo>
                  <a:lnTo>
                    <a:pt x="3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2" name="SMARTInkShape-2116"/>
            <p:cNvSpPr/>
            <p:nvPr>
              <p:custDataLst>
                <p:tags r:id="rId63"/>
              </p:custDataLst>
            </p:nvPr>
          </p:nvSpPr>
          <p:spPr>
            <a:xfrm>
              <a:off x="3724289" y="5467388"/>
              <a:ext cx="190487" cy="55789"/>
            </a:xfrm>
            <a:custGeom>
              <a:avLst/>
              <a:gdLst/>
              <a:ahLst/>
              <a:cxnLst/>
              <a:rect l="0" t="0" r="0" b="0"/>
              <a:pathLst>
                <a:path w="190487" h="55789">
                  <a:moveTo>
                    <a:pt x="76186" y="47587"/>
                  </a:moveTo>
                  <a:lnTo>
                    <a:pt x="76186" y="47587"/>
                  </a:lnTo>
                  <a:lnTo>
                    <a:pt x="66073" y="47587"/>
                  </a:lnTo>
                  <a:lnTo>
                    <a:pt x="58286" y="50409"/>
                  </a:lnTo>
                  <a:lnTo>
                    <a:pt x="51297" y="54132"/>
                  </a:lnTo>
                  <a:lnTo>
                    <a:pt x="44663" y="55788"/>
                  </a:lnTo>
                  <a:lnTo>
                    <a:pt x="41413" y="55171"/>
                  </a:lnTo>
                  <a:lnTo>
                    <a:pt x="28591" y="49399"/>
                  </a:lnTo>
                  <a:lnTo>
                    <a:pt x="12690" y="46767"/>
                  </a:lnTo>
                  <a:lnTo>
                    <a:pt x="6338" y="42637"/>
                  </a:lnTo>
                  <a:lnTo>
                    <a:pt x="2809" y="37273"/>
                  </a:lnTo>
                  <a:lnTo>
                    <a:pt x="358" y="28629"/>
                  </a:lnTo>
                  <a:lnTo>
                    <a:pt x="0" y="14393"/>
                  </a:lnTo>
                  <a:lnTo>
                    <a:pt x="1055" y="12758"/>
                  </a:lnTo>
                  <a:lnTo>
                    <a:pt x="2815" y="11667"/>
                  </a:lnTo>
                  <a:lnTo>
                    <a:pt x="5047" y="10940"/>
                  </a:lnTo>
                  <a:lnTo>
                    <a:pt x="6535" y="9398"/>
                  </a:lnTo>
                  <a:lnTo>
                    <a:pt x="8188" y="4861"/>
                  </a:lnTo>
                  <a:lnTo>
                    <a:pt x="9687" y="3228"/>
                  </a:lnTo>
                  <a:lnTo>
                    <a:pt x="18609" y="89"/>
                  </a:lnTo>
                  <a:lnTo>
                    <a:pt x="23966" y="0"/>
                  </a:lnTo>
                  <a:lnTo>
                    <a:pt x="25498" y="1045"/>
                  </a:lnTo>
                  <a:lnTo>
                    <a:pt x="26519" y="2801"/>
                  </a:lnTo>
                  <a:lnTo>
                    <a:pt x="27200" y="5030"/>
                  </a:lnTo>
                  <a:lnTo>
                    <a:pt x="28712" y="6515"/>
                  </a:lnTo>
                  <a:lnTo>
                    <a:pt x="36642" y="9096"/>
                  </a:lnTo>
                  <a:lnTo>
                    <a:pt x="82737" y="9485"/>
                  </a:lnTo>
                  <a:lnTo>
                    <a:pt x="111211" y="8429"/>
                  </a:lnTo>
                  <a:lnTo>
                    <a:pt x="135061" y="1286"/>
                  </a:lnTo>
                  <a:lnTo>
                    <a:pt x="177500" y="10307"/>
                  </a:lnTo>
                  <a:lnTo>
                    <a:pt x="190486" y="190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3" name="SMARTInkShape-2117"/>
            <p:cNvSpPr/>
            <p:nvPr>
              <p:custDataLst>
                <p:tags r:id="rId64"/>
              </p:custDataLst>
            </p:nvPr>
          </p:nvSpPr>
          <p:spPr>
            <a:xfrm>
              <a:off x="3619631" y="5743575"/>
              <a:ext cx="209420" cy="47626"/>
            </a:xfrm>
            <a:custGeom>
              <a:avLst/>
              <a:gdLst/>
              <a:ahLst/>
              <a:cxnLst/>
              <a:rect l="0" t="0" r="0" b="0"/>
              <a:pathLst>
                <a:path w="209420" h="47626">
                  <a:moveTo>
                    <a:pt x="76069" y="0"/>
                  </a:moveTo>
                  <a:lnTo>
                    <a:pt x="76069" y="0"/>
                  </a:lnTo>
                  <a:lnTo>
                    <a:pt x="71013" y="5056"/>
                  </a:lnTo>
                  <a:lnTo>
                    <a:pt x="65708" y="7539"/>
                  </a:lnTo>
                  <a:lnTo>
                    <a:pt x="62812" y="8201"/>
                  </a:lnTo>
                  <a:lnTo>
                    <a:pt x="47421" y="16890"/>
                  </a:lnTo>
                  <a:lnTo>
                    <a:pt x="44271" y="17609"/>
                  </a:lnTo>
                  <a:lnTo>
                    <a:pt x="28437" y="26400"/>
                  </a:lnTo>
                  <a:lnTo>
                    <a:pt x="15742" y="28146"/>
                  </a:lnTo>
                  <a:lnTo>
                    <a:pt x="13626" y="29347"/>
                  </a:lnTo>
                  <a:lnTo>
                    <a:pt x="12215" y="31206"/>
                  </a:lnTo>
                  <a:lnTo>
                    <a:pt x="11275" y="33505"/>
                  </a:lnTo>
                  <a:lnTo>
                    <a:pt x="9590" y="35035"/>
                  </a:lnTo>
                  <a:lnTo>
                    <a:pt x="4895" y="36738"/>
                  </a:lnTo>
                  <a:lnTo>
                    <a:pt x="3220" y="38250"/>
                  </a:lnTo>
                  <a:lnTo>
                    <a:pt x="0" y="47197"/>
                  </a:lnTo>
                  <a:lnTo>
                    <a:pt x="45939" y="47625"/>
                  </a:lnTo>
                  <a:lnTo>
                    <a:pt x="54917" y="44803"/>
                  </a:lnTo>
                  <a:lnTo>
                    <a:pt x="58793" y="42569"/>
                  </a:lnTo>
                  <a:lnTo>
                    <a:pt x="90962" y="35866"/>
                  </a:lnTo>
                  <a:lnTo>
                    <a:pt x="95523" y="33436"/>
                  </a:lnTo>
                  <a:lnTo>
                    <a:pt x="138559" y="23945"/>
                  </a:lnTo>
                  <a:lnTo>
                    <a:pt x="183960" y="18278"/>
                  </a:lnTo>
                  <a:lnTo>
                    <a:pt x="20941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4" name="SMARTInkShape-2118"/>
            <p:cNvSpPr/>
            <p:nvPr>
              <p:custDataLst>
                <p:tags r:id="rId65"/>
              </p:custDataLst>
            </p:nvPr>
          </p:nvSpPr>
          <p:spPr>
            <a:xfrm>
              <a:off x="3734323" y="5495963"/>
              <a:ext cx="94725" cy="161838"/>
            </a:xfrm>
            <a:custGeom>
              <a:avLst/>
              <a:gdLst/>
              <a:ahLst/>
              <a:cxnLst/>
              <a:rect l="0" t="0" r="0" b="0"/>
              <a:pathLst>
                <a:path w="94725" h="161838">
                  <a:moveTo>
                    <a:pt x="75677" y="47587"/>
                  </a:moveTo>
                  <a:lnTo>
                    <a:pt x="75677" y="47587"/>
                  </a:lnTo>
                  <a:lnTo>
                    <a:pt x="75677" y="23907"/>
                  </a:lnTo>
                  <a:lnTo>
                    <a:pt x="78499" y="18365"/>
                  </a:lnTo>
                  <a:lnTo>
                    <a:pt x="94689" y="0"/>
                  </a:lnTo>
                  <a:lnTo>
                    <a:pt x="94724" y="8167"/>
                  </a:lnTo>
                  <a:lnTo>
                    <a:pt x="88181" y="16831"/>
                  </a:lnTo>
                  <a:lnTo>
                    <a:pt x="85026" y="25657"/>
                  </a:lnTo>
                  <a:lnTo>
                    <a:pt x="50251" y="70010"/>
                  </a:lnTo>
                  <a:lnTo>
                    <a:pt x="24876" y="111528"/>
                  </a:lnTo>
                  <a:lnTo>
                    <a:pt x="16541" y="132534"/>
                  </a:lnTo>
                  <a:lnTo>
                    <a:pt x="3448" y="149084"/>
                  </a:lnTo>
                  <a:lnTo>
                    <a:pt x="0" y="159993"/>
                  </a:lnTo>
                  <a:lnTo>
                    <a:pt x="884" y="160624"/>
                  </a:lnTo>
                  <a:lnTo>
                    <a:pt x="12781" y="161720"/>
                  </a:lnTo>
                  <a:lnTo>
                    <a:pt x="21881" y="161837"/>
                  </a:lnTo>
                  <a:lnTo>
                    <a:pt x="28131" y="159043"/>
                  </a:lnTo>
                  <a:lnTo>
                    <a:pt x="40768" y="148625"/>
                  </a:lnTo>
                  <a:lnTo>
                    <a:pt x="56627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5" name="SMARTInkShape-2119"/>
            <p:cNvSpPr/>
            <p:nvPr>
              <p:custDataLst>
                <p:tags r:id="rId66"/>
              </p:custDataLst>
            </p:nvPr>
          </p:nvSpPr>
          <p:spPr>
            <a:xfrm>
              <a:off x="3990975" y="5648325"/>
              <a:ext cx="38101" cy="180976"/>
            </a:xfrm>
            <a:custGeom>
              <a:avLst/>
              <a:gdLst/>
              <a:ahLst/>
              <a:cxnLst/>
              <a:rect l="0" t="0" r="0" b="0"/>
              <a:pathLst>
                <a:path w="38101" h="1809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6545"/>
                  </a:lnTo>
                  <a:lnTo>
                    <a:pt x="35278" y="7539"/>
                  </a:lnTo>
                  <a:lnTo>
                    <a:pt x="28399" y="9263"/>
                  </a:lnTo>
                  <a:lnTo>
                    <a:pt x="23911" y="9409"/>
                  </a:lnTo>
                  <a:lnTo>
                    <a:pt x="22290" y="10506"/>
                  </a:lnTo>
                  <a:lnTo>
                    <a:pt x="21210" y="12296"/>
                  </a:lnTo>
                  <a:lnTo>
                    <a:pt x="20491" y="14548"/>
                  </a:lnTo>
                  <a:lnTo>
                    <a:pt x="18952" y="16049"/>
                  </a:lnTo>
                  <a:lnTo>
                    <a:pt x="14420" y="17716"/>
                  </a:lnTo>
                  <a:lnTo>
                    <a:pt x="12788" y="19219"/>
                  </a:lnTo>
                  <a:lnTo>
                    <a:pt x="9955" y="27134"/>
                  </a:lnTo>
                  <a:lnTo>
                    <a:pt x="9526" y="69514"/>
                  </a:lnTo>
                  <a:lnTo>
                    <a:pt x="9525" y="114248"/>
                  </a:lnTo>
                  <a:lnTo>
                    <a:pt x="9525" y="117441"/>
                  </a:lnTo>
                  <a:lnTo>
                    <a:pt x="15013" y="136714"/>
                  </a:lnTo>
                  <a:lnTo>
                    <a:pt x="9549" y="175008"/>
                  </a:lnTo>
                  <a:lnTo>
                    <a:pt x="8483" y="176996"/>
                  </a:lnTo>
                  <a:lnTo>
                    <a:pt x="6714" y="178322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6" name="SMARTInkShape-2120"/>
            <p:cNvSpPr/>
            <p:nvPr>
              <p:custDataLst>
                <p:tags r:id="rId67"/>
              </p:custDataLst>
            </p:nvPr>
          </p:nvSpPr>
          <p:spPr>
            <a:xfrm>
              <a:off x="3858067" y="5639195"/>
              <a:ext cx="142039" cy="199095"/>
            </a:xfrm>
            <a:custGeom>
              <a:avLst/>
              <a:gdLst/>
              <a:ahLst/>
              <a:cxnLst/>
              <a:rect l="0" t="0" r="0" b="0"/>
              <a:pathLst>
                <a:path w="142039" h="199095">
                  <a:moveTo>
                    <a:pt x="104333" y="28180"/>
                  </a:moveTo>
                  <a:lnTo>
                    <a:pt x="104333" y="28180"/>
                  </a:lnTo>
                  <a:lnTo>
                    <a:pt x="109389" y="28180"/>
                  </a:lnTo>
                  <a:lnTo>
                    <a:pt x="110879" y="27122"/>
                  </a:lnTo>
                  <a:lnTo>
                    <a:pt x="111872" y="25358"/>
                  </a:lnTo>
                  <a:lnTo>
                    <a:pt x="112534" y="23124"/>
                  </a:lnTo>
                  <a:lnTo>
                    <a:pt x="114034" y="21635"/>
                  </a:lnTo>
                  <a:lnTo>
                    <a:pt x="123481" y="17859"/>
                  </a:lnTo>
                  <a:lnTo>
                    <a:pt x="142038" y="0"/>
                  </a:lnTo>
                  <a:lnTo>
                    <a:pt x="134197" y="7841"/>
                  </a:lnTo>
                  <a:lnTo>
                    <a:pt x="132104" y="16480"/>
                  </a:lnTo>
                  <a:lnTo>
                    <a:pt x="97952" y="60133"/>
                  </a:lnTo>
                  <a:lnTo>
                    <a:pt x="72581" y="101646"/>
                  </a:lnTo>
                  <a:lnTo>
                    <a:pt x="38246" y="144483"/>
                  </a:lnTo>
                  <a:lnTo>
                    <a:pt x="21860" y="172377"/>
                  </a:lnTo>
                  <a:lnTo>
                    <a:pt x="13339" y="179208"/>
                  </a:lnTo>
                  <a:lnTo>
                    <a:pt x="0" y="199094"/>
                  </a:lnTo>
                  <a:lnTo>
                    <a:pt x="4746" y="194415"/>
                  </a:lnTo>
                  <a:lnTo>
                    <a:pt x="7155" y="189198"/>
                  </a:lnTo>
                  <a:lnTo>
                    <a:pt x="18608" y="1615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7" name="SMARTInkShape-2121"/>
            <p:cNvSpPr/>
            <p:nvPr>
              <p:custDataLst>
                <p:tags r:id="rId68"/>
              </p:custDataLst>
            </p:nvPr>
          </p:nvSpPr>
          <p:spPr>
            <a:xfrm>
              <a:off x="3925672" y="5791200"/>
              <a:ext cx="112929" cy="9526"/>
            </a:xfrm>
            <a:custGeom>
              <a:avLst/>
              <a:gdLst/>
              <a:ahLst/>
              <a:cxnLst/>
              <a:rect l="0" t="0" r="0" b="0"/>
              <a:pathLst>
                <a:path w="112929" h="9526">
                  <a:moveTo>
                    <a:pt x="65303" y="9525"/>
                  </a:moveTo>
                  <a:lnTo>
                    <a:pt x="65303" y="9525"/>
                  </a:lnTo>
                  <a:lnTo>
                    <a:pt x="60247" y="9525"/>
                  </a:lnTo>
                  <a:lnTo>
                    <a:pt x="58757" y="8467"/>
                  </a:lnTo>
                  <a:lnTo>
                    <a:pt x="57764" y="6703"/>
                  </a:lnTo>
                  <a:lnTo>
                    <a:pt x="57102" y="4469"/>
                  </a:lnTo>
                  <a:lnTo>
                    <a:pt x="55602" y="2980"/>
                  </a:lnTo>
                  <a:lnTo>
                    <a:pt x="47694" y="393"/>
                  </a:lnTo>
                  <a:lnTo>
                    <a:pt x="687" y="0"/>
                  </a:lnTo>
                  <a:lnTo>
                    <a:pt x="0" y="0"/>
                  </a:lnTo>
                  <a:lnTo>
                    <a:pt x="12006" y="0"/>
                  </a:lnTo>
                  <a:lnTo>
                    <a:pt x="17979" y="2822"/>
                  </a:lnTo>
                  <a:lnTo>
                    <a:pt x="24162" y="6545"/>
                  </a:lnTo>
                  <a:lnTo>
                    <a:pt x="36754" y="8937"/>
                  </a:lnTo>
                  <a:lnTo>
                    <a:pt x="81975" y="9518"/>
                  </a:lnTo>
                  <a:lnTo>
                    <a:pt x="11292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8" name="SMARTInkShape-2122"/>
            <p:cNvSpPr/>
            <p:nvPr>
              <p:custDataLst>
                <p:tags r:id="rId69"/>
              </p:custDataLst>
            </p:nvPr>
          </p:nvSpPr>
          <p:spPr>
            <a:xfrm>
              <a:off x="3857625" y="5153035"/>
              <a:ext cx="66676" cy="228591"/>
            </a:xfrm>
            <a:custGeom>
              <a:avLst/>
              <a:gdLst/>
              <a:ahLst/>
              <a:cxnLst/>
              <a:rect l="0" t="0" r="0" b="0"/>
              <a:pathLst>
                <a:path w="66676" h="228591">
                  <a:moveTo>
                    <a:pt x="66675" y="28565"/>
                  </a:moveTo>
                  <a:lnTo>
                    <a:pt x="66675" y="28565"/>
                  </a:lnTo>
                  <a:lnTo>
                    <a:pt x="61619" y="23509"/>
                  </a:lnTo>
                  <a:lnTo>
                    <a:pt x="59136" y="18204"/>
                  </a:lnTo>
                  <a:lnTo>
                    <a:pt x="57160" y="1359"/>
                  </a:lnTo>
                  <a:lnTo>
                    <a:pt x="56099" y="902"/>
                  </a:lnTo>
                  <a:lnTo>
                    <a:pt x="47741" y="0"/>
                  </a:lnTo>
                  <a:lnTo>
                    <a:pt x="47625" y="45508"/>
                  </a:lnTo>
                  <a:lnTo>
                    <a:pt x="46567" y="79737"/>
                  </a:lnTo>
                  <a:lnTo>
                    <a:pt x="40021" y="97467"/>
                  </a:lnTo>
                  <a:lnTo>
                    <a:pt x="34368" y="106108"/>
                  </a:lnTo>
                  <a:lnTo>
                    <a:pt x="24027" y="148288"/>
                  </a:lnTo>
                  <a:lnTo>
                    <a:pt x="4153" y="192553"/>
                  </a:lnTo>
                  <a:lnTo>
                    <a:pt x="546" y="212150"/>
                  </a:lnTo>
                  <a:lnTo>
                    <a:pt x="0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69" name="SMARTInkShape-2123"/>
            <p:cNvSpPr/>
            <p:nvPr>
              <p:custDataLst>
                <p:tags r:id="rId70"/>
              </p:custDataLst>
            </p:nvPr>
          </p:nvSpPr>
          <p:spPr>
            <a:xfrm>
              <a:off x="4152903" y="5448300"/>
              <a:ext cx="133348" cy="47626"/>
            </a:xfrm>
            <a:custGeom>
              <a:avLst/>
              <a:gdLst/>
              <a:ahLst/>
              <a:cxnLst/>
              <a:rect l="0" t="0" r="0" b="0"/>
              <a:pathLst>
                <a:path w="133348" h="47626">
                  <a:moveTo>
                    <a:pt x="38097" y="0"/>
                  </a:moveTo>
                  <a:lnTo>
                    <a:pt x="38097" y="0"/>
                  </a:lnTo>
                  <a:lnTo>
                    <a:pt x="33041" y="5056"/>
                  </a:lnTo>
                  <a:lnTo>
                    <a:pt x="27736" y="7539"/>
                  </a:lnTo>
                  <a:lnTo>
                    <a:pt x="15707" y="9133"/>
                  </a:lnTo>
                  <a:lnTo>
                    <a:pt x="13645" y="10321"/>
                  </a:lnTo>
                  <a:lnTo>
                    <a:pt x="12271" y="12173"/>
                  </a:lnTo>
                  <a:lnTo>
                    <a:pt x="11354" y="14465"/>
                  </a:lnTo>
                  <a:lnTo>
                    <a:pt x="9685" y="15994"/>
                  </a:lnTo>
                  <a:lnTo>
                    <a:pt x="36" y="19040"/>
                  </a:lnTo>
                  <a:lnTo>
                    <a:pt x="0" y="19050"/>
                  </a:lnTo>
                  <a:lnTo>
                    <a:pt x="45515" y="19050"/>
                  </a:lnTo>
                  <a:lnTo>
                    <a:pt x="60521" y="20108"/>
                  </a:lnTo>
                  <a:lnTo>
                    <a:pt x="78432" y="26589"/>
                  </a:lnTo>
                  <a:lnTo>
                    <a:pt x="88832" y="28751"/>
                  </a:lnTo>
                  <a:lnTo>
                    <a:pt x="101695" y="34860"/>
                  </a:lnTo>
                  <a:lnTo>
                    <a:pt x="117384" y="38198"/>
                  </a:lnTo>
                  <a:lnTo>
                    <a:pt x="13334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0" name="SMARTInkShape-2124"/>
            <p:cNvSpPr/>
            <p:nvPr>
              <p:custDataLst>
                <p:tags r:id="rId71"/>
              </p:custDataLst>
            </p:nvPr>
          </p:nvSpPr>
          <p:spPr>
            <a:xfrm>
              <a:off x="4125659" y="5391150"/>
              <a:ext cx="151067" cy="28576"/>
            </a:xfrm>
            <a:custGeom>
              <a:avLst/>
              <a:gdLst/>
              <a:ahLst/>
              <a:cxnLst/>
              <a:rect l="0" t="0" r="0" b="0"/>
              <a:pathLst>
                <a:path w="151067" h="28576">
                  <a:moveTo>
                    <a:pt x="36766" y="9525"/>
                  </a:moveTo>
                  <a:lnTo>
                    <a:pt x="36766" y="9525"/>
                  </a:lnTo>
                  <a:lnTo>
                    <a:pt x="19433" y="9525"/>
                  </a:lnTo>
                  <a:lnTo>
                    <a:pt x="18861" y="8467"/>
                  </a:lnTo>
                  <a:lnTo>
                    <a:pt x="18225" y="4469"/>
                  </a:lnTo>
                  <a:lnTo>
                    <a:pt x="16997" y="2980"/>
                  </a:lnTo>
                  <a:lnTo>
                    <a:pt x="8311" y="34"/>
                  </a:lnTo>
                  <a:lnTo>
                    <a:pt x="0" y="3"/>
                  </a:lnTo>
                  <a:lnTo>
                    <a:pt x="12890" y="0"/>
                  </a:lnTo>
                  <a:lnTo>
                    <a:pt x="14499" y="1058"/>
                  </a:lnTo>
                  <a:lnTo>
                    <a:pt x="15571" y="2822"/>
                  </a:lnTo>
                  <a:lnTo>
                    <a:pt x="16286" y="5056"/>
                  </a:lnTo>
                  <a:lnTo>
                    <a:pt x="17821" y="6545"/>
                  </a:lnTo>
                  <a:lnTo>
                    <a:pt x="22349" y="8201"/>
                  </a:lnTo>
                  <a:lnTo>
                    <a:pt x="68006" y="9508"/>
                  </a:lnTo>
                  <a:lnTo>
                    <a:pt x="106544" y="10583"/>
                  </a:lnTo>
                  <a:lnTo>
                    <a:pt x="125239" y="17726"/>
                  </a:lnTo>
                  <a:lnTo>
                    <a:pt x="144678" y="18934"/>
                  </a:lnTo>
                  <a:lnTo>
                    <a:pt x="146808" y="20031"/>
                  </a:lnTo>
                  <a:lnTo>
                    <a:pt x="148227" y="21821"/>
                  </a:lnTo>
                  <a:lnTo>
                    <a:pt x="15106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81" name="SMARTInkShape-Group443"/>
          <p:cNvGrpSpPr/>
          <p:nvPr/>
        </p:nvGrpSpPr>
        <p:grpSpPr>
          <a:xfrm>
            <a:off x="4591218" y="5305425"/>
            <a:ext cx="333208" cy="647698"/>
            <a:chOff x="4591218" y="5305425"/>
            <a:chExt cx="333208" cy="647698"/>
          </a:xfrm>
        </p:grpSpPr>
        <p:sp>
          <p:nvSpPr>
            <p:cNvPr id="20372" name="SMARTInkShape-2125"/>
            <p:cNvSpPr/>
            <p:nvPr>
              <p:custDataLst>
                <p:tags r:id="rId53"/>
              </p:custDataLst>
            </p:nvPr>
          </p:nvSpPr>
          <p:spPr>
            <a:xfrm>
              <a:off x="4810125" y="5852420"/>
              <a:ext cx="76190" cy="100703"/>
            </a:xfrm>
            <a:custGeom>
              <a:avLst/>
              <a:gdLst/>
              <a:ahLst/>
              <a:cxnLst/>
              <a:rect l="0" t="0" r="0" b="0"/>
              <a:pathLst>
                <a:path w="76190" h="100703">
                  <a:moveTo>
                    <a:pt x="9525" y="43555"/>
                  </a:moveTo>
                  <a:lnTo>
                    <a:pt x="9525" y="43555"/>
                  </a:lnTo>
                  <a:lnTo>
                    <a:pt x="0" y="43555"/>
                  </a:lnTo>
                  <a:lnTo>
                    <a:pt x="0" y="90670"/>
                  </a:lnTo>
                  <a:lnTo>
                    <a:pt x="0" y="99336"/>
                  </a:lnTo>
                  <a:lnTo>
                    <a:pt x="1058" y="99793"/>
                  </a:lnTo>
                  <a:lnTo>
                    <a:pt x="23680" y="100702"/>
                  </a:lnTo>
                  <a:lnTo>
                    <a:pt x="25312" y="99645"/>
                  </a:lnTo>
                  <a:lnTo>
                    <a:pt x="26400" y="97882"/>
                  </a:lnTo>
                  <a:lnTo>
                    <a:pt x="27124" y="95648"/>
                  </a:lnTo>
                  <a:lnTo>
                    <a:pt x="28666" y="94158"/>
                  </a:lnTo>
                  <a:lnTo>
                    <a:pt x="38745" y="88946"/>
                  </a:lnTo>
                  <a:lnTo>
                    <a:pt x="41705" y="86515"/>
                  </a:lnTo>
                  <a:lnTo>
                    <a:pt x="44994" y="80993"/>
                  </a:lnTo>
                  <a:lnTo>
                    <a:pt x="45871" y="78039"/>
                  </a:lnTo>
                  <a:lnTo>
                    <a:pt x="47515" y="76069"/>
                  </a:lnTo>
                  <a:lnTo>
                    <a:pt x="52161" y="73881"/>
                  </a:lnTo>
                  <a:lnTo>
                    <a:pt x="53825" y="72240"/>
                  </a:lnTo>
                  <a:lnTo>
                    <a:pt x="64495" y="52901"/>
                  </a:lnTo>
                  <a:lnTo>
                    <a:pt x="65221" y="49785"/>
                  </a:lnTo>
                  <a:lnTo>
                    <a:pt x="75233" y="34220"/>
                  </a:lnTo>
                  <a:lnTo>
                    <a:pt x="76189" y="7302"/>
                  </a:lnTo>
                  <a:lnTo>
                    <a:pt x="75135" y="6686"/>
                  </a:lnTo>
                  <a:lnTo>
                    <a:pt x="67998" y="5618"/>
                  </a:lnTo>
                  <a:lnTo>
                    <a:pt x="62010" y="447"/>
                  </a:lnTo>
                  <a:lnTo>
                    <a:pt x="59332" y="0"/>
                  </a:lnTo>
                  <a:lnTo>
                    <a:pt x="56488" y="760"/>
                  </a:lnTo>
                  <a:lnTo>
                    <a:pt x="49376" y="4528"/>
                  </a:lnTo>
                  <a:lnTo>
                    <a:pt x="43087" y="5180"/>
                  </a:lnTo>
                  <a:lnTo>
                    <a:pt x="41425" y="6331"/>
                  </a:lnTo>
                  <a:lnTo>
                    <a:pt x="40316" y="8154"/>
                  </a:lnTo>
                  <a:lnTo>
                    <a:pt x="39577" y="10430"/>
                  </a:lnTo>
                  <a:lnTo>
                    <a:pt x="38027" y="11946"/>
                  </a:lnTo>
                  <a:lnTo>
                    <a:pt x="27933" y="17203"/>
                  </a:lnTo>
                  <a:lnTo>
                    <a:pt x="24972" y="19637"/>
                  </a:lnTo>
                  <a:lnTo>
                    <a:pt x="21682" y="25164"/>
                  </a:lnTo>
                  <a:lnTo>
                    <a:pt x="19162" y="31148"/>
                  </a:lnTo>
                  <a:lnTo>
                    <a:pt x="12850" y="40467"/>
                  </a:lnTo>
                  <a:lnTo>
                    <a:pt x="9525" y="530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3" name="SMARTInkShape-2126"/>
            <p:cNvSpPr/>
            <p:nvPr>
              <p:custDataLst>
                <p:tags r:id="rId54"/>
              </p:custDataLst>
            </p:nvPr>
          </p:nvSpPr>
          <p:spPr>
            <a:xfrm>
              <a:off x="4819695" y="5467350"/>
              <a:ext cx="104731" cy="15014"/>
            </a:xfrm>
            <a:custGeom>
              <a:avLst/>
              <a:gdLst/>
              <a:ahLst/>
              <a:cxnLst/>
              <a:rect l="0" t="0" r="0" b="0"/>
              <a:pathLst>
                <a:path w="104731" h="15014">
                  <a:moveTo>
                    <a:pt x="47580" y="0"/>
                  </a:moveTo>
                  <a:lnTo>
                    <a:pt x="47580" y="0"/>
                  </a:lnTo>
                  <a:lnTo>
                    <a:pt x="25190" y="0"/>
                  </a:lnTo>
                  <a:lnTo>
                    <a:pt x="23128" y="1058"/>
                  </a:lnTo>
                  <a:lnTo>
                    <a:pt x="21754" y="2822"/>
                  </a:lnTo>
                  <a:lnTo>
                    <a:pt x="20838" y="5056"/>
                  </a:lnTo>
                  <a:lnTo>
                    <a:pt x="19168" y="6545"/>
                  </a:lnTo>
                  <a:lnTo>
                    <a:pt x="14492" y="8201"/>
                  </a:lnTo>
                  <a:lnTo>
                    <a:pt x="0" y="9522"/>
                  </a:lnTo>
                  <a:lnTo>
                    <a:pt x="5025" y="14581"/>
                  </a:lnTo>
                  <a:lnTo>
                    <a:pt x="7568" y="15013"/>
                  </a:lnTo>
                  <a:lnTo>
                    <a:pt x="10322" y="14241"/>
                  </a:lnTo>
                  <a:lnTo>
                    <a:pt x="16205" y="11621"/>
                  </a:lnTo>
                  <a:lnTo>
                    <a:pt x="55125" y="6739"/>
                  </a:lnTo>
                  <a:lnTo>
                    <a:pt x="63633" y="2995"/>
                  </a:lnTo>
                  <a:lnTo>
                    <a:pt x="1047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4" name="SMARTInkShape-2127"/>
            <p:cNvSpPr/>
            <p:nvPr>
              <p:custDataLst>
                <p:tags r:id="rId55"/>
              </p:custDataLst>
            </p:nvPr>
          </p:nvSpPr>
          <p:spPr>
            <a:xfrm>
              <a:off x="4600613" y="5695950"/>
              <a:ext cx="133313" cy="190486"/>
            </a:xfrm>
            <a:custGeom>
              <a:avLst/>
              <a:gdLst/>
              <a:ahLst/>
              <a:cxnLst/>
              <a:rect l="0" t="0" r="0" b="0"/>
              <a:pathLst>
                <a:path w="133313" h="190486">
                  <a:moveTo>
                    <a:pt x="76162" y="0"/>
                  </a:moveTo>
                  <a:lnTo>
                    <a:pt x="76162" y="0"/>
                  </a:lnTo>
                  <a:lnTo>
                    <a:pt x="67961" y="0"/>
                  </a:lnTo>
                  <a:lnTo>
                    <a:pt x="67520" y="1058"/>
                  </a:lnTo>
                  <a:lnTo>
                    <a:pt x="65601" y="16868"/>
                  </a:lnTo>
                  <a:lnTo>
                    <a:pt x="60098" y="25693"/>
                  </a:lnTo>
                  <a:lnTo>
                    <a:pt x="45405" y="68915"/>
                  </a:lnTo>
                  <a:lnTo>
                    <a:pt x="23159" y="116504"/>
                  </a:lnTo>
                  <a:lnTo>
                    <a:pt x="9419" y="157759"/>
                  </a:lnTo>
                  <a:lnTo>
                    <a:pt x="2144" y="171254"/>
                  </a:lnTo>
                  <a:lnTo>
                    <a:pt x="0" y="189940"/>
                  </a:lnTo>
                  <a:lnTo>
                    <a:pt x="22353" y="190485"/>
                  </a:lnTo>
                  <a:lnTo>
                    <a:pt x="28610" y="187671"/>
                  </a:lnTo>
                  <a:lnTo>
                    <a:pt x="50968" y="175311"/>
                  </a:lnTo>
                  <a:lnTo>
                    <a:pt x="79272" y="164185"/>
                  </a:lnTo>
                  <a:lnTo>
                    <a:pt x="92135" y="156363"/>
                  </a:lnTo>
                  <a:lnTo>
                    <a:pt x="106765" y="152516"/>
                  </a:lnTo>
                  <a:lnTo>
                    <a:pt x="109265" y="150361"/>
                  </a:lnTo>
                  <a:lnTo>
                    <a:pt x="110930" y="147865"/>
                  </a:lnTo>
                  <a:lnTo>
                    <a:pt x="13331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5" name="SMARTInkShape-2128"/>
            <p:cNvSpPr/>
            <p:nvPr>
              <p:custDataLst>
                <p:tags r:id="rId56"/>
              </p:custDataLst>
            </p:nvPr>
          </p:nvSpPr>
          <p:spPr>
            <a:xfrm>
              <a:off x="4886325" y="5381625"/>
              <a:ext cx="28576" cy="133351"/>
            </a:xfrm>
            <a:custGeom>
              <a:avLst/>
              <a:gdLst/>
              <a:ahLst/>
              <a:cxnLst/>
              <a:rect l="0" t="0" r="0" b="0"/>
              <a:pathLst>
                <a:path w="28576" h="133351">
                  <a:moveTo>
                    <a:pt x="19050" y="9525"/>
                  </a:moveTo>
                  <a:lnTo>
                    <a:pt x="19050" y="9525"/>
                  </a:lnTo>
                  <a:lnTo>
                    <a:pt x="28459" y="9525"/>
                  </a:lnTo>
                  <a:lnTo>
                    <a:pt x="28575" y="0"/>
                  </a:lnTo>
                  <a:lnTo>
                    <a:pt x="28575" y="41314"/>
                  </a:lnTo>
                  <a:lnTo>
                    <a:pt x="25753" y="47642"/>
                  </a:lnTo>
                  <a:lnTo>
                    <a:pt x="22030" y="53982"/>
                  </a:lnTo>
                  <a:lnTo>
                    <a:pt x="19933" y="64560"/>
                  </a:lnTo>
                  <a:lnTo>
                    <a:pt x="19443" y="74907"/>
                  </a:lnTo>
                  <a:lnTo>
                    <a:pt x="18254" y="78513"/>
                  </a:lnTo>
                  <a:lnTo>
                    <a:pt x="16402" y="80917"/>
                  </a:lnTo>
                  <a:lnTo>
                    <a:pt x="14110" y="82520"/>
                  </a:lnTo>
                  <a:lnTo>
                    <a:pt x="11562" y="89945"/>
                  </a:lnTo>
                  <a:lnTo>
                    <a:pt x="9927" y="101845"/>
                  </a:lnTo>
                  <a:lnTo>
                    <a:pt x="2039" y="114751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6" name="SMARTInkShape-2129"/>
            <p:cNvSpPr/>
            <p:nvPr>
              <p:custDataLst>
                <p:tags r:id="rId57"/>
              </p:custDataLst>
            </p:nvPr>
          </p:nvSpPr>
          <p:spPr>
            <a:xfrm>
              <a:off x="4619636" y="5305425"/>
              <a:ext cx="95240" cy="190449"/>
            </a:xfrm>
            <a:custGeom>
              <a:avLst/>
              <a:gdLst/>
              <a:ahLst/>
              <a:cxnLst/>
              <a:rect l="0" t="0" r="0" b="0"/>
              <a:pathLst>
                <a:path w="95240" h="190449">
                  <a:moveTo>
                    <a:pt x="76189" y="28575"/>
                  </a:moveTo>
                  <a:lnTo>
                    <a:pt x="76189" y="28575"/>
                  </a:lnTo>
                  <a:lnTo>
                    <a:pt x="84390" y="20374"/>
                  </a:lnTo>
                  <a:lnTo>
                    <a:pt x="85321" y="14386"/>
                  </a:lnTo>
                  <a:lnTo>
                    <a:pt x="86510" y="12765"/>
                  </a:lnTo>
                  <a:lnTo>
                    <a:pt x="90654" y="10966"/>
                  </a:lnTo>
                  <a:lnTo>
                    <a:pt x="92183" y="9427"/>
                  </a:lnTo>
                  <a:lnTo>
                    <a:pt x="95237" y="8"/>
                  </a:lnTo>
                  <a:lnTo>
                    <a:pt x="95239" y="0"/>
                  </a:lnTo>
                  <a:lnTo>
                    <a:pt x="95239" y="5056"/>
                  </a:lnTo>
                  <a:lnTo>
                    <a:pt x="94181" y="6545"/>
                  </a:lnTo>
                  <a:lnTo>
                    <a:pt x="92417" y="7539"/>
                  </a:lnTo>
                  <a:lnTo>
                    <a:pt x="90183" y="8201"/>
                  </a:lnTo>
                  <a:lnTo>
                    <a:pt x="88694" y="9701"/>
                  </a:lnTo>
                  <a:lnTo>
                    <a:pt x="78349" y="36310"/>
                  </a:lnTo>
                  <a:lnTo>
                    <a:pt x="76091" y="43654"/>
                  </a:lnTo>
                  <a:lnTo>
                    <a:pt x="51761" y="89252"/>
                  </a:lnTo>
                  <a:lnTo>
                    <a:pt x="47785" y="106995"/>
                  </a:lnTo>
                  <a:lnTo>
                    <a:pt x="28388" y="140647"/>
                  </a:lnTo>
                  <a:lnTo>
                    <a:pt x="15830" y="160191"/>
                  </a:lnTo>
                  <a:lnTo>
                    <a:pt x="7523" y="180328"/>
                  </a:lnTo>
                  <a:lnTo>
                    <a:pt x="27" y="190448"/>
                  </a:lnTo>
                  <a:lnTo>
                    <a:pt x="0" y="185429"/>
                  </a:lnTo>
                  <a:lnTo>
                    <a:pt x="1054" y="183944"/>
                  </a:lnTo>
                  <a:lnTo>
                    <a:pt x="2816" y="182955"/>
                  </a:lnTo>
                  <a:lnTo>
                    <a:pt x="951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7" name="SMARTInkShape-2130"/>
            <p:cNvSpPr/>
            <p:nvPr>
              <p:custDataLst>
                <p:tags r:id="rId58"/>
              </p:custDataLst>
            </p:nvPr>
          </p:nvSpPr>
          <p:spPr>
            <a:xfrm>
              <a:off x="4591218" y="5619750"/>
              <a:ext cx="228433" cy="28459"/>
            </a:xfrm>
            <a:custGeom>
              <a:avLst/>
              <a:gdLst/>
              <a:ahLst/>
              <a:cxnLst/>
              <a:rect l="0" t="0" r="0" b="0"/>
              <a:pathLst>
                <a:path w="228433" h="28459">
                  <a:moveTo>
                    <a:pt x="56982" y="9525"/>
                  </a:moveTo>
                  <a:lnTo>
                    <a:pt x="56982" y="9525"/>
                  </a:lnTo>
                  <a:lnTo>
                    <a:pt x="51926" y="14581"/>
                  </a:lnTo>
                  <a:lnTo>
                    <a:pt x="43799" y="17064"/>
                  </a:lnTo>
                  <a:lnTo>
                    <a:pt x="12761" y="20031"/>
                  </a:lnTo>
                  <a:lnTo>
                    <a:pt x="0" y="28458"/>
                  </a:lnTo>
                  <a:lnTo>
                    <a:pt x="4938" y="23484"/>
                  </a:lnTo>
                  <a:lnTo>
                    <a:pt x="10216" y="21021"/>
                  </a:lnTo>
                  <a:lnTo>
                    <a:pt x="55311" y="14027"/>
                  </a:lnTo>
                  <a:lnTo>
                    <a:pt x="97095" y="4864"/>
                  </a:lnTo>
                  <a:lnTo>
                    <a:pt x="139152" y="427"/>
                  </a:lnTo>
                  <a:lnTo>
                    <a:pt x="183960" y="26"/>
                  </a:lnTo>
                  <a:lnTo>
                    <a:pt x="22843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8" name="SMARTInkShape-2131"/>
            <p:cNvSpPr/>
            <p:nvPr>
              <p:custDataLst>
                <p:tags r:id="rId59"/>
              </p:custDataLst>
            </p:nvPr>
          </p:nvSpPr>
          <p:spPr>
            <a:xfrm>
              <a:off x="4658167" y="5314988"/>
              <a:ext cx="161317" cy="161760"/>
            </a:xfrm>
            <a:custGeom>
              <a:avLst/>
              <a:gdLst/>
              <a:ahLst/>
              <a:cxnLst/>
              <a:rect l="0" t="0" r="0" b="0"/>
              <a:pathLst>
                <a:path w="161317" h="161760">
                  <a:moveTo>
                    <a:pt x="66233" y="28537"/>
                  </a:moveTo>
                  <a:lnTo>
                    <a:pt x="66233" y="28537"/>
                  </a:lnTo>
                  <a:lnTo>
                    <a:pt x="42553" y="28537"/>
                  </a:lnTo>
                  <a:lnTo>
                    <a:pt x="37011" y="31359"/>
                  </a:lnTo>
                  <a:lnTo>
                    <a:pt x="31021" y="35082"/>
                  </a:lnTo>
                  <a:lnTo>
                    <a:pt x="18551" y="37474"/>
                  </a:lnTo>
                  <a:lnTo>
                    <a:pt x="9247" y="38052"/>
                  </a:lnTo>
                  <a:lnTo>
                    <a:pt x="9131" y="33002"/>
                  </a:lnTo>
                  <a:lnTo>
                    <a:pt x="10173" y="31514"/>
                  </a:lnTo>
                  <a:lnTo>
                    <a:pt x="11927" y="30520"/>
                  </a:lnTo>
                  <a:lnTo>
                    <a:pt x="17288" y="28929"/>
                  </a:lnTo>
                  <a:lnTo>
                    <a:pt x="25952" y="22068"/>
                  </a:lnTo>
                  <a:lnTo>
                    <a:pt x="31750" y="20370"/>
                  </a:lnTo>
                  <a:lnTo>
                    <a:pt x="57602" y="16369"/>
                  </a:lnTo>
                  <a:lnTo>
                    <a:pt x="104945" y="2127"/>
                  </a:lnTo>
                  <a:lnTo>
                    <a:pt x="145454" y="0"/>
                  </a:lnTo>
                  <a:lnTo>
                    <a:pt x="151889" y="2801"/>
                  </a:lnTo>
                  <a:lnTo>
                    <a:pt x="160921" y="9096"/>
                  </a:lnTo>
                  <a:lnTo>
                    <a:pt x="161316" y="14427"/>
                  </a:lnTo>
                  <a:lnTo>
                    <a:pt x="158587" y="19795"/>
                  </a:lnTo>
                  <a:lnTo>
                    <a:pt x="153268" y="26811"/>
                  </a:lnTo>
                  <a:lnTo>
                    <a:pt x="116149" y="52959"/>
                  </a:lnTo>
                  <a:lnTo>
                    <a:pt x="96828" y="59113"/>
                  </a:lnTo>
                  <a:lnTo>
                    <a:pt x="54526" y="85739"/>
                  </a:lnTo>
                  <a:lnTo>
                    <a:pt x="32275" y="101569"/>
                  </a:lnTo>
                  <a:lnTo>
                    <a:pt x="15561" y="117438"/>
                  </a:lnTo>
                  <a:lnTo>
                    <a:pt x="11962" y="123787"/>
                  </a:lnTo>
                  <a:lnTo>
                    <a:pt x="9304" y="130137"/>
                  </a:lnTo>
                  <a:lnTo>
                    <a:pt x="1051" y="140956"/>
                  </a:lnTo>
                  <a:lnTo>
                    <a:pt x="0" y="147336"/>
                  </a:lnTo>
                  <a:lnTo>
                    <a:pt x="911" y="149012"/>
                  </a:lnTo>
                  <a:lnTo>
                    <a:pt x="2577" y="150128"/>
                  </a:lnTo>
                  <a:lnTo>
                    <a:pt x="4745" y="150873"/>
                  </a:lnTo>
                  <a:lnTo>
                    <a:pt x="6191" y="152427"/>
                  </a:lnTo>
                  <a:lnTo>
                    <a:pt x="7797" y="156977"/>
                  </a:lnTo>
                  <a:lnTo>
                    <a:pt x="9284" y="158614"/>
                  </a:lnTo>
                  <a:lnTo>
                    <a:pt x="13759" y="160432"/>
                  </a:lnTo>
                  <a:lnTo>
                    <a:pt x="39641" y="161759"/>
                  </a:lnTo>
                  <a:lnTo>
                    <a:pt x="46653" y="159008"/>
                  </a:lnTo>
                  <a:lnTo>
                    <a:pt x="50006" y="156793"/>
                  </a:lnTo>
                  <a:lnTo>
                    <a:pt x="73726" y="150122"/>
                  </a:lnTo>
                  <a:lnTo>
                    <a:pt x="104333" y="133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79" name="SMARTInkShape-2132"/>
            <p:cNvSpPr/>
            <p:nvPr>
              <p:custDataLst>
                <p:tags r:id="rId60"/>
              </p:custDataLst>
            </p:nvPr>
          </p:nvSpPr>
          <p:spPr>
            <a:xfrm>
              <a:off x="4678649" y="5743585"/>
              <a:ext cx="102902" cy="198203"/>
            </a:xfrm>
            <a:custGeom>
              <a:avLst/>
              <a:gdLst/>
              <a:ahLst/>
              <a:cxnLst/>
              <a:rect l="0" t="0" r="0" b="0"/>
              <a:pathLst>
                <a:path w="102902" h="198203">
                  <a:moveTo>
                    <a:pt x="102901" y="9515"/>
                  </a:moveTo>
                  <a:lnTo>
                    <a:pt x="102901" y="9515"/>
                  </a:lnTo>
                  <a:lnTo>
                    <a:pt x="102901" y="0"/>
                  </a:lnTo>
                  <a:lnTo>
                    <a:pt x="102901" y="5050"/>
                  </a:lnTo>
                  <a:lnTo>
                    <a:pt x="100079" y="10353"/>
                  </a:lnTo>
                  <a:lnTo>
                    <a:pt x="96356" y="16237"/>
                  </a:lnTo>
                  <a:lnTo>
                    <a:pt x="93200" y="25500"/>
                  </a:lnTo>
                  <a:lnTo>
                    <a:pt x="67889" y="70215"/>
                  </a:lnTo>
                  <a:lnTo>
                    <a:pt x="52437" y="95314"/>
                  </a:lnTo>
                  <a:lnTo>
                    <a:pt x="41029" y="111490"/>
                  </a:lnTo>
                  <a:lnTo>
                    <a:pt x="20167" y="155827"/>
                  </a:lnTo>
                  <a:lnTo>
                    <a:pt x="10772" y="172576"/>
                  </a:lnTo>
                  <a:lnTo>
                    <a:pt x="2343" y="179538"/>
                  </a:lnTo>
                  <a:lnTo>
                    <a:pt x="0" y="184917"/>
                  </a:lnTo>
                  <a:lnTo>
                    <a:pt x="434" y="187833"/>
                  </a:lnTo>
                  <a:lnTo>
                    <a:pt x="6491" y="198202"/>
                  </a:lnTo>
                  <a:lnTo>
                    <a:pt x="7936" y="197747"/>
                  </a:lnTo>
                  <a:lnTo>
                    <a:pt x="26701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0" name="SMARTInkShape-2133"/>
            <p:cNvSpPr/>
            <p:nvPr>
              <p:custDataLst>
                <p:tags r:id="rId61"/>
              </p:custDataLst>
            </p:nvPr>
          </p:nvSpPr>
          <p:spPr>
            <a:xfrm>
              <a:off x="4791090" y="5391150"/>
              <a:ext cx="95236" cy="123385"/>
            </a:xfrm>
            <a:custGeom>
              <a:avLst/>
              <a:gdLst/>
              <a:ahLst/>
              <a:cxnLst/>
              <a:rect l="0" t="0" r="0" b="0"/>
              <a:pathLst>
                <a:path w="95236" h="123385">
                  <a:moveTo>
                    <a:pt x="95235" y="0"/>
                  </a:moveTo>
                  <a:lnTo>
                    <a:pt x="95235" y="0"/>
                  </a:lnTo>
                  <a:lnTo>
                    <a:pt x="90179" y="0"/>
                  </a:lnTo>
                  <a:lnTo>
                    <a:pt x="88690" y="1058"/>
                  </a:lnTo>
                  <a:lnTo>
                    <a:pt x="87696" y="2822"/>
                  </a:lnTo>
                  <a:lnTo>
                    <a:pt x="87034" y="5056"/>
                  </a:lnTo>
                  <a:lnTo>
                    <a:pt x="85534" y="6545"/>
                  </a:lnTo>
                  <a:lnTo>
                    <a:pt x="81046" y="8201"/>
                  </a:lnTo>
                  <a:lnTo>
                    <a:pt x="79425" y="9701"/>
                  </a:lnTo>
                  <a:lnTo>
                    <a:pt x="71555" y="22666"/>
                  </a:lnTo>
                  <a:lnTo>
                    <a:pt x="66013" y="25950"/>
                  </a:lnTo>
                  <a:lnTo>
                    <a:pt x="63054" y="26824"/>
                  </a:lnTo>
                  <a:lnTo>
                    <a:pt x="61080" y="29524"/>
                  </a:lnTo>
                  <a:lnTo>
                    <a:pt x="55092" y="46245"/>
                  </a:lnTo>
                  <a:lnTo>
                    <a:pt x="12678" y="92070"/>
                  </a:lnTo>
                  <a:lnTo>
                    <a:pt x="4217" y="101598"/>
                  </a:lnTo>
                  <a:lnTo>
                    <a:pt x="543" y="112419"/>
                  </a:lnTo>
                  <a:lnTo>
                    <a:pt x="0" y="123384"/>
                  </a:lnTo>
                  <a:lnTo>
                    <a:pt x="7592" y="117192"/>
                  </a:lnTo>
                  <a:lnTo>
                    <a:pt x="16232" y="114099"/>
                  </a:lnTo>
                  <a:lnTo>
                    <a:pt x="2856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384" name="SMARTInkShape-Group444"/>
          <p:cNvGrpSpPr/>
          <p:nvPr/>
        </p:nvGrpSpPr>
        <p:grpSpPr>
          <a:xfrm>
            <a:off x="5172078" y="5476875"/>
            <a:ext cx="161923" cy="179638"/>
            <a:chOff x="5172078" y="5476875"/>
            <a:chExt cx="161923" cy="179638"/>
          </a:xfrm>
        </p:grpSpPr>
        <p:sp>
          <p:nvSpPr>
            <p:cNvPr id="20382" name="SMARTInkShape-2134"/>
            <p:cNvSpPr/>
            <p:nvPr>
              <p:custDataLst>
                <p:tags r:id="rId51"/>
              </p:custDataLst>
            </p:nvPr>
          </p:nvSpPr>
          <p:spPr>
            <a:xfrm>
              <a:off x="5258231" y="5476875"/>
              <a:ext cx="66245" cy="179638"/>
            </a:xfrm>
            <a:custGeom>
              <a:avLst/>
              <a:gdLst/>
              <a:ahLst/>
              <a:cxnLst/>
              <a:rect l="0" t="0" r="0" b="0"/>
              <a:pathLst>
                <a:path w="66245" h="179638">
                  <a:moveTo>
                    <a:pt x="66244" y="0"/>
                  </a:moveTo>
                  <a:lnTo>
                    <a:pt x="66244" y="0"/>
                  </a:lnTo>
                  <a:lnTo>
                    <a:pt x="61188" y="0"/>
                  </a:lnTo>
                  <a:lnTo>
                    <a:pt x="59699" y="1058"/>
                  </a:lnTo>
                  <a:lnTo>
                    <a:pt x="58705" y="2822"/>
                  </a:lnTo>
                  <a:lnTo>
                    <a:pt x="56981" y="9701"/>
                  </a:lnTo>
                  <a:lnTo>
                    <a:pt x="56753" y="22666"/>
                  </a:lnTo>
                  <a:lnTo>
                    <a:pt x="53912" y="28771"/>
                  </a:lnTo>
                  <a:lnTo>
                    <a:pt x="50180" y="35012"/>
                  </a:lnTo>
                  <a:lnTo>
                    <a:pt x="47783" y="47642"/>
                  </a:lnTo>
                  <a:lnTo>
                    <a:pt x="46398" y="55040"/>
                  </a:lnTo>
                  <a:lnTo>
                    <a:pt x="30333" y="98360"/>
                  </a:lnTo>
                  <a:lnTo>
                    <a:pt x="22560" y="111223"/>
                  </a:lnTo>
                  <a:lnTo>
                    <a:pt x="16575" y="131175"/>
                  </a:lnTo>
                  <a:lnTo>
                    <a:pt x="12419" y="138734"/>
                  </a:lnTo>
                  <a:lnTo>
                    <a:pt x="9021" y="148939"/>
                  </a:lnTo>
                  <a:lnTo>
                    <a:pt x="2840" y="158665"/>
                  </a:lnTo>
                  <a:lnTo>
                    <a:pt x="0" y="169557"/>
                  </a:lnTo>
                  <a:lnTo>
                    <a:pt x="913" y="170188"/>
                  </a:lnTo>
                  <a:lnTo>
                    <a:pt x="7808" y="171284"/>
                  </a:lnTo>
                  <a:lnTo>
                    <a:pt x="8522" y="174199"/>
                  </a:lnTo>
                  <a:lnTo>
                    <a:pt x="8981" y="179637"/>
                  </a:lnTo>
                  <a:lnTo>
                    <a:pt x="11866" y="177558"/>
                  </a:lnTo>
                  <a:lnTo>
                    <a:pt x="18619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3" name="SMARTInkShape-2135"/>
            <p:cNvSpPr/>
            <p:nvPr>
              <p:custDataLst>
                <p:tags r:id="rId52"/>
              </p:custDataLst>
            </p:nvPr>
          </p:nvSpPr>
          <p:spPr>
            <a:xfrm>
              <a:off x="5172078" y="5543550"/>
              <a:ext cx="161923" cy="19040"/>
            </a:xfrm>
            <a:custGeom>
              <a:avLst/>
              <a:gdLst/>
              <a:ahLst/>
              <a:cxnLst/>
              <a:rect l="0" t="0" r="0" b="0"/>
              <a:pathLst>
                <a:path w="161923" h="19040">
                  <a:moveTo>
                    <a:pt x="19047" y="0"/>
                  </a:moveTo>
                  <a:lnTo>
                    <a:pt x="19047" y="0"/>
                  </a:lnTo>
                  <a:lnTo>
                    <a:pt x="10846" y="8201"/>
                  </a:lnTo>
                  <a:lnTo>
                    <a:pt x="8" y="9525"/>
                  </a:lnTo>
                  <a:lnTo>
                    <a:pt x="0" y="9525"/>
                  </a:lnTo>
                  <a:lnTo>
                    <a:pt x="22387" y="9525"/>
                  </a:lnTo>
                  <a:lnTo>
                    <a:pt x="28645" y="12347"/>
                  </a:lnTo>
                  <a:lnTo>
                    <a:pt x="31795" y="14581"/>
                  </a:lnTo>
                  <a:lnTo>
                    <a:pt x="36013" y="15013"/>
                  </a:lnTo>
                  <a:lnTo>
                    <a:pt x="51003" y="12680"/>
                  </a:lnTo>
                  <a:lnTo>
                    <a:pt x="86384" y="18585"/>
                  </a:lnTo>
                  <a:lnTo>
                    <a:pt x="131131" y="19039"/>
                  </a:lnTo>
                  <a:lnTo>
                    <a:pt x="139770" y="17986"/>
                  </a:lnTo>
                  <a:lnTo>
                    <a:pt x="1619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405" name="SMARTInkShape-Group445"/>
          <p:cNvGrpSpPr/>
          <p:nvPr/>
        </p:nvGrpSpPr>
        <p:grpSpPr>
          <a:xfrm>
            <a:off x="5581688" y="5314961"/>
            <a:ext cx="1123913" cy="657215"/>
            <a:chOff x="5581688" y="5314961"/>
            <a:chExt cx="1123913" cy="657215"/>
          </a:xfrm>
        </p:grpSpPr>
        <p:sp>
          <p:nvSpPr>
            <p:cNvPr id="20385" name="SMARTInkShape-2136"/>
            <p:cNvSpPr/>
            <p:nvPr>
              <p:custDataLst>
                <p:tags r:id="rId31"/>
              </p:custDataLst>
            </p:nvPr>
          </p:nvSpPr>
          <p:spPr>
            <a:xfrm>
              <a:off x="6030852" y="5400686"/>
              <a:ext cx="141229" cy="161774"/>
            </a:xfrm>
            <a:custGeom>
              <a:avLst/>
              <a:gdLst/>
              <a:ahLst/>
              <a:cxnLst/>
              <a:rect l="0" t="0" r="0" b="0"/>
              <a:pathLst>
                <a:path w="141229" h="161774">
                  <a:moveTo>
                    <a:pt x="112773" y="19039"/>
                  </a:moveTo>
                  <a:lnTo>
                    <a:pt x="112773" y="19039"/>
                  </a:lnTo>
                  <a:lnTo>
                    <a:pt x="117829" y="19039"/>
                  </a:lnTo>
                  <a:lnTo>
                    <a:pt x="123134" y="16217"/>
                  </a:lnTo>
                  <a:lnTo>
                    <a:pt x="130106" y="10838"/>
                  </a:lnTo>
                  <a:lnTo>
                    <a:pt x="131060" y="7280"/>
                  </a:lnTo>
                  <a:lnTo>
                    <a:pt x="131315" y="4850"/>
                  </a:lnTo>
                  <a:lnTo>
                    <a:pt x="132541" y="3229"/>
                  </a:lnTo>
                  <a:lnTo>
                    <a:pt x="141228" y="27"/>
                  </a:lnTo>
                  <a:lnTo>
                    <a:pt x="136256" y="0"/>
                  </a:lnTo>
                  <a:lnTo>
                    <a:pt x="134779" y="1054"/>
                  </a:lnTo>
                  <a:lnTo>
                    <a:pt x="133136" y="5049"/>
                  </a:lnTo>
                  <a:lnTo>
                    <a:pt x="131023" y="16236"/>
                  </a:lnTo>
                  <a:lnTo>
                    <a:pt x="112540" y="38111"/>
                  </a:lnTo>
                  <a:lnTo>
                    <a:pt x="72818" y="83097"/>
                  </a:lnTo>
                  <a:lnTo>
                    <a:pt x="28768" y="125514"/>
                  </a:lnTo>
                  <a:lnTo>
                    <a:pt x="0" y="160297"/>
                  </a:lnTo>
                  <a:lnTo>
                    <a:pt x="549" y="160836"/>
                  </a:lnTo>
                  <a:lnTo>
                    <a:pt x="11864" y="161773"/>
                  </a:lnTo>
                  <a:lnTo>
                    <a:pt x="17830" y="159029"/>
                  </a:lnTo>
                  <a:lnTo>
                    <a:pt x="36573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6" name="SMARTInkShape-2137"/>
            <p:cNvSpPr/>
            <p:nvPr>
              <p:custDataLst>
                <p:tags r:id="rId32"/>
              </p:custDataLst>
            </p:nvPr>
          </p:nvSpPr>
          <p:spPr>
            <a:xfrm>
              <a:off x="6600975" y="5524500"/>
              <a:ext cx="104626" cy="9526"/>
            </a:xfrm>
            <a:custGeom>
              <a:avLst/>
              <a:gdLst/>
              <a:ahLst/>
              <a:cxnLst/>
              <a:rect l="0" t="0" r="0" b="0"/>
              <a:pathLst>
                <a:path w="104626" h="9526">
                  <a:moveTo>
                    <a:pt x="18900" y="9525"/>
                  </a:moveTo>
                  <a:lnTo>
                    <a:pt x="18900" y="9525"/>
                  </a:lnTo>
                  <a:lnTo>
                    <a:pt x="0" y="9525"/>
                  </a:lnTo>
                  <a:lnTo>
                    <a:pt x="8064" y="9525"/>
                  </a:lnTo>
                  <a:lnTo>
                    <a:pt x="16721" y="2980"/>
                  </a:lnTo>
                  <a:lnTo>
                    <a:pt x="22518" y="1324"/>
                  </a:lnTo>
                  <a:lnTo>
                    <a:pt x="69587" y="10"/>
                  </a:lnTo>
                  <a:lnTo>
                    <a:pt x="104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7" name="SMARTInkShape-2138"/>
            <p:cNvSpPr/>
            <p:nvPr>
              <p:custDataLst>
                <p:tags r:id="rId33"/>
              </p:custDataLst>
            </p:nvPr>
          </p:nvSpPr>
          <p:spPr>
            <a:xfrm>
              <a:off x="6619885" y="5438785"/>
              <a:ext cx="47616" cy="104766"/>
            </a:xfrm>
            <a:custGeom>
              <a:avLst/>
              <a:gdLst/>
              <a:ahLst/>
              <a:cxnLst/>
              <a:rect l="0" t="0" r="0" b="0"/>
              <a:pathLst>
                <a:path w="47616" h="104766">
                  <a:moveTo>
                    <a:pt x="19040" y="19040"/>
                  </a:moveTo>
                  <a:lnTo>
                    <a:pt x="19040" y="19040"/>
                  </a:lnTo>
                  <a:lnTo>
                    <a:pt x="19040" y="9907"/>
                  </a:lnTo>
                  <a:lnTo>
                    <a:pt x="9525" y="0"/>
                  </a:lnTo>
                  <a:lnTo>
                    <a:pt x="9518" y="5050"/>
                  </a:lnTo>
                  <a:lnTo>
                    <a:pt x="6694" y="10353"/>
                  </a:lnTo>
                  <a:lnTo>
                    <a:pt x="1315" y="17324"/>
                  </a:lnTo>
                  <a:lnTo>
                    <a:pt x="251" y="26305"/>
                  </a:lnTo>
                  <a:lnTo>
                    <a:pt x="0" y="50826"/>
                  </a:lnTo>
                  <a:lnTo>
                    <a:pt x="8192" y="72988"/>
                  </a:lnTo>
                  <a:lnTo>
                    <a:pt x="15799" y="83162"/>
                  </a:lnTo>
                  <a:lnTo>
                    <a:pt x="17600" y="89166"/>
                  </a:lnTo>
                  <a:lnTo>
                    <a:pt x="19138" y="91192"/>
                  </a:lnTo>
                  <a:lnTo>
                    <a:pt x="25302" y="95099"/>
                  </a:lnTo>
                  <a:lnTo>
                    <a:pt x="27115" y="99763"/>
                  </a:lnTo>
                  <a:lnTo>
                    <a:pt x="28657" y="101430"/>
                  </a:lnTo>
                  <a:lnTo>
                    <a:pt x="36639" y="104326"/>
                  </a:lnTo>
                  <a:lnTo>
                    <a:pt x="4761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8" name="SMARTInkShape-2139"/>
            <p:cNvSpPr/>
            <p:nvPr>
              <p:custDataLst>
                <p:tags r:id="rId34"/>
              </p:custDataLst>
            </p:nvPr>
          </p:nvSpPr>
          <p:spPr>
            <a:xfrm>
              <a:off x="6372232" y="5648325"/>
              <a:ext cx="171444" cy="1"/>
            </a:xfrm>
            <a:custGeom>
              <a:avLst/>
              <a:gdLst/>
              <a:ahLst/>
              <a:cxnLst/>
              <a:rect l="0" t="0" r="0" b="0"/>
              <a:pathLst>
                <a:path w="171444" h="1">
                  <a:moveTo>
                    <a:pt x="57143" y="0"/>
                  </a:moveTo>
                  <a:lnTo>
                    <a:pt x="57143" y="0"/>
                  </a:lnTo>
                  <a:lnTo>
                    <a:pt x="14228" y="0"/>
                  </a:lnTo>
                  <a:lnTo>
                    <a:pt x="0" y="0"/>
                  </a:lnTo>
                  <a:lnTo>
                    <a:pt x="42556" y="0"/>
                  </a:lnTo>
                  <a:lnTo>
                    <a:pt x="85794" y="0"/>
                  </a:lnTo>
                  <a:lnTo>
                    <a:pt x="130172" y="0"/>
                  </a:lnTo>
                  <a:lnTo>
                    <a:pt x="17144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89" name="SMARTInkShape-2140"/>
            <p:cNvSpPr/>
            <p:nvPr>
              <p:custDataLst>
                <p:tags r:id="rId35"/>
              </p:custDataLst>
            </p:nvPr>
          </p:nvSpPr>
          <p:spPr>
            <a:xfrm>
              <a:off x="5811622" y="5372110"/>
              <a:ext cx="93879" cy="161740"/>
            </a:xfrm>
            <a:custGeom>
              <a:avLst/>
              <a:gdLst/>
              <a:ahLst/>
              <a:cxnLst/>
              <a:rect l="0" t="0" r="0" b="0"/>
              <a:pathLst>
                <a:path w="93879" h="161740">
                  <a:moveTo>
                    <a:pt x="93878" y="9515"/>
                  </a:moveTo>
                  <a:lnTo>
                    <a:pt x="93878" y="9515"/>
                  </a:lnTo>
                  <a:lnTo>
                    <a:pt x="84746" y="382"/>
                  </a:lnTo>
                  <a:lnTo>
                    <a:pt x="75230" y="0"/>
                  </a:lnTo>
                  <a:lnTo>
                    <a:pt x="66661" y="8192"/>
                  </a:lnTo>
                  <a:lnTo>
                    <a:pt x="64514" y="16858"/>
                  </a:lnTo>
                  <a:lnTo>
                    <a:pt x="58837" y="25683"/>
                  </a:lnTo>
                  <a:lnTo>
                    <a:pt x="55626" y="35002"/>
                  </a:lnTo>
                  <a:lnTo>
                    <a:pt x="49500" y="45524"/>
                  </a:lnTo>
                  <a:lnTo>
                    <a:pt x="41624" y="73576"/>
                  </a:lnTo>
                  <a:lnTo>
                    <a:pt x="12362" y="120716"/>
                  </a:lnTo>
                  <a:lnTo>
                    <a:pt x="7464" y="148246"/>
                  </a:lnTo>
                  <a:lnTo>
                    <a:pt x="0" y="159906"/>
                  </a:lnTo>
                  <a:lnTo>
                    <a:pt x="601" y="160576"/>
                  </a:lnTo>
                  <a:lnTo>
                    <a:pt x="6503" y="161518"/>
                  </a:lnTo>
                  <a:lnTo>
                    <a:pt x="12006" y="161739"/>
                  </a:lnTo>
                  <a:lnTo>
                    <a:pt x="17979" y="159014"/>
                  </a:lnTo>
                  <a:lnTo>
                    <a:pt x="27203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0" name="SMARTInkShape-2141"/>
            <p:cNvSpPr/>
            <p:nvPr>
              <p:custDataLst>
                <p:tags r:id="rId36"/>
              </p:custDataLst>
            </p:nvPr>
          </p:nvSpPr>
          <p:spPr>
            <a:xfrm>
              <a:off x="6448475" y="5343525"/>
              <a:ext cx="150859" cy="171451"/>
            </a:xfrm>
            <a:custGeom>
              <a:avLst/>
              <a:gdLst/>
              <a:ahLst/>
              <a:cxnLst/>
              <a:rect l="0" t="0" r="0" b="0"/>
              <a:pathLst>
                <a:path w="150859" h="171451">
                  <a:moveTo>
                    <a:pt x="66625" y="9525"/>
                  </a:moveTo>
                  <a:lnTo>
                    <a:pt x="66625" y="9525"/>
                  </a:lnTo>
                  <a:lnTo>
                    <a:pt x="49015" y="9525"/>
                  </a:lnTo>
                  <a:lnTo>
                    <a:pt x="48535" y="8467"/>
                  </a:lnTo>
                  <a:lnTo>
                    <a:pt x="48002" y="4469"/>
                  </a:lnTo>
                  <a:lnTo>
                    <a:pt x="46801" y="2980"/>
                  </a:lnTo>
                  <a:lnTo>
                    <a:pt x="38058" y="2"/>
                  </a:lnTo>
                  <a:lnTo>
                    <a:pt x="38050" y="0"/>
                  </a:lnTo>
                  <a:lnTo>
                    <a:pt x="82510" y="0"/>
                  </a:lnTo>
                  <a:lnTo>
                    <a:pt x="116102" y="0"/>
                  </a:lnTo>
                  <a:lnTo>
                    <a:pt x="123187" y="2822"/>
                  </a:lnTo>
                  <a:lnTo>
                    <a:pt x="129864" y="6545"/>
                  </a:lnTo>
                  <a:lnTo>
                    <a:pt x="136360" y="8201"/>
                  </a:lnTo>
                  <a:lnTo>
                    <a:pt x="138514" y="9701"/>
                  </a:lnTo>
                  <a:lnTo>
                    <a:pt x="139952" y="11759"/>
                  </a:lnTo>
                  <a:lnTo>
                    <a:pt x="140910" y="14189"/>
                  </a:lnTo>
                  <a:lnTo>
                    <a:pt x="142606" y="15810"/>
                  </a:lnTo>
                  <a:lnTo>
                    <a:pt x="147314" y="17609"/>
                  </a:lnTo>
                  <a:lnTo>
                    <a:pt x="148993" y="19148"/>
                  </a:lnTo>
                  <a:lnTo>
                    <a:pt x="150858" y="23680"/>
                  </a:lnTo>
                  <a:lnTo>
                    <a:pt x="150297" y="25312"/>
                  </a:lnTo>
                  <a:lnTo>
                    <a:pt x="148864" y="26400"/>
                  </a:lnTo>
                  <a:lnTo>
                    <a:pt x="146852" y="27124"/>
                  </a:lnTo>
                  <a:lnTo>
                    <a:pt x="145509" y="28666"/>
                  </a:lnTo>
                  <a:lnTo>
                    <a:pt x="140533" y="38745"/>
                  </a:lnTo>
                  <a:lnTo>
                    <a:pt x="129672" y="50928"/>
                  </a:lnTo>
                  <a:lnTo>
                    <a:pt x="87349" y="84435"/>
                  </a:lnTo>
                  <a:lnTo>
                    <a:pt x="39862" y="117359"/>
                  </a:lnTo>
                  <a:lnTo>
                    <a:pt x="6429" y="146047"/>
                  </a:lnTo>
                  <a:lnTo>
                    <a:pt x="2830" y="152399"/>
                  </a:lnTo>
                  <a:lnTo>
                    <a:pt x="330" y="161729"/>
                  </a:lnTo>
                  <a:lnTo>
                    <a:pt x="0" y="169961"/>
                  </a:lnTo>
                  <a:lnTo>
                    <a:pt x="1040" y="170458"/>
                  </a:lnTo>
                  <a:lnTo>
                    <a:pt x="47009" y="171445"/>
                  </a:lnTo>
                  <a:lnTo>
                    <a:pt x="856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1" name="SMARTInkShape-2142"/>
            <p:cNvSpPr/>
            <p:nvPr>
              <p:custDataLst>
                <p:tags r:id="rId37"/>
              </p:custDataLst>
            </p:nvPr>
          </p:nvSpPr>
          <p:spPr>
            <a:xfrm>
              <a:off x="6439031" y="5743970"/>
              <a:ext cx="95117" cy="199062"/>
            </a:xfrm>
            <a:custGeom>
              <a:avLst/>
              <a:gdLst/>
              <a:ahLst/>
              <a:cxnLst/>
              <a:rect l="0" t="0" r="0" b="0"/>
              <a:pathLst>
                <a:path w="95117" h="199062">
                  <a:moveTo>
                    <a:pt x="85594" y="18655"/>
                  </a:moveTo>
                  <a:lnTo>
                    <a:pt x="85594" y="18655"/>
                  </a:lnTo>
                  <a:lnTo>
                    <a:pt x="85594" y="10454"/>
                  </a:lnTo>
                  <a:lnTo>
                    <a:pt x="86652" y="10013"/>
                  </a:lnTo>
                  <a:lnTo>
                    <a:pt x="93794" y="9246"/>
                  </a:lnTo>
                  <a:lnTo>
                    <a:pt x="94531" y="6359"/>
                  </a:lnTo>
                  <a:lnTo>
                    <a:pt x="95085" y="0"/>
                  </a:lnTo>
                  <a:lnTo>
                    <a:pt x="95116" y="7841"/>
                  </a:lnTo>
                  <a:lnTo>
                    <a:pt x="86918" y="17218"/>
                  </a:lnTo>
                  <a:lnTo>
                    <a:pt x="80654" y="36842"/>
                  </a:lnTo>
                  <a:lnTo>
                    <a:pt x="50638" y="82260"/>
                  </a:lnTo>
                  <a:lnTo>
                    <a:pt x="28442" y="123622"/>
                  </a:lnTo>
                  <a:lnTo>
                    <a:pt x="12216" y="154008"/>
                  </a:lnTo>
                  <a:lnTo>
                    <a:pt x="9590" y="164536"/>
                  </a:lnTo>
                  <a:lnTo>
                    <a:pt x="2103" y="179920"/>
                  </a:lnTo>
                  <a:lnTo>
                    <a:pt x="0" y="197710"/>
                  </a:lnTo>
                  <a:lnTo>
                    <a:pt x="1015" y="198350"/>
                  </a:lnTo>
                  <a:lnTo>
                    <a:pt x="4964" y="199061"/>
                  </a:lnTo>
                  <a:lnTo>
                    <a:pt x="10248" y="196555"/>
                  </a:lnTo>
                  <a:lnTo>
                    <a:pt x="28444" y="1805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2" name="SMARTInkShape-2143"/>
            <p:cNvSpPr/>
            <p:nvPr>
              <p:custDataLst>
                <p:tags r:id="rId38"/>
              </p:custDataLst>
            </p:nvPr>
          </p:nvSpPr>
          <p:spPr>
            <a:xfrm>
              <a:off x="6325006" y="5724641"/>
              <a:ext cx="151995" cy="171287"/>
            </a:xfrm>
            <a:custGeom>
              <a:avLst/>
              <a:gdLst/>
              <a:ahLst/>
              <a:cxnLst/>
              <a:rect l="0" t="0" r="0" b="0"/>
              <a:pathLst>
                <a:path w="151995" h="171287">
                  <a:moveTo>
                    <a:pt x="104369" y="9409"/>
                  </a:moveTo>
                  <a:lnTo>
                    <a:pt x="104369" y="9409"/>
                  </a:lnTo>
                  <a:lnTo>
                    <a:pt x="96168" y="9409"/>
                  </a:lnTo>
                  <a:lnTo>
                    <a:pt x="95727" y="8351"/>
                  </a:lnTo>
                  <a:lnTo>
                    <a:pt x="95237" y="4353"/>
                  </a:lnTo>
                  <a:lnTo>
                    <a:pt x="94048" y="2864"/>
                  </a:lnTo>
                  <a:lnTo>
                    <a:pt x="85721" y="0"/>
                  </a:lnTo>
                  <a:lnTo>
                    <a:pt x="85438" y="4975"/>
                  </a:lnTo>
                  <a:lnTo>
                    <a:pt x="84339" y="6453"/>
                  </a:lnTo>
                  <a:lnTo>
                    <a:pt x="80297" y="8096"/>
                  </a:lnTo>
                  <a:lnTo>
                    <a:pt x="78797" y="9592"/>
                  </a:lnTo>
                  <a:lnTo>
                    <a:pt x="73565" y="19598"/>
                  </a:lnTo>
                  <a:lnTo>
                    <a:pt x="69512" y="25579"/>
                  </a:lnTo>
                  <a:lnTo>
                    <a:pt x="66171" y="34896"/>
                  </a:lnTo>
                  <a:lnTo>
                    <a:pt x="60007" y="45418"/>
                  </a:lnTo>
                  <a:lnTo>
                    <a:pt x="56652" y="60412"/>
                  </a:lnTo>
                  <a:lnTo>
                    <a:pt x="46574" y="75498"/>
                  </a:lnTo>
                  <a:lnTo>
                    <a:pt x="15458" y="122013"/>
                  </a:lnTo>
                  <a:lnTo>
                    <a:pt x="8432" y="142277"/>
                  </a:lnTo>
                  <a:lnTo>
                    <a:pt x="2683" y="149907"/>
                  </a:lnTo>
                  <a:lnTo>
                    <a:pt x="509" y="158871"/>
                  </a:lnTo>
                  <a:lnTo>
                    <a:pt x="0" y="165089"/>
                  </a:lnTo>
                  <a:lnTo>
                    <a:pt x="924" y="167171"/>
                  </a:lnTo>
                  <a:lnTo>
                    <a:pt x="2597" y="168559"/>
                  </a:lnTo>
                  <a:lnTo>
                    <a:pt x="7831" y="170786"/>
                  </a:lnTo>
                  <a:lnTo>
                    <a:pt x="22264" y="171286"/>
                  </a:lnTo>
                  <a:lnTo>
                    <a:pt x="64595" y="157144"/>
                  </a:lnTo>
                  <a:lnTo>
                    <a:pt x="111432" y="135500"/>
                  </a:lnTo>
                  <a:lnTo>
                    <a:pt x="130890" y="126352"/>
                  </a:lnTo>
                  <a:lnTo>
                    <a:pt x="138381" y="123825"/>
                  </a:lnTo>
                  <a:lnTo>
                    <a:pt x="151994" y="1141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3" name="SMARTInkShape-2144"/>
            <p:cNvSpPr/>
            <p:nvPr>
              <p:custDataLst>
                <p:tags r:id="rId39"/>
              </p:custDataLst>
            </p:nvPr>
          </p:nvSpPr>
          <p:spPr>
            <a:xfrm>
              <a:off x="5907381" y="5343525"/>
              <a:ext cx="112420" cy="189008"/>
            </a:xfrm>
            <a:custGeom>
              <a:avLst/>
              <a:gdLst/>
              <a:ahLst/>
              <a:cxnLst/>
              <a:rect l="0" t="0" r="0" b="0"/>
              <a:pathLst>
                <a:path w="112420" h="189008">
                  <a:moveTo>
                    <a:pt x="112419" y="0"/>
                  </a:moveTo>
                  <a:lnTo>
                    <a:pt x="112419" y="0"/>
                  </a:lnTo>
                  <a:lnTo>
                    <a:pt x="98230" y="0"/>
                  </a:lnTo>
                  <a:lnTo>
                    <a:pt x="96609" y="1058"/>
                  </a:lnTo>
                  <a:lnTo>
                    <a:pt x="95529" y="2822"/>
                  </a:lnTo>
                  <a:lnTo>
                    <a:pt x="94009" y="10361"/>
                  </a:lnTo>
                  <a:lnTo>
                    <a:pt x="93796" y="13257"/>
                  </a:lnTo>
                  <a:lnTo>
                    <a:pt x="90737" y="19298"/>
                  </a:lnTo>
                  <a:lnTo>
                    <a:pt x="64725" y="64107"/>
                  </a:lnTo>
                  <a:lnTo>
                    <a:pt x="39391" y="108221"/>
                  </a:lnTo>
                  <a:lnTo>
                    <a:pt x="13994" y="153704"/>
                  </a:lnTo>
                  <a:lnTo>
                    <a:pt x="2352" y="167906"/>
                  </a:lnTo>
                  <a:lnTo>
                    <a:pt x="0" y="174462"/>
                  </a:lnTo>
                  <a:lnTo>
                    <a:pt x="431" y="176632"/>
                  </a:lnTo>
                  <a:lnTo>
                    <a:pt x="1777" y="178080"/>
                  </a:lnTo>
                  <a:lnTo>
                    <a:pt x="3733" y="179045"/>
                  </a:lnTo>
                  <a:lnTo>
                    <a:pt x="5036" y="180747"/>
                  </a:lnTo>
                  <a:lnTo>
                    <a:pt x="6486" y="185460"/>
                  </a:lnTo>
                  <a:lnTo>
                    <a:pt x="7929" y="187140"/>
                  </a:lnTo>
                  <a:lnTo>
                    <a:pt x="12357" y="189007"/>
                  </a:lnTo>
                  <a:lnTo>
                    <a:pt x="13961" y="188446"/>
                  </a:lnTo>
                  <a:lnTo>
                    <a:pt x="15030" y="187014"/>
                  </a:lnTo>
                  <a:lnTo>
                    <a:pt x="1716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4" name="SMARTInkShape-2145"/>
            <p:cNvSpPr/>
            <p:nvPr>
              <p:custDataLst>
                <p:tags r:id="rId40"/>
              </p:custDataLst>
            </p:nvPr>
          </p:nvSpPr>
          <p:spPr>
            <a:xfrm>
              <a:off x="6372794" y="5314961"/>
              <a:ext cx="142307" cy="228421"/>
            </a:xfrm>
            <a:custGeom>
              <a:avLst/>
              <a:gdLst/>
              <a:ahLst/>
              <a:cxnLst/>
              <a:rect l="0" t="0" r="0" b="0"/>
              <a:pathLst>
                <a:path w="142307" h="228421">
                  <a:moveTo>
                    <a:pt x="142306" y="28564"/>
                  </a:moveTo>
                  <a:lnTo>
                    <a:pt x="142306" y="28564"/>
                  </a:lnTo>
                  <a:lnTo>
                    <a:pt x="142306" y="0"/>
                  </a:lnTo>
                  <a:lnTo>
                    <a:pt x="142306" y="5049"/>
                  </a:lnTo>
                  <a:lnTo>
                    <a:pt x="139484" y="10352"/>
                  </a:lnTo>
                  <a:lnTo>
                    <a:pt x="135761" y="16236"/>
                  </a:lnTo>
                  <a:lnTo>
                    <a:pt x="132605" y="25499"/>
                  </a:lnTo>
                  <a:lnTo>
                    <a:pt x="104148" y="67502"/>
                  </a:lnTo>
                  <a:lnTo>
                    <a:pt x="82329" y="104837"/>
                  </a:lnTo>
                  <a:lnTo>
                    <a:pt x="72258" y="118555"/>
                  </a:lnTo>
                  <a:lnTo>
                    <a:pt x="49434" y="157663"/>
                  </a:lnTo>
                  <a:lnTo>
                    <a:pt x="12399" y="205164"/>
                  </a:lnTo>
                  <a:lnTo>
                    <a:pt x="3744" y="215534"/>
                  </a:lnTo>
                  <a:lnTo>
                    <a:pt x="0" y="226660"/>
                  </a:lnTo>
                  <a:lnTo>
                    <a:pt x="868" y="227303"/>
                  </a:lnTo>
                  <a:lnTo>
                    <a:pt x="7682" y="228420"/>
                  </a:lnTo>
                  <a:lnTo>
                    <a:pt x="18481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5" name="SMARTInkShape-2146"/>
            <p:cNvSpPr/>
            <p:nvPr>
              <p:custDataLst>
                <p:tags r:id="rId41"/>
              </p:custDataLst>
            </p:nvPr>
          </p:nvSpPr>
          <p:spPr>
            <a:xfrm>
              <a:off x="5953140" y="5343525"/>
              <a:ext cx="133195" cy="171440"/>
            </a:xfrm>
            <a:custGeom>
              <a:avLst/>
              <a:gdLst/>
              <a:ahLst/>
              <a:cxnLst/>
              <a:rect l="0" t="0" r="0" b="0"/>
              <a:pathLst>
                <a:path w="133195" h="171440">
                  <a:moveTo>
                    <a:pt x="57135" y="28575"/>
                  </a:moveTo>
                  <a:lnTo>
                    <a:pt x="57135" y="28575"/>
                  </a:lnTo>
                  <a:lnTo>
                    <a:pt x="57135" y="23519"/>
                  </a:lnTo>
                  <a:lnTo>
                    <a:pt x="56077" y="22030"/>
                  </a:lnTo>
                  <a:lnTo>
                    <a:pt x="54313" y="21036"/>
                  </a:lnTo>
                  <a:lnTo>
                    <a:pt x="52079" y="20374"/>
                  </a:lnTo>
                  <a:lnTo>
                    <a:pt x="50590" y="18874"/>
                  </a:lnTo>
                  <a:lnTo>
                    <a:pt x="46814" y="9427"/>
                  </a:lnTo>
                  <a:lnTo>
                    <a:pt x="42670" y="4895"/>
                  </a:lnTo>
                  <a:lnTo>
                    <a:pt x="37302" y="2175"/>
                  </a:lnTo>
                  <a:lnTo>
                    <a:pt x="27843" y="85"/>
                  </a:lnTo>
                  <a:lnTo>
                    <a:pt x="19155" y="0"/>
                  </a:lnTo>
                  <a:lnTo>
                    <a:pt x="65405" y="0"/>
                  </a:lnTo>
                  <a:lnTo>
                    <a:pt x="88496" y="0"/>
                  </a:lnTo>
                  <a:lnTo>
                    <a:pt x="95063" y="2822"/>
                  </a:lnTo>
                  <a:lnTo>
                    <a:pt x="98295" y="5056"/>
                  </a:lnTo>
                  <a:lnTo>
                    <a:pt x="122724" y="10321"/>
                  </a:lnTo>
                  <a:lnTo>
                    <a:pt x="131728" y="17692"/>
                  </a:lnTo>
                  <a:lnTo>
                    <a:pt x="132621" y="21268"/>
                  </a:lnTo>
                  <a:lnTo>
                    <a:pt x="133194" y="27132"/>
                  </a:lnTo>
                  <a:lnTo>
                    <a:pt x="120063" y="41706"/>
                  </a:lnTo>
                  <a:lnTo>
                    <a:pt x="73531" y="76205"/>
                  </a:lnTo>
                  <a:lnTo>
                    <a:pt x="34982" y="102658"/>
                  </a:lnTo>
                  <a:lnTo>
                    <a:pt x="1903" y="140877"/>
                  </a:lnTo>
                  <a:lnTo>
                    <a:pt x="839" y="144809"/>
                  </a:lnTo>
                  <a:lnTo>
                    <a:pt x="0" y="166458"/>
                  </a:lnTo>
                  <a:lnTo>
                    <a:pt x="1054" y="168122"/>
                  </a:lnTo>
                  <a:lnTo>
                    <a:pt x="2814" y="169231"/>
                  </a:lnTo>
                  <a:lnTo>
                    <a:pt x="10348" y="170792"/>
                  </a:lnTo>
                  <a:lnTo>
                    <a:pt x="41275" y="171439"/>
                  </a:lnTo>
                  <a:lnTo>
                    <a:pt x="47617" y="168623"/>
                  </a:lnTo>
                  <a:lnTo>
                    <a:pt x="50789" y="166390"/>
                  </a:lnTo>
                  <a:lnTo>
                    <a:pt x="74199" y="159691"/>
                  </a:lnTo>
                  <a:lnTo>
                    <a:pt x="81653" y="155640"/>
                  </a:lnTo>
                  <a:lnTo>
                    <a:pt x="9523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6" name="SMARTInkShape-2147"/>
            <p:cNvSpPr/>
            <p:nvPr>
              <p:custDataLst>
                <p:tags r:id="rId42"/>
              </p:custDataLst>
            </p:nvPr>
          </p:nvSpPr>
          <p:spPr>
            <a:xfrm>
              <a:off x="5867603" y="5705486"/>
              <a:ext cx="152198" cy="161627"/>
            </a:xfrm>
            <a:custGeom>
              <a:avLst/>
              <a:gdLst/>
              <a:ahLst/>
              <a:cxnLst/>
              <a:rect l="0" t="0" r="0" b="0"/>
              <a:pathLst>
                <a:path w="152198" h="161627">
                  <a:moveTo>
                    <a:pt x="47422" y="28564"/>
                  </a:moveTo>
                  <a:lnTo>
                    <a:pt x="47422" y="28564"/>
                  </a:lnTo>
                  <a:lnTo>
                    <a:pt x="47422" y="15307"/>
                  </a:lnTo>
                  <a:lnTo>
                    <a:pt x="46364" y="13376"/>
                  </a:lnTo>
                  <a:lnTo>
                    <a:pt x="44600" y="12089"/>
                  </a:lnTo>
                  <a:lnTo>
                    <a:pt x="42366" y="11231"/>
                  </a:lnTo>
                  <a:lnTo>
                    <a:pt x="40877" y="9601"/>
                  </a:lnTo>
                  <a:lnTo>
                    <a:pt x="38290" y="1464"/>
                  </a:lnTo>
                  <a:lnTo>
                    <a:pt x="35249" y="644"/>
                  </a:lnTo>
                  <a:lnTo>
                    <a:pt x="14303" y="0"/>
                  </a:lnTo>
                  <a:lnTo>
                    <a:pt x="12642" y="1054"/>
                  </a:lnTo>
                  <a:lnTo>
                    <a:pt x="11535" y="2816"/>
                  </a:lnTo>
                  <a:lnTo>
                    <a:pt x="9333" y="9480"/>
                  </a:lnTo>
                  <a:lnTo>
                    <a:pt x="55668" y="9514"/>
                  </a:lnTo>
                  <a:lnTo>
                    <a:pt x="97715" y="9514"/>
                  </a:lnTo>
                  <a:lnTo>
                    <a:pt x="104347" y="12336"/>
                  </a:lnTo>
                  <a:lnTo>
                    <a:pt x="110822" y="16059"/>
                  </a:lnTo>
                  <a:lnTo>
                    <a:pt x="123602" y="18451"/>
                  </a:lnTo>
                  <a:lnTo>
                    <a:pt x="126783" y="18647"/>
                  </a:lnTo>
                  <a:lnTo>
                    <a:pt x="128905" y="19835"/>
                  </a:lnTo>
                  <a:lnTo>
                    <a:pt x="130319" y="21687"/>
                  </a:lnTo>
                  <a:lnTo>
                    <a:pt x="132589" y="27206"/>
                  </a:lnTo>
                  <a:lnTo>
                    <a:pt x="132982" y="33218"/>
                  </a:lnTo>
                  <a:lnTo>
                    <a:pt x="130251" y="38746"/>
                  </a:lnTo>
                  <a:lnTo>
                    <a:pt x="119875" y="50918"/>
                  </a:lnTo>
                  <a:lnTo>
                    <a:pt x="113844" y="54374"/>
                  </a:lnTo>
                  <a:lnTo>
                    <a:pt x="107634" y="56968"/>
                  </a:lnTo>
                  <a:lnTo>
                    <a:pt x="101346" y="61649"/>
                  </a:lnTo>
                  <a:lnTo>
                    <a:pt x="87629" y="78766"/>
                  </a:lnTo>
                  <a:lnTo>
                    <a:pt x="72624" y="85772"/>
                  </a:lnTo>
                  <a:lnTo>
                    <a:pt x="31449" y="120434"/>
                  </a:lnTo>
                  <a:lnTo>
                    <a:pt x="2108" y="140975"/>
                  </a:lnTo>
                  <a:lnTo>
                    <a:pt x="824" y="144846"/>
                  </a:lnTo>
                  <a:lnTo>
                    <a:pt x="0" y="150900"/>
                  </a:lnTo>
                  <a:lnTo>
                    <a:pt x="4913" y="157004"/>
                  </a:lnTo>
                  <a:lnTo>
                    <a:pt x="10185" y="159732"/>
                  </a:lnTo>
                  <a:lnTo>
                    <a:pt x="32916" y="161626"/>
                  </a:lnTo>
                  <a:lnTo>
                    <a:pt x="51002" y="160770"/>
                  </a:lnTo>
                  <a:lnTo>
                    <a:pt x="95071" y="150149"/>
                  </a:lnTo>
                  <a:lnTo>
                    <a:pt x="114104" y="145023"/>
                  </a:lnTo>
                  <a:lnTo>
                    <a:pt x="133149" y="140681"/>
                  </a:lnTo>
                  <a:lnTo>
                    <a:pt x="152197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7" name="SMARTInkShape-2148"/>
            <p:cNvSpPr/>
            <p:nvPr>
              <p:custDataLst>
                <p:tags r:id="rId43"/>
              </p:custDataLst>
            </p:nvPr>
          </p:nvSpPr>
          <p:spPr>
            <a:xfrm>
              <a:off x="5800856" y="5695950"/>
              <a:ext cx="113777" cy="236230"/>
            </a:xfrm>
            <a:custGeom>
              <a:avLst/>
              <a:gdLst/>
              <a:ahLst/>
              <a:cxnLst/>
              <a:rect l="0" t="0" r="0" b="0"/>
              <a:pathLst>
                <a:path w="113777" h="236230">
                  <a:moveTo>
                    <a:pt x="104644" y="19050"/>
                  </a:moveTo>
                  <a:lnTo>
                    <a:pt x="104644" y="19050"/>
                  </a:lnTo>
                  <a:lnTo>
                    <a:pt x="104644" y="150"/>
                  </a:lnTo>
                  <a:lnTo>
                    <a:pt x="113776" y="4"/>
                  </a:lnTo>
                  <a:lnTo>
                    <a:pt x="105934" y="0"/>
                  </a:lnTo>
                  <a:lnTo>
                    <a:pt x="105504" y="1058"/>
                  </a:lnTo>
                  <a:lnTo>
                    <a:pt x="103661" y="16247"/>
                  </a:lnTo>
                  <a:lnTo>
                    <a:pt x="89462" y="42563"/>
                  </a:lnTo>
                  <a:lnTo>
                    <a:pt x="81047" y="73194"/>
                  </a:lnTo>
                  <a:lnTo>
                    <a:pt x="61647" y="104797"/>
                  </a:lnTo>
                  <a:lnTo>
                    <a:pt x="56959" y="117485"/>
                  </a:lnTo>
                  <a:lnTo>
                    <a:pt x="28905" y="161925"/>
                  </a:lnTo>
                  <a:lnTo>
                    <a:pt x="12257" y="197203"/>
                  </a:lnTo>
                  <a:lnTo>
                    <a:pt x="9608" y="205121"/>
                  </a:lnTo>
                  <a:lnTo>
                    <a:pt x="2106" y="218827"/>
                  </a:lnTo>
                  <a:lnTo>
                    <a:pt x="0" y="236229"/>
                  </a:lnTo>
                  <a:lnTo>
                    <a:pt x="1015" y="235803"/>
                  </a:lnTo>
                  <a:lnTo>
                    <a:pt x="1891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8" name="SMARTInkShape-2149"/>
            <p:cNvSpPr/>
            <p:nvPr>
              <p:custDataLst>
                <p:tags r:id="rId44"/>
              </p:custDataLst>
            </p:nvPr>
          </p:nvSpPr>
          <p:spPr>
            <a:xfrm>
              <a:off x="6115204" y="5514975"/>
              <a:ext cx="104622" cy="9526"/>
            </a:xfrm>
            <a:custGeom>
              <a:avLst/>
              <a:gdLst/>
              <a:ahLst/>
              <a:cxnLst/>
              <a:rect l="0" t="0" r="0" b="0"/>
              <a:pathLst>
                <a:path w="104622" h="9526">
                  <a:moveTo>
                    <a:pt x="37946" y="0"/>
                  </a:moveTo>
                  <a:lnTo>
                    <a:pt x="37946" y="0"/>
                  </a:lnTo>
                  <a:lnTo>
                    <a:pt x="368" y="0"/>
                  </a:lnTo>
                  <a:lnTo>
                    <a:pt x="0" y="5056"/>
                  </a:lnTo>
                  <a:lnTo>
                    <a:pt x="1007" y="6545"/>
                  </a:lnTo>
                  <a:lnTo>
                    <a:pt x="2737" y="7539"/>
                  </a:lnTo>
                  <a:lnTo>
                    <a:pt x="17183" y="9409"/>
                  </a:lnTo>
                  <a:lnTo>
                    <a:pt x="64414" y="9524"/>
                  </a:lnTo>
                  <a:lnTo>
                    <a:pt x="78804" y="9525"/>
                  </a:lnTo>
                  <a:lnTo>
                    <a:pt x="1046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99" name="SMARTInkShape-2150"/>
            <p:cNvSpPr/>
            <p:nvPr>
              <p:custDataLst>
                <p:tags r:id="rId45"/>
              </p:custDataLst>
            </p:nvPr>
          </p:nvSpPr>
          <p:spPr>
            <a:xfrm>
              <a:off x="5792534" y="5448300"/>
              <a:ext cx="65342" cy="17717"/>
            </a:xfrm>
            <a:custGeom>
              <a:avLst/>
              <a:gdLst/>
              <a:ahLst/>
              <a:cxnLst/>
              <a:rect l="0" t="0" r="0" b="0"/>
              <a:pathLst>
                <a:path w="65342" h="17717">
                  <a:moveTo>
                    <a:pt x="17716" y="0"/>
                  </a:moveTo>
                  <a:lnTo>
                    <a:pt x="17716" y="0"/>
                  </a:lnTo>
                  <a:lnTo>
                    <a:pt x="0" y="0"/>
                  </a:lnTo>
                  <a:lnTo>
                    <a:pt x="4117" y="0"/>
                  </a:lnTo>
                  <a:lnTo>
                    <a:pt x="5475" y="1058"/>
                  </a:lnTo>
                  <a:lnTo>
                    <a:pt x="8084" y="9133"/>
                  </a:lnTo>
                  <a:lnTo>
                    <a:pt x="13216" y="9409"/>
                  </a:lnTo>
                  <a:lnTo>
                    <a:pt x="14716" y="10506"/>
                  </a:lnTo>
                  <a:lnTo>
                    <a:pt x="16382" y="14548"/>
                  </a:lnTo>
                  <a:lnTo>
                    <a:pt x="17885" y="16049"/>
                  </a:lnTo>
                  <a:lnTo>
                    <a:pt x="22377" y="17716"/>
                  </a:lnTo>
                  <a:lnTo>
                    <a:pt x="23999" y="17102"/>
                  </a:lnTo>
                  <a:lnTo>
                    <a:pt x="25079" y="15635"/>
                  </a:lnTo>
                  <a:lnTo>
                    <a:pt x="25800" y="13598"/>
                  </a:lnTo>
                  <a:lnTo>
                    <a:pt x="27339" y="12241"/>
                  </a:lnTo>
                  <a:lnTo>
                    <a:pt x="31870" y="10732"/>
                  </a:lnTo>
                  <a:lnTo>
                    <a:pt x="52727" y="8537"/>
                  </a:lnTo>
                  <a:lnTo>
                    <a:pt x="653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00" name="SMARTInkShape-2151"/>
            <p:cNvSpPr/>
            <p:nvPr>
              <p:custDataLst>
                <p:tags r:id="rId46"/>
              </p:custDataLst>
            </p:nvPr>
          </p:nvSpPr>
          <p:spPr>
            <a:xfrm>
              <a:off x="5629286" y="5353050"/>
              <a:ext cx="123777" cy="161926"/>
            </a:xfrm>
            <a:custGeom>
              <a:avLst/>
              <a:gdLst/>
              <a:ahLst/>
              <a:cxnLst/>
              <a:rect l="0" t="0" r="0" b="0"/>
              <a:pathLst>
                <a:path w="123777" h="161926">
                  <a:moveTo>
                    <a:pt x="19039" y="38100"/>
                  </a:moveTo>
                  <a:lnTo>
                    <a:pt x="19039" y="38100"/>
                  </a:lnTo>
                  <a:lnTo>
                    <a:pt x="19039" y="19477"/>
                  </a:lnTo>
                  <a:lnTo>
                    <a:pt x="28554" y="9535"/>
                  </a:lnTo>
                  <a:lnTo>
                    <a:pt x="28564" y="34"/>
                  </a:lnTo>
                  <a:lnTo>
                    <a:pt x="73906" y="0"/>
                  </a:lnTo>
                  <a:lnTo>
                    <a:pt x="89006" y="0"/>
                  </a:lnTo>
                  <a:lnTo>
                    <a:pt x="95291" y="2822"/>
                  </a:lnTo>
                  <a:lnTo>
                    <a:pt x="102893" y="8201"/>
                  </a:lnTo>
                  <a:lnTo>
                    <a:pt x="109266" y="9133"/>
                  </a:lnTo>
                  <a:lnTo>
                    <a:pt x="110940" y="10321"/>
                  </a:lnTo>
                  <a:lnTo>
                    <a:pt x="112057" y="12173"/>
                  </a:lnTo>
                  <a:lnTo>
                    <a:pt x="112801" y="14465"/>
                  </a:lnTo>
                  <a:lnTo>
                    <a:pt x="114355" y="15994"/>
                  </a:lnTo>
                  <a:lnTo>
                    <a:pt x="118904" y="17692"/>
                  </a:lnTo>
                  <a:lnTo>
                    <a:pt x="120541" y="19202"/>
                  </a:lnTo>
                  <a:lnTo>
                    <a:pt x="123383" y="27132"/>
                  </a:lnTo>
                  <a:lnTo>
                    <a:pt x="123776" y="36649"/>
                  </a:lnTo>
                  <a:lnTo>
                    <a:pt x="91933" y="69978"/>
                  </a:lnTo>
                  <a:lnTo>
                    <a:pt x="85656" y="73434"/>
                  </a:lnTo>
                  <a:lnTo>
                    <a:pt x="79338" y="76029"/>
                  </a:lnTo>
                  <a:lnTo>
                    <a:pt x="38677" y="102005"/>
                  </a:lnTo>
                  <a:lnTo>
                    <a:pt x="32001" y="104603"/>
                  </a:lnTo>
                  <a:lnTo>
                    <a:pt x="22291" y="110956"/>
                  </a:lnTo>
                  <a:lnTo>
                    <a:pt x="15898" y="112814"/>
                  </a:lnTo>
                  <a:lnTo>
                    <a:pt x="13770" y="114367"/>
                  </a:lnTo>
                  <a:lnTo>
                    <a:pt x="12351" y="116462"/>
                  </a:lnTo>
                  <a:lnTo>
                    <a:pt x="11407" y="118917"/>
                  </a:lnTo>
                  <a:lnTo>
                    <a:pt x="9717" y="120552"/>
                  </a:lnTo>
                  <a:lnTo>
                    <a:pt x="5018" y="122370"/>
                  </a:lnTo>
                  <a:lnTo>
                    <a:pt x="3342" y="123913"/>
                  </a:lnTo>
                  <a:lnTo>
                    <a:pt x="120" y="132920"/>
                  </a:lnTo>
                  <a:lnTo>
                    <a:pt x="0" y="141513"/>
                  </a:lnTo>
                  <a:lnTo>
                    <a:pt x="1054" y="141968"/>
                  </a:lnTo>
                  <a:lnTo>
                    <a:pt x="16236" y="143853"/>
                  </a:lnTo>
                  <a:lnTo>
                    <a:pt x="28637" y="150399"/>
                  </a:lnTo>
                  <a:lnTo>
                    <a:pt x="53967" y="153380"/>
                  </a:lnTo>
                  <a:lnTo>
                    <a:pt x="64548" y="158922"/>
                  </a:lnTo>
                  <a:lnTo>
                    <a:pt x="10476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01" name="SMARTInkShape-2152"/>
            <p:cNvSpPr/>
            <p:nvPr>
              <p:custDataLst>
                <p:tags r:id="rId47"/>
              </p:custDataLst>
            </p:nvPr>
          </p:nvSpPr>
          <p:spPr>
            <a:xfrm>
              <a:off x="5619891" y="5629275"/>
              <a:ext cx="438010" cy="66676"/>
            </a:xfrm>
            <a:custGeom>
              <a:avLst/>
              <a:gdLst/>
              <a:ahLst/>
              <a:cxnLst/>
              <a:rect l="0" t="0" r="0" b="0"/>
              <a:pathLst>
                <a:path w="438010" h="66676">
                  <a:moveTo>
                    <a:pt x="47484" y="66675"/>
                  </a:moveTo>
                  <a:lnTo>
                    <a:pt x="47484" y="66675"/>
                  </a:lnTo>
                  <a:lnTo>
                    <a:pt x="12542" y="66675"/>
                  </a:lnTo>
                  <a:lnTo>
                    <a:pt x="333" y="39277"/>
                  </a:lnTo>
                  <a:lnTo>
                    <a:pt x="0" y="33392"/>
                  </a:lnTo>
                  <a:lnTo>
                    <a:pt x="1011" y="31786"/>
                  </a:lnTo>
                  <a:lnTo>
                    <a:pt x="2744" y="30716"/>
                  </a:lnTo>
                  <a:lnTo>
                    <a:pt x="8549" y="29527"/>
                  </a:lnTo>
                  <a:lnTo>
                    <a:pt x="22660" y="27799"/>
                  </a:lnTo>
                  <a:lnTo>
                    <a:pt x="35072" y="22112"/>
                  </a:lnTo>
                  <a:lnTo>
                    <a:pt x="77617" y="18261"/>
                  </a:lnTo>
                  <a:lnTo>
                    <a:pt x="123889" y="10885"/>
                  </a:lnTo>
                  <a:lnTo>
                    <a:pt x="169429" y="9794"/>
                  </a:lnTo>
                  <a:lnTo>
                    <a:pt x="216368" y="9579"/>
                  </a:lnTo>
                  <a:lnTo>
                    <a:pt x="261583" y="9535"/>
                  </a:lnTo>
                  <a:lnTo>
                    <a:pt x="298716" y="9528"/>
                  </a:lnTo>
                  <a:lnTo>
                    <a:pt x="341585" y="9525"/>
                  </a:lnTo>
                  <a:lnTo>
                    <a:pt x="380627" y="9525"/>
                  </a:lnTo>
                  <a:lnTo>
                    <a:pt x="409365" y="6703"/>
                  </a:lnTo>
                  <a:lnTo>
                    <a:pt x="4380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02" name="SMARTInkShape-2153"/>
            <p:cNvSpPr/>
            <p:nvPr>
              <p:custDataLst>
                <p:tags r:id="rId48"/>
              </p:custDataLst>
            </p:nvPr>
          </p:nvSpPr>
          <p:spPr>
            <a:xfrm>
              <a:off x="6143625" y="5411527"/>
              <a:ext cx="66676" cy="141549"/>
            </a:xfrm>
            <a:custGeom>
              <a:avLst/>
              <a:gdLst/>
              <a:ahLst/>
              <a:cxnLst/>
              <a:rect l="0" t="0" r="0" b="0"/>
              <a:pathLst>
                <a:path w="66676" h="141549">
                  <a:moveTo>
                    <a:pt x="66675" y="17723"/>
                  </a:moveTo>
                  <a:lnTo>
                    <a:pt x="66675" y="17723"/>
                  </a:lnTo>
                  <a:lnTo>
                    <a:pt x="66675" y="8314"/>
                  </a:lnTo>
                  <a:lnTo>
                    <a:pt x="61619" y="8232"/>
                  </a:lnTo>
                  <a:lnTo>
                    <a:pt x="60130" y="7162"/>
                  </a:lnTo>
                  <a:lnTo>
                    <a:pt x="58474" y="3152"/>
                  </a:lnTo>
                  <a:lnTo>
                    <a:pt x="56974" y="1659"/>
                  </a:lnTo>
                  <a:lnTo>
                    <a:pt x="52486" y="0"/>
                  </a:lnTo>
                  <a:lnTo>
                    <a:pt x="50866" y="616"/>
                  </a:lnTo>
                  <a:lnTo>
                    <a:pt x="49785" y="2085"/>
                  </a:lnTo>
                  <a:lnTo>
                    <a:pt x="49065" y="4123"/>
                  </a:lnTo>
                  <a:lnTo>
                    <a:pt x="31205" y="27337"/>
                  </a:lnTo>
                  <a:lnTo>
                    <a:pt x="28685" y="33638"/>
                  </a:lnTo>
                  <a:lnTo>
                    <a:pt x="13489" y="59198"/>
                  </a:lnTo>
                  <a:lnTo>
                    <a:pt x="9641" y="70816"/>
                  </a:lnTo>
                  <a:lnTo>
                    <a:pt x="3327" y="82020"/>
                  </a:lnTo>
                  <a:lnTo>
                    <a:pt x="17" y="129148"/>
                  </a:lnTo>
                  <a:lnTo>
                    <a:pt x="0" y="1415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03" name="SMARTInkShape-2154"/>
            <p:cNvSpPr/>
            <p:nvPr>
              <p:custDataLst>
                <p:tags r:id="rId49"/>
              </p:custDataLst>
            </p:nvPr>
          </p:nvSpPr>
          <p:spPr>
            <a:xfrm>
              <a:off x="6572250" y="5858314"/>
              <a:ext cx="123394" cy="113862"/>
            </a:xfrm>
            <a:custGeom>
              <a:avLst/>
              <a:gdLst/>
              <a:ahLst/>
              <a:cxnLst/>
              <a:rect l="0" t="0" r="0" b="0"/>
              <a:pathLst>
                <a:path w="123394" h="113862">
                  <a:moveTo>
                    <a:pt x="28575" y="28136"/>
                  </a:moveTo>
                  <a:lnTo>
                    <a:pt x="28575" y="28136"/>
                  </a:lnTo>
                  <a:lnTo>
                    <a:pt x="10884" y="45828"/>
                  </a:lnTo>
                  <a:lnTo>
                    <a:pt x="9927" y="51840"/>
                  </a:lnTo>
                  <a:lnTo>
                    <a:pt x="8735" y="53464"/>
                  </a:lnTo>
                  <a:lnTo>
                    <a:pt x="4587" y="55268"/>
                  </a:lnTo>
                  <a:lnTo>
                    <a:pt x="3059" y="56807"/>
                  </a:lnTo>
                  <a:lnTo>
                    <a:pt x="1359" y="61340"/>
                  </a:lnTo>
                  <a:lnTo>
                    <a:pt x="0" y="99437"/>
                  </a:lnTo>
                  <a:lnTo>
                    <a:pt x="1058" y="101070"/>
                  </a:lnTo>
                  <a:lnTo>
                    <a:pt x="2822" y="102159"/>
                  </a:lnTo>
                  <a:lnTo>
                    <a:pt x="10361" y="103691"/>
                  </a:lnTo>
                  <a:lnTo>
                    <a:pt x="22390" y="104209"/>
                  </a:lnTo>
                  <a:lnTo>
                    <a:pt x="28649" y="101457"/>
                  </a:lnTo>
                  <a:lnTo>
                    <a:pt x="34958" y="97765"/>
                  </a:lnTo>
                  <a:lnTo>
                    <a:pt x="47632" y="95395"/>
                  </a:lnTo>
                  <a:lnTo>
                    <a:pt x="50804" y="95200"/>
                  </a:lnTo>
                  <a:lnTo>
                    <a:pt x="57152" y="92162"/>
                  </a:lnTo>
                  <a:lnTo>
                    <a:pt x="98033" y="63016"/>
                  </a:lnTo>
                  <a:lnTo>
                    <a:pt x="101779" y="56691"/>
                  </a:lnTo>
                  <a:lnTo>
                    <a:pt x="104501" y="50352"/>
                  </a:lnTo>
                  <a:lnTo>
                    <a:pt x="120550" y="30428"/>
                  </a:lnTo>
                  <a:lnTo>
                    <a:pt x="122855" y="21524"/>
                  </a:lnTo>
                  <a:lnTo>
                    <a:pt x="123393" y="15319"/>
                  </a:lnTo>
                  <a:lnTo>
                    <a:pt x="122479" y="13242"/>
                  </a:lnTo>
                  <a:lnTo>
                    <a:pt x="120811" y="11857"/>
                  </a:lnTo>
                  <a:lnTo>
                    <a:pt x="116136" y="9258"/>
                  </a:lnTo>
                  <a:lnTo>
                    <a:pt x="107553" y="2905"/>
                  </a:lnTo>
                  <a:lnTo>
                    <a:pt x="97079" y="0"/>
                  </a:lnTo>
                  <a:lnTo>
                    <a:pt x="86949" y="6194"/>
                  </a:lnTo>
                  <a:lnTo>
                    <a:pt x="72565" y="9287"/>
                  </a:lnTo>
                  <a:lnTo>
                    <a:pt x="61130" y="16436"/>
                  </a:lnTo>
                  <a:lnTo>
                    <a:pt x="44556" y="31443"/>
                  </a:lnTo>
                  <a:lnTo>
                    <a:pt x="13760" y="72327"/>
                  </a:lnTo>
                  <a:lnTo>
                    <a:pt x="10780" y="82035"/>
                  </a:lnTo>
                  <a:lnTo>
                    <a:pt x="9525" y="1138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04" name="SMARTInkShape-2155"/>
            <p:cNvSpPr/>
            <p:nvPr>
              <p:custDataLst>
                <p:tags r:id="rId50"/>
              </p:custDataLst>
            </p:nvPr>
          </p:nvSpPr>
          <p:spPr>
            <a:xfrm>
              <a:off x="5581688" y="5334000"/>
              <a:ext cx="104738" cy="190487"/>
            </a:xfrm>
            <a:custGeom>
              <a:avLst/>
              <a:gdLst/>
              <a:ahLst/>
              <a:cxnLst/>
              <a:rect l="0" t="0" r="0" b="0"/>
              <a:pathLst>
                <a:path w="104738" h="190487">
                  <a:moveTo>
                    <a:pt x="85687" y="28575"/>
                  </a:moveTo>
                  <a:lnTo>
                    <a:pt x="85687" y="28575"/>
                  </a:lnTo>
                  <a:lnTo>
                    <a:pt x="90743" y="23519"/>
                  </a:lnTo>
                  <a:lnTo>
                    <a:pt x="91175" y="22030"/>
                  </a:lnTo>
                  <a:lnTo>
                    <a:pt x="90403" y="21036"/>
                  </a:lnTo>
                  <a:lnTo>
                    <a:pt x="88831" y="20374"/>
                  </a:lnTo>
                  <a:lnTo>
                    <a:pt x="88842" y="18874"/>
                  </a:lnTo>
                  <a:lnTo>
                    <a:pt x="94165" y="10966"/>
                  </a:lnTo>
                  <a:lnTo>
                    <a:pt x="104737" y="0"/>
                  </a:lnTo>
                  <a:lnTo>
                    <a:pt x="99681" y="5056"/>
                  </a:lnTo>
                  <a:lnTo>
                    <a:pt x="97198" y="10361"/>
                  </a:lnTo>
                  <a:lnTo>
                    <a:pt x="96536" y="13257"/>
                  </a:lnTo>
                  <a:lnTo>
                    <a:pt x="87847" y="28648"/>
                  </a:lnTo>
                  <a:lnTo>
                    <a:pt x="87127" y="31798"/>
                  </a:lnTo>
                  <a:lnTo>
                    <a:pt x="60201" y="78689"/>
                  </a:lnTo>
                  <a:lnTo>
                    <a:pt x="44401" y="102974"/>
                  </a:lnTo>
                  <a:lnTo>
                    <a:pt x="27948" y="149632"/>
                  </a:lnTo>
                  <a:lnTo>
                    <a:pt x="13643" y="167910"/>
                  </a:lnTo>
                  <a:lnTo>
                    <a:pt x="7486" y="180903"/>
                  </a:lnTo>
                  <a:lnTo>
                    <a:pt x="0" y="190450"/>
                  </a:lnTo>
                  <a:lnTo>
                    <a:pt x="5030" y="190486"/>
                  </a:lnTo>
                  <a:lnTo>
                    <a:pt x="6515" y="189431"/>
                  </a:lnTo>
                  <a:lnTo>
                    <a:pt x="7506" y="187671"/>
                  </a:lnTo>
                  <a:lnTo>
                    <a:pt x="948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406" name="SMARTInkShape-2156"/>
          <p:cNvSpPr/>
          <p:nvPr>
            <p:custDataLst>
              <p:tags r:id="rId9"/>
            </p:custDataLst>
          </p:nvPr>
        </p:nvSpPr>
        <p:spPr>
          <a:xfrm>
            <a:off x="3457575" y="5105479"/>
            <a:ext cx="676223" cy="914322"/>
          </a:xfrm>
          <a:custGeom>
            <a:avLst/>
            <a:gdLst/>
            <a:ahLst/>
            <a:cxnLst/>
            <a:rect l="0" t="0" r="0" b="0"/>
            <a:pathLst>
              <a:path w="676223" h="914322">
                <a:moveTo>
                  <a:pt x="9525" y="685721"/>
                </a:moveTo>
                <a:lnTo>
                  <a:pt x="9525" y="685721"/>
                </a:lnTo>
                <a:lnTo>
                  <a:pt x="9525" y="708387"/>
                </a:lnTo>
                <a:lnTo>
                  <a:pt x="12347" y="714492"/>
                </a:lnTo>
                <a:lnTo>
                  <a:pt x="14581" y="717602"/>
                </a:lnTo>
                <a:lnTo>
                  <a:pt x="17726" y="732091"/>
                </a:lnTo>
                <a:lnTo>
                  <a:pt x="19846" y="748345"/>
                </a:lnTo>
                <a:lnTo>
                  <a:pt x="47694" y="792714"/>
                </a:lnTo>
                <a:lnTo>
                  <a:pt x="54348" y="807381"/>
                </a:lnTo>
                <a:lnTo>
                  <a:pt x="56963" y="814933"/>
                </a:lnTo>
                <a:lnTo>
                  <a:pt x="63328" y="826194"/>
                </a:lnTo>
                <a:lnTo>
                  <a:pt x="66741" y="841408"/>
                </a:lnTo>
                <a:lnTo>
                  <a:pt x="73985" y="853088"/>
                </a:lnTo>
                <a:lnTo>
                  <a:pt x="89027" y="869751"/>
                </a:lnTo>
                <a:lnTo>
                  <a:pt x="95306" y="873346"/>
                </a:lnTo>
                <a:lnTo>
                  <a:pt x="98463" y="874304"/>
                </a:lnTo>
                <a:lnTo>
                  <a:pt x="100566" y="876001"/>
                </a:lnTo>
                <a:lnTo>
                  <a:pt x="104587" y="882388"/>
                </a:lnTo>
                <a:lnTo>
                  <a:pt x="121970" y="891997"/>
                </a:lnTo>
                <a:lnTo>
                  <a:pt x="136799" y="895359"/>
                </a:lnTo>
                <a:lnTo>
                  <a:pt x="151827" y="902618"/>
                </a:lnTo>
                <a:lnTo>
                  <a:pt x="178938" y="907427"/>
                </a:lnTo>
                <a:lnTo>
                  <a:pt x="187479" y="911256"/>
                </a:lnTo>
                <a:lnTo>
                  <a:pt x="231232" y="914267"/>
                </a:lnTo>
                <a:lnTo>
                  <a:pt x="274812" y="914321"/>
                </a:lnTo>
                <a:lnTo>
                  <a:pt x="317095" y="914321"/>
                </a:lnTo>
                <a:lnTo>
                  <a:pt x="327197" y="913263"/>
                </a:lnTo>
                <a:lnTo>
                  <a:pt x="373291" y="896711"/>
                </a:lnTo>
                <a:lnTo>
                  <a:pt x="408933" y="883568"/>
                </a:lnTo>
                <a:lnTo>
                  <a:pt x="412322" y="881118"/>
                </a:lnTo>
                <a:lnTo>
                  <a:pt x="421732" y="878398"/>
                </a:lnTo>
                <a:lnTo>
                  <a:pt x="431911" y="876130"/>
                </a:lnTo>
                <a:lnTo>
                  <a:pt x="447070" y="868873"/>
                </a:lnTo>
                <a:lnTo>
                  <a:pt x="450447" y="868147"/>
                </a:lnTo>
                <a:lnTo>
                  <a:pt x="469494" y="859348"/>
                </a:lnTo>
                <a:lnTo>
                  <a:pt x="479597" y="857080"/>
                </a:lnTo>
                <a:lnTo>
                  <a:pt x="493023" y="849097"/>
                </a:lnTo>
                <a:lnTo>
                  <a:pt x="502455" y="841387"/>
                </a:lnTo>
                <a:lnTo>
                  <a:pt x="511413" y="838030"/>
                </a:lnTo>
                <a:lnTo>
                  <a:pt x="536584" y="815768"/>
                </a:lnTo>
                <a:lnTo>
                  <a:pt x="540107" y="809490"/>
                </a:lnTo>
                <a:lnTo>
                  <a:pt x="542732" y="803171"/>
                </a:lnTo>
                <a:lnTo>
                  <a:pt x="559327" y="780970"/>
                </a:lnTo>
                <a:lnTo>
                  <a:pt x="561856" y="774621"/>
                </a:lnTo>
                <a:lnTo>
                  <a:pt x="577060" y="749025"/>
                </a:lnTo>
                <a:lnTo>
                  <a:pt x="580908" y="737404"/>
                </a:lnTo>
                <a:lnTo>
                  <a:pt x="587222" y="726199"/>
                </a:lnTo>
                <a:lnTo>
                  <a:pt x="591316" y="699326"/>
                </a:lnTo>
                <a:lnTo>
                  <a:pt x="598031" y="685900"/>
                </a:lnTo>
                <a:lnTo>
                  <a:pt x="602718" y="659147"/>
                </a:lnTo>
                <a:lnTo>
                  <a:pt x="606542" y="651685"/>
                </a:lnTo>
                <a:lnTo>
                  <a:pt x="619277" y="604060"/>
                </a:lnTo>
                <a:lnTo>
                  <a:pt x="626485" y="590647"/>
                </a:lnTo>
                <a:lnTo>
                  <a:pt x="637745" y="544535"/>
                </a:lnTo>
                <a:lnTo>
                  <a:pt x="639148" y="526874"/>
                </a:lnTo>
                <a:lnTo>
                  <a:pt x="646365" y="503021"/>
                </a:lnTo>
                <a:lnTo>
                  <a:pt x="647665" y="455700"/>
                </a:lnTo>
                <a:lnTo>
                  <a:pt x="647699" y="409317"/>
                </a:lnTo>
                <a:lnTo>
                  <a:pt x="648758" y="367332"/>
                </a:lnTo>
                <a:lnTo>
                  <a:pt x="656342" y="336589"/>
                </a:lnTo>
                <a:lnTo>
                  <a:pt x="658021" y="319691"/>
                </a:lnTo>
                <a:lnTo>
                  <a:pt x="665844" y="288963"/>
                </a:lnTo>
                <a:lnTo>
                  <a:pt x="667540" y="273123"/>
                </a:lnTo>
                <a:lnTo>
                  <a:pt x="674236" y="254931"/>
                </a:lnTo>
                <a:lnTo>
                  <a:pt x="676222" y="207429"/>
                </a:lnTo>
                <a:lnTo>
                  <a:pt x="675193" y="196922"/>
                </a:lnTo>
                <a:lnTo>
                  <a:pt x="668731" y="178730"/>
                </a:lnTo>
                <a:lnTo>
                  <a:pt x="664515" y="161204"/>
                </a:lnTo>
                <a:lnTo>
                  <a:pt x="649875" y="116438"/>
                </a:lnTo>
                <a:lnTo>
                  <a:pt x="645521" y="102530"/>
                </a:lnTo>
                <a:lnTo>
                  <a:pt x="640352" y="87826"/>
                </a:lnTo>
                <a:lnTo>
                  <a:pt x="638084" y="80265"/>
                </a:lnTo>
                <a:lnTo>
                  <a:pt x="630827" y="66787"/>
                </a:lnTo>
                <a:lnTo>
                  <a:pt x="630101" y="63549"/>
                </a:lnTo>
                <a:lnTo>
                  <a:pt x="620576" y="49439"/>
                </a:lnTo>
                <a:lnTo>
                  <a:pt x="595538" y="23963"/>
                </a:lnTo>
                <a:lnTo>
                  <a:pt x="589945" y="21189"/>
                </a:lnTo>
                <a:lnTo>
                  <a:pt x="586972" y="20450"/>
                </a:lnTo>
                <a:lnTo>
                  <a:pt x="573537" y="12717"/>
                </a:lnTo>
                <a:lnTo>
                  <a:pt x="546976" y="8674"/>
                </a:lnTo>
                <a:lnTo>
                  <a:pt x="535776" y="2986"/>
                </a:lnTo>
                <a:lnTo>
                  <a:pt x="491139" y="0"/>
                </a:lnTo>
                <a:lnTo>
                  <a:pt x="453939" y="986"/>
                </a:lnTo>
                <a:lnTo>
                  <a:pt x="412392" y="11680"/>
                </a:lnTo>
                <a:lnTo>
                  <a:pt x="369201" y="31802"/>
                </a:lnTo>
                <a:lnTo>
                  <a:pt x="323011" y="60449"/>
                </a:lnTo>
                <a:lnTo>
                  <a:pt x="276362" y="88295"/>
                </a:lnTo>
                <a:lnTo>
                  <a:pt x="262528" y="98464"/>
                </a:lnTo>
                <a:lnTo>
                  <a:pt x="215730" y="127907"/>
                </a:lnTo>
                <a:lnTo>
                  <a:pt x="169236" y="166166"/>
                </a:lnTo>
                <a:lnTo>
                  <a:pt x="130259" y="211770"/>
                </a:lnTo>
                <a:lnTo>
                  <a:pt x="92082" y="257215"/>
                </a:lnTo>
                <a:lnTo>
                  <a:pt x="50448" y="304542"/>
                </a:lnTo>
                <a:lnTo>
                  <a:pt x="28823" y="350345"/>
                </a:lnTo>
                <a:lnTo>
                  <a:pt x="21946" y="370803"/>
                </a:lnTo>
                <a:lnTo>
                  <a:pt x="14163" y="415812"/>
                </a:lnTo>
                <a:lnTo>
                  <a:pt x="9932" y="459000"/>
                </a:lnTo>
                <a:lnTo>
                  <a:pt x="8547" y="487988"/>
                </a:lnTo>
                <a:lnTo>
                  <a:pt x="0" y="54284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07" name="SMARTInkShape-2157"/>
          <p:cNvSpPr/>
          <p:nvPr>
            <p:custDataLst>
              <p:tags r:id="rId10"/>
            </p:custDataLst>
          </p:nvPr>
        </p:nvSpPr>
        <p:spPr>
          <a:xfrm>
            <a:off x="6381750" y="5267325"/>
            <a:ext cx="476251" cy="342901"/>
          </a:xfrm>
          <a:custGeom>
            <a:avLst/>
            <a:gdLst/>
            <a:ahLst/>
            <a:cxnLst/>
            <a:rect l="0" t="0" r="0" b="0"/>
            <a:pathLst>
              <a:path w="476251" h="342901">
                <a:moveTo>
                  <a:pt x="142875" y="57150"/>
                </a:moveTo>
                <a:lnTo>
                  <a:pt x="142875" y="57150"/>
                </a:lnTo>
                <a:lnTo>
                  <a:pt x="142875" y="42961"/>
                </a:lnTo>
                <a:lnTo>
                  <a:pt x="141817" y="41340"/>
                </a:lnTo>
                <a:lnTo>
                  <a:pt x="140053" y="40260"/>
                </a:lnTo>
                <a:lnTo>
                  <a:pt x="137819" y="39541"/>
                </a:lnTo>
                <a:lnTo>
                  <a:pt x="136330" y="38002"/>
                </a:lnTo>
                <a:lnTo>
                  <a:pt x="133384" y="28702"/>
                </a:lnTo>
                <a:lnTo>
                  <a:pt x="123859" y="19085"/>
                </a:lnTo>
                <a:lnTo>
                  <a:pt x="106215" y="19050"/>
                </a:lnTo>
                <a:lnTo>
                  <a:pt x="87931" y="34860"/>
                </a:lnTo>
                <a:lnTo>
                  <a:pt x="79088" y="38198"/>
                </a:lnTo>
                <a:lnTo>
                  <a:pt x="69765" y="44362"/>
                </a:lnTo>
                <a:lnTo>
                  <a:pt x="60300" y="47716"/>
                </a:lnTo>
                <a:lnTo>
                  <a:pt x="15482" y="89296"/>
                </a:lnTo>
                <a:lnTo>
                  <a:pt x="12173" y="95426"/>
                </a:lnTo>
                <a:lnTo>
                  <a:pt x="11290" y="98542"/>
                </a:lnTo>
                <a:lnTo>
                  <a:pt x="9644" y="100619"/>
                </a:lnTo>
                <a:lnTo>
                  <a:pt x="3328" y="104603"/>
                </a:lnTo>
                <a:lnTo>
                  <a:pt x="1479" y="109284"/>
                </a:lnTo>
                <a:lnTo>
                  <a:pt x="0" y="154575"/>
                </a:lnTo>
                <a:lnTo>
                  <a:pt x="0" y="195126"/>
                </a:lnTo>
                <a:lnTo>
                  <a:pt x="2822" y="200670"/>
                </a:lnTo>
                <a:lnTo>
                  <a:pt x="23680" y="223694"/>
                </a:lnTo>
                <a:lnTo>
                  <a:pt x="29222" y="226420"/>
                </a:lnTo>
                <a:lnTo>
                  <a:pt x="32181" y="227147"/>
                </a:lnTo>
                <a:lnTo>
                  <a:pt x="34155" y="228689"/>
                </a:lnTo>
                <a:lnTo>
                  <a:pt x="36347" y="233226"/>
                </a:lnTo>
                <a:lnTo>
                  <a:pt x="37990" y="234859"/>
                </a:lnTo>
                <a:lnTo>
                  <a:pt x="57034" y="246683"/>
                </a:lnTo>
                <a:lnTo>
                  <a:pt x="61685" y="247220"/>
                </a:lnTo>
                <a:lnTo>
                  <a:pt x="67280" y="250281"/>
                </a:lnTo>
                <a:lnTo>
                  <a:pt x="73293" y="254110"/>
                </a:lnTo>
                <a:lnTo>
                  <a:pt x="83879" y="256772"/>
                </a:lnTo>
                <a:lnTo>
                  <a:pt x="109400" y="280853"/>
                </a:lnTo>
                <a:lnTo>
                  <a:pt x="112122" y="286396"/>
                </a:lnTo>
                <a:lnTo>
                  <a:pt x="112848" y="289356"/>
                </a:lnTo>
                <a:lnTo>
                  <a:pt x="122374" y="302956"/>
                </a:lnTo>
                <a:lnTo>
                  <a:pt x="130084" y="312040"/>
                </a:lnTo>
                <a:lnTo>
                  <a:pt x="131899" y="317896"/>
                </a:lnTo>
                <a:lnTo>
                  <a:pt x="133441" y="319880"/>
                </a:lnTo>
                <a:lnTo>
                  <a:pt x="153045" y="331320"/>
                </a:lnTo>
                <a:lnTo>
                  <a:pt x="187332" y="333351"/>
                </a:lnTo>
                <a:lnTo>
                  <a:pt x="193677" y="333365"/>
                </a:lnTo>
                <a:lnTo>
                  <a:pt x="200026" y="336192"/>
                </a:lnTo>
                <a:lnTo>
                  <a:pt x="206375" y="339919"/>
                </a:lnTo>
                <a:lnTo>
                  <a:pt x="219075" y="342311"/>
                </a:lnTo>
                <a:lnTo>
                  <a:pt x="266527" y="342900"/>
                </a:lnTo>
                <a:lnTo>
                  <a:pt x="290284" y="342900"/>
                </a:lnTo>
                <a:lnTo>
                  <a:pt x="295879" y="340078"/>
                </a:lnTo>
                <a:lnTo>
                  <a:pt x="301893" y="336355"/>
                </a:lnTo>
                <a:lnTo>
                  <a:pt x="311229" y="333199"/>
                </a:lnTo>
                <a:lnTo>
                  <a:pt x="320699" y="327090"/>
                </a:lnTo>
                <a:lnTo>
                  <a:pt x="330207" y="323752"/>
                </a:lnTo>
                <a:lnTo>
                  <a:pt x="339727" y="317588"/>
                </a:lnTo>
                <a:lnTo>
                  <a:pt x="349250" y="314234"/>
                </a:lnTo>
                <a:lnTo>
                  <a:pt x="358775" y="308065"/>
                </a:lnTo>
                <a:lnTo>
                  <a:pt x="368300" y="304709"/>
                </a:lnTo>
                <a:lnTo>
                  <a:pt x="377825" y="298541"/>
                </a:lnTo>
                <a:lnTo>
                  <a:pt x="387350" y="295184"/>
                </a:lnTo>
                <a:lnTo>
                  <a:pt x="409575" y="278856"/>
                </a:lnTo>
                <a:lnTo>
                  <a:pt x="412750" y="277979"/>
                </a:lnTo>
                <a:lnTo>
                  <a:pt x="414867" y="276335"/>
                </a:lnTo>
                <a:lnTo>
                  <a:pt x="425275" y="260081"/>
                </a:lnTo>
                <a:lnTo>
                  <a:pt x="428691" y="250746"/>
                </a:lnTo>
                <a:lnTo>
                  <a:pt x="434877" y="241276"/>
                </a:lnTo>
                <a:lnTo>
                  <a:pt x="438238" y="231768"/>
                </a:lnTo>
                <a:lnTo>
                  <a:pt x="453253" y="206178"/>
                </a:lnTo>
                <a:lnTo>
                  <a:pt x="457089" y="194557"/>
                </a:lnTo>
                <a:lnTo>
                  <a:pt x="463400" y="184412"/>
                </a:lnTo>
                <a:lnTo>
                  <a:pt x="466799" y="174702"/>
                </a:lnTo>
                <a:lnTo>
                  <a:pt x="472980" y="165123"/>
                </a:lnTo>
                <a:lnTo>
                  <a:pt x="475281" y="155582"/>
                </a:lnTo>
                <a:lnTo>
                  <a:pt x="476249" y="110733"/>
                </a:lnTo>
                <a:lnTo>
                  <a:pt x="476250" y="101483"/>
                </a:lnTo>
                <a:lnTo>
                  <a:pt x="473428" y="95198"/>
                </a:lnTo>
                <a:lnTo>
                  <a:pt x="471194" y="92041"/>
                </a:lnTo>
                <a:lnTo>
                  <a:pt x="464492" y="68656"/>
                </a:lnTo>
                <a:lnTo>
                  <a:pt x="460441" y="61206"/>
                </a:lnTo>
                <a:lnTo>
                  <a:pt x="457102" y="51061"/>
                </a:lnTo>
                <a:lnTo>
                  <a:pt x="431257" y="18878"/>
                </a:lnTo>
                <a:lnTo>
                  <a:pt x="430379" y="15759"/>
                </a:lnTo>
                <a:lnTo>
                  <a:pt x="428736" y="13681"/>
                </a:lnTo>
                <a:lnTo>
                  <a:pt x="424089" y="11372"/>
                </a:lnTo>
                <a:lnTo>
                  <a:pt x="412481" y="8832"/>
                </a:lnTo>
                <a:lnTo>
                  <a:pt x="402086" y="3087"/>
                </a:lnTo>
                <a:lnTo>
                  <a:pt x="355677" y="24"/>
                </a:lnTo>
                <a:lnTo>
                  <a:pt x="310954" y="0"/>
                </a:lnTo>
                <a:lnTo>
                  <a:pt x="287748" y="0"/>
                </a:lnTo>
                <a:lnTo>
                  <a:pt x="275652" y="7539"/>
                </a:lnTo>
                <a:lnTo>
                  <a:pt x="228959" y="14571"/>
                </a:lnTo>
                <a:lnTo>
                  <a:pt x="210016" y="21282"/>
                </a:lnTo>
                <a:lnTo>
                  <a:pt x="203407" y="25334"/>
                </a:lnTo>
                <a:lnTo>
                  <a:pt x="177622" y="35895"/>
                </a:lnTo>
                <a:lnTo>
                  <a:pt x="130543" y="76205"/>
                </a:lnTo>
                <a:lnTo>
                  <a:pt x="120461" y="83610"/>
                </a:lnTo>
                <a:lnTo>
                  <a:pt x="87919" y="127993"/>
                </a:lnTo>
                <a:lnTo>
                  <a:pt x="71499" y="149775"/>
                </a:lnTo>
                <a:lnTo>
                  <a:pt x="66703" y="158641"/>
                </a:lnTo>
                <a:lnTo>
                  <a:pt x="28575" y="2095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08" name="SMARTInkShape-2158"/>
          <p:cNvSpPr/>
          <p:nvPr>
            <p:custDataLst>
              <p:tags r:id="rId11"/>
            </p:custDataLst>
          </p:nvPr>
        </p:nvSpPr>
        <p:spPr>
          <a:xfrm>
            <a:off x="4438661" y="5219816"/>
            <a:ext cx="609585" cy="980943"/>
          </a:xfrm>
          <a:custGeom>
            <a:avLst/>
            <a:gdLst/>
            <a:ahLst/>
            <a:cxnLst/>
            <a:rect l="0" t="0" r="0" b="0"/>
            <a:pathLst>
              <a:path w="609585" h="980943">
                <a:moveTo>
                  <a:pt x="123814" y="399934"/>
                </a:moveTo>
                <a:lnTo>
                  <a:pt x="123814" y="399934"/>
                </a:lnTo>
                <a:lnTo>
                  <a:pt x="78474" y="399934"/>
                </a:lnTo>
                <a:lnTo>
                  <a:pt x="57175" y="399934"/>
                </a:lnTo>
                <a:lnTo>
                  <a:pt x="57139" y="432122"/>
                </a:lnTo>
                <a:lnTo>
                  <a:pt x="54317" y="438229"/>
                </a:lnTo>
                <a:lnTo>
                  <a:pt x="50594" y="444470"/>
                </a:lnTo>
                <a:lnTo>
                  <a:pt x="48202" y="457101"/>
                </a:lnTo>
                <a:lnTo>
                  <a:pt x="47648" y="479310"/>
                </a:lnTo>
                <a:lnTo>
                  <a:pt x="44807" y="485659"/>
                </a:lnTo>
                <a:lnTo>
                  <a:pt x="42568" y="488834"/>
                </a:lnTo>
                <a:lnTo>
                  <a:pt x="39416" y="503416"/>
                </a:lnTo>
                <a:lnTo>
                  <a:pt x="38096" y="550195"/>
                </a:lnTo>
                <a:lnTo>
                  <a:pt x="37031" y="594601"/>
                </a:lnTo>
                <a:lnTo>
                  <a:pt x="26330" y="638117"/>
                </a:lnTo>
                <a:lnTo>
                  <a:pt x="12140" y="676164"/>
                </a:lnTo>
                <a:lnTo>
                  <a:pt x="7470" y="695210"/>
                </a:lnTo>
                <a:lnTo>
                  <a:pt x="2205" y="714259"/>
                </a:lnTo>
                <a:lnTo>
                  <a:pt x="27" y="760426"/>
                </a:lnTo>
                <a:lnTo>
                  <a:pt x="0" y="773212"/>
                </a:lnTo>
                <a:lnTo>
                  <a:pt x="2816" y="780324"/>
                </a:lnTo>
                <a:lnTo>
                  <a:pt x="15178" y="803275"/>
                </a:lnTo>
                <a:lnTo>
                  <a:pt x="18954" y="814952"/>
                </a:lnTo>
                <a:lnTo>
                  <a:pt x="34126" y="841376"/>
                </a:lnTo>
                <a:lnTo>
                  <a:pt x="37973" y="853054"/>
                </a:lnTo>
                <a:lnTo>
                  <a:pt x="63894" y="894631"/>
                </a:lnTo>
                <a:lnTo>
                  <a:pt x="66492" y="901316"/>
                </a:lnTo>
                <a:lnTo>
                  <a:pt x="83068" y="923792"/>
                </a:lnTo>
                <a:lnTo>
                  <a:pt x="85597" y="930152"/>
                </a:lnTo>
                <a:lnTo>
                  <a:pt x="103001" y="950503"/>
                </a:lnTo>
                <a:lnTo>
                  <a:pt x="132930" y="968786"/>
                </a:lnTo>
                <a:lnTo>
                  <a:pt x="180372" y="980350"/>
                </a:lnTo>
                <a:lnTo>
                  <a:pt x="225999" y="980942"/>
                </a:lnTo>
                <a:lnTo>
                  <a:pt x="250669" y="979899"/>
                </a:lnTo>
                <a:lnTo>
                  <a:pt x="268855" y="973420"/>
                </a:lnTo>
                <a:lnTo>
                  <a:pt x="304979" y="968785"/>
                </a:lnTo>
                <a:lnTo>
                  <a:pt x="321073" y="961126"/>
                </a:lnTo>
                <a:lnTo>
                  <a:pt x="325170" y="958211"/>
                </a:lnTo>
                <a:lnTo>
                  <a:pt x="335367" y="954973"/>
                </a:lnTo>
                <a:lnTo>
                  <a:pt x="353007" y="950329"/>
                </a:lnTo>
                <a:lnTo>
                  <a:pt x="368818" y="942250"/>
                </a:lnTo>
                <a:lnTo>
                  <a:pt x="415001" y="907927"/>
                </a:lnTo>
                <a:lnTo>
                  <a:pt x="441278" y="882534"/>
                </a:lnTo>
                <a:lnTo>
                  <a:pt x="444826" y="873362"/>
                </a:lnTo>
                <a:lnTo>
                  <a:pt x="447461" y="863288"/>
                </a:lnTo>
                <a:lnTo>
                  <a:pt x="472083" y="816623"/>
                </a:lnTo>
                <a:lnTo>
                  <a:pt x="489335" y="774181"/>
                </a:lnTo>
                <a:lnTo>
                  <a:pt x="500658" y="755650"/>
                </a:lnTo>
                <a:lnTo>
                  <a:pt x="509323" y="726556"/>
                </a:lnTo>
                <a:lnTo>
                  <a:pt x="529233" y="691129"/>
                </a:lnTo>
                <a:lnTo>
                  <a:pt x="537898" y="660165"/>
                </a:lnTo>
                <a:lnTo>
                  <a:pt x="557808" y="624470"/>
                </a:lnTo>
                <a:lnTo>
                  <a:pt x="569260" y="580857"/>
                </a:lnTo>
                <a:lnTo>
                  <a:pt x="573651" y="561842"/>
                </a:lnTo>
                <a:lnTo>
                  <a:pt x="587907" y="523758"/>
                </a:lnTo>
                <a:lnTo>
                  <a:pt x="592581" y="504709"/>
                </a:lnTo>
                <a:lnTo>
                  <a:pt x="597847" y="485659"/>
                </a:lnTo>
                <a:lnTo>
                  <a:pt x="602230" y="466609"/>
                </a:lnTo>
                <a:lnTo>
                  <a:pt x="607409" y="447559"/>
                </a:lnTo>
                <a:lnTo>
                  <a:pt x="609462" y="403109"/>
                </a:lnTo>
                <a:lnTo>
                  <a:pt x="609584" y="361246"/>
                </a:lnTo>
                <a:lnTo>
                  <a:pt x="608529" y="348872"/>
                </a:lnTo>
                <a:lnTo>
                  <a:pt x="600652" y="312208"/>
                </a:lnTo>
                <a:lnTo>
                  <a:pt x="599267" y="300620"/>
                </a:lnTo>
                <a:lnTo>
                  <a:pt x="585885" y="258875"/>
                </a:lnTo>
                <a:lnTo>
                  <a:pt x="578834" y="231127"/>
                </a:lnTo>
                <a:lnTo>
                  <a:pt x="574754" y="222251"/>
                </a:lnTo>
                <a:lnTo>
                  <a:pt x="565029" y="177780"/>
                </a:lnTo>
                <a:lnTo>
                  <a:pt x="561175" y="155746"/>
                </a:lnTo>
                <a:lnTo>
                  <a:pt x="555498" y="144960"/>
                </a:lnTo>
                <a:lnTo>
                  <a:pt x="552287" y="129887"/>
                </a:lnTo>
                <a:lnTo>
                  <a:pt x="545103" y="118249"/>
                </a:lnTo>
                <a:lnTo>
                  <a:pt x="537330" y="108099"/>
                </a:lnTo>
                <a:lnTo>
                  <a:pt x="531345" y="95186"/>
                </a:lnTo>
                <a:lnTo>
                  <a:pt x="518303" y="79266"/>
                </a:lnTo>
                <a:lnTo>
                  <a:pt x="512300" y="66560"/>
                </a:lnTo>
                <a:lnTo>
                  <a:pt x="473053" y="25284"/>
                </a:lnTo>
                <a:lnTo>
                  <a:pt x="466709" y="21756"/>
                </a:lnTo>
                <a:lnTo>
                  <a:pt x="450839" y="18247"/>
                </a:lnTo>
                <a:lnTo>
                  <a:pt x="438139" y="11468"/>
                </a:lnTo>
                <a:lnTo>
                  <a:pt x="403214" y="8375"/>
                </a:lnTo>
                <a:lnTo>
                  <a:pt x="390514" y="1875"/>
                </a:lnTo>
                <a:lnTo>
                  <a:pt x="368289" y="0"/>
                </a:lnTo>
                <a:lnTo>
                  <a:pt x="361939" y="2758"/>
                </a:lnTo>
                <a:lnTo>
                  <a:pt x="355589" y="6453"/>
                </a:lnTo>
                <a:lnTo>
                  <a:pt x="342889" y="8825"/>
                </a:lnTo>
                <a:lnTo>
                  <a:pt x="330189" y="9293"/>
                </a:lnTo>
                <a:lnTo>
                  <a:pt x="323839" y="12180"/>
                </a:lnTo>
                <a:lnTo>
                  <a:pt x="320664" y="14432"/>
                </a:lnTo>
                <a:lnTo>
                  <a:pt x="317136" y="19754"/>
                </a:lnTo>
                <a:lnTo>
                  <a:pt x="314510" y="25649"/>
                </a:lnTo>
                <a:lnTo>
                  <a:pt x="301221" y="41207"/>
                </a:lnTo>
                <a:lnTo>
                  <a:pt x="278148" y="59862"/>
                </a:lnTo>
                <a:lnTo>
                  <a:pt x="240151" y="105321"/>
                </a:lnTo>
                <a:lnTo>
                  <a:pt x="216008" y="149148"/>
                </a:lnTo>
                <a:lnTo>
                  <a:pt x="185028" y="193561"/>
                </a:lnTo>
                <a:lnTo>
                  <a:pt x="154427" y="238009"/>
                </a:lnTo>
                <a:lnTo>
                  <a:pt x="133518" y="283648"/>
                </a:lnTo>
                <a:lnTo>
                  <a:pt x="111125" y="329967"/>
                </a:lnTo>
                <a:lnTo>
                  <a:pt x="104764" y="36183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19" name="SMARTInkShape-Group449"/>
          <p:cNvGrpSpPr/>
          <p:nvPr/>
        </p:nvGrpSpPr>
        <p:grpSpPr>
          <a:xfrm>
            <a:off x="7448588" y="5172206"/>
            <a:ext cx="1438238" cy="578996"/>
            <a:chOff x="7448588" y="5172206"/>
            <a:chExt cx="1438238" cy="578996"/>
          </a:xfrm>
        </p:grpSpPr>
        <p:sp>
          <p:nvSpPr>
            <p:cNvPr id="20409" name="SMARTInkShape-2159"/>
            <p:cNvSpPr/>
            <p:nvPr>
              <p:custDataLst>
                <p:tags r:id="rId21"/>
              </p:custDataLst>
            </p:nvPr>
          </p:nvSpPr>
          <p:spPr>
            <a:xfrm>
              <a:off x="8144039" y="5372100"/>
              <a:ext cx="152237" cy="28573"/>
            </a:xfrm>
            <a:custGeom>
              <a:avLst/>
              <a:gdLst/>
              <a:ahLst/>
              <a:cxnLst/>
              <a:rect l="0" t="0" r="0" b="0"/>
              <a:pathLst>
                <a:path w="152237" h="28573">
                  <a:moveTo>
                    <a:pt x="56986" y="19050"/>
                  </a:moveTo>
                  <a:lnTo>
                    <a:pt x="56986" y="19050"/>
                  </a:lnTo>
                  <a:lnTo>
                    <a:pt x="43729" y="19050"/>
                  </a:lnTo>
                  <a:lnTo>
                    <a:pt x="37689" y="21872"/>
                  </a:lnTo>
                  <a:lnTo>
                    <a:pt x="31476" y="25595"/>
                  </a:lnTo>
                  <a:lnTo>
                    <a:pt x="18864" y="27987"/>
                  </a:lnTo>
                  <a:lnTo>
                    <a:pt x="0" y="28572"/>
                  </a:lnTo>
                  <a:lnTo>
                    <a:pt x="4942" y="23518"/>
                  </a:lnTo>
                  <a:lnTo>
                    <a:pt x="10219" y="21036"/>
                  </a:lnTo>
                  <a:lnTo>
                    <a:pt x="54618" y="19073"/>
                  </a:lnTo>
                  <a:lnTo>
                    <a:pt x="88027" y="17994"/>
                  </a:lnTo>
                  <a:lnTo>
                    <a:pt x="106667" y="11511"/>
                  </a:lnTo>
                  <a:lnTo>
                    <a:pt x="139244" y="8544"/>
                  </a:lnTo>
                  <a:lnTo>
                    <a:pt x="15223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0" name="SMARTInkShape-2160"/>
            <p:cNvSpPr/>
            <p:nvPr>
              <p:custDataLst>
                <p:tags r:id="rId22"/>
              </p:custDataLst>
            </p:nvPr>
          </p:nvSpPr>
          <p:spPr>
            <a:xfrm>
              <a:off x="8363509" y="5286506"/>
              <a:ext cx="208424" cy="207915"/>
            </a:xfrm>
            <a:custGeom>
              <a:avLst/>
              <a:gdLst/>
              <a:ahLst/>
              <a:cxnLst/>
              <a:rect l="0" t="0" r="0" b="0"/>
              <a:pathLst>
                <a:path w="208424" h="207915">
                  <a:moveTo>
                    <a:pt x="113741" y="76069"/>
                  </a:moveTo>
                  <a:lnTo>
                    <a:pt x="113741" y="76069"/>
                  </a:lnTo>
                  <a:lnTo>
                    <a:pt x="113741" y="30729"/>
                  </a:lnTo>
                  <a:lnTo>
                    <a:pt x="113741" y="24873"/>
                  </a:lnTo>
                  <a:lnTo>
                    <a:pt x="116564" y="18743"/>
                  </a:lnTo>
                  <a:lnTo>
                    <a:pt x="121943" y="11241"/>
                  </a:lnTo>
                  <a:lnTo>
                    <a:pt x="123256" y="0"/>
                  </a:lnTo>
                  <a:lnTo>
                    <a:pt x="123262" y="4964"/>
                  </a:lnTo>
                  <a:lnTo>
                    <a:pt x="120443" y="10248"/>
                  </a:lnTo>
                  <a:lnTo>
                    <a:pt x="116720" y="16123"/>
                  </a:lnTo>
                  <a:lnTo>
                    <a:pt x="97572" y="60577"/>
                  </a:lnTo>
                  <a:lnTo>
                    <a:pt x="75623" y="104666"/>
                  </a:lnTo>
                  <a:lnTo>
                    <a:pt x="63289" y="123701"/>
                  </a:lnTo>
                  <a:lnTo>
                    <a:pt x="34759" y="168144"/>
                  </a:lnTo>
                  <a:lnTo>
                    <a:pt x="15351" y="192987"/>
                  </a:lnTo>
                  <a:lnTo>
                    <a:pt x="8981" y="196824"/>
                  </a:lnTo>
                  <a:lnTo>
                    <a:pt x="5801" y="197848"/>
                  </a:lnTo>
                  <a:lnTo>
                    <a:pt x="3682" y="199588"/>
                  </a:lnTo>
                  <a:lnTo>
                    <a:pt x="0" y="207914"/>
                  </a:lnTo>
                  <a:lnTo>
                    <a:pt x="7156" y="202576"/>
                  </a:lnTo>
                  <a:lnTo>
                    <a:pt x="15720" y="199630"/>
                  </a:lnTo>
                  <a:lnTo>
                    <a:pt x="57433" y="160899"/>
                  </a:lnTo>
                  <a:lnTo>
                    <a:pt x="101091" y="125494"/>
                  </a:lnTo>
                  <a:lnTo>
                    <a:pt x="144436" y="89943"/>
                  </a:lnTo>
                  <a:lnTo>
                    <a:pt x="178183" y="61895"/>
                  </a:lnTo>
                  <a:lnTo>
                    <a:pt x="189280" y="55642"/>
                  </a:lnTo>
                  <a:lnTo>
                    <a:pt x="195996" y="51114"/>
                  </a:lnTo>
                  <a:lnTo>
                    <a:pt x="207070" y="47970"/>
                  </a:lnTo>
                  <a:lnTo>
                    <a:pt x="207711" y="48869"/>
                  </a:lnTo>
                  <a:lnTo>
                    <a:pt x="208423" y="52692"/>
                  </a:lnTo>
                  <a:lnTo>
                    <a:pt x="207553" y="54134"/>
                  </a:lnTo>
                  <a:lnTo>
                    <a:pt x="205917" y="55095"/>
                  </a:lnTo>
                  <a:lnTo>
                    <a:pt x="203766" y="55737"/>
                  </a:lnTo>
                  <a:lnTo>
                    <a:pt x="202332" y="57222"/>
                  </a:lnTo>
                  <a:lnTo>
                    <a:pt x="200740" y="61696"/>
                  </a:lnTo>
                  <a:lnTo>
                    <a:pt x="199257" y="63312"/>
                  </a:lnTo>
                  <a:lnTo>
                    <a:pt x="194787" y="65107"/>
                  </a:lnTo>
                  <a:lnTo>
                    <a:pt x="193171" y="66645"/>
                  </a:lnTo>
                  <a:lnTo>
                    <a:pt x="189941" y="760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1" name="SMARTInkShape-2161"/>
            <p:cNvSpPr/>
            <p:nvPr>
              <p:custDataLst>
                <p:tags r:id="rId23"/>
              </p:custDataLst>
            </p:nvPr>
          </p:nvSpPr>
          <p:spPr>
            <a:xfrm>
              <a:off x="8611157" y="5324475"/>
              <a:ext cx="275669" cy="152367"/>
            </a:xfrm>
            <a:custGeom>
              <a:avLst/>
              <a:gdLst/>
              <a:ahLst/>
              <a:cxnLst/>
              <a:rect l="0" t="0" r="0" b="0"/>
              <a:pathLst>
                <a:path w="275669" h="152367">
                  <a:moveTo>
                    <a:pt x="56593" y="142875"/>
                  </a:moveTo>
                  <a:lnTo>
                    <a:pt x="56593" y="142875"/>
                  </a:lnTo>
                  <a:lnTo>
                    <a:pt x="43336" y="142875"/>
                  </a:lnTo>
                  <a:lnTo>
                    <a:pt x="37297" y="145697"/>
                  </a:lnTo>
                  <a:lnTo>
                    <a:pt x="31083" y="149420"/>
                  </a:lnTo>
                  <a:lnTo>
                    <a:pt x="18471" y="151812"/>
                  </a:lnTo>
                  <a:lnTo>
                    <a:pt x="1323" y="152366"/>
                  </a:lnTo>
                  <a:lnTo>
                    <a:pt x="696" y="151319"/>
                  </a:lnTo>
                  <a:lnTo>
                    <a:pt x="0" y="147334"/>
                  </a:lnTo>
                  <a:lnTo>
                    <a:pt x="872" y="145847"/>
                  </a:lnTo>
                  <a:lnTo>
                    <a:pt x="2513" y="144856"/>
                  </a:lnTo>
                  <a:lnTo>
                    <a:pt x="4665" y="144196"/>
                  </a:lnTo>
                  <a:lnTo>
                    <a:pt x="6098" y="142697"/>
                  </a:lnTo>
                  <a:lnTo>
                    <a:pt x="7693" y="138210"/>
                  </a:lnTo>
                  <a:lnTo>
                    <a:pt x="14046" y="132688"/>
                  </a:lnTo>
                  <a:lnTo>
                    <a:pt x="59966" y="101378"/>
                  </a:lnTo>
                  <a:lnTo>
                    <a:pt x="105490" y="73089"/>
                  </a:lnTo>
                  <a:lnTo>
                    <a:pt x="152010" y="49345"/>
                  </a:lnTo>
                  <a:lnTo>
                    <a:pt x="199490" y="29219"/>
                  </a:lnTo>
                  <a:lnTo>
                    <a:pt x="243437" y="12404"/>
                  </a:lnTo>
                  <a:lnTo>
                    <a:pt x="27566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2" name="SMARTInkShape-2162"/>
            <p:cNvSpPr/>
            <p:nvPr>
              <p:custDataLst>
                <p:tags r:id="rId24"/>
              </p:custDataLst>
            </p:nvPr>
          </p:nvSpPr>
          <p:spPr>
            <a:xfrm>
              <a:off x="8181975" y="5334000"/>
              <a:ext cx="104776" cy="180976"/>
            </a:xfrm>
            <a:custGeom>
              <a:avLst/>
              <a:gdLst/>
              <a:ahLst/>
              <a:cxnLst/>
              <a:rect l="0" t="0" r="0" b="0"/>
              <a:pathLst>
                <a:path w="104776" h="180976">
                  <a:moveTo>
                    <a:pt x="104775" y="0"/>
                  </a:moveTo>
                  <a:lnTo>
                    <a:pt x="104775" y="0"/>
                  </a:lnTo>
                  <a:lnTo>
                    <a:pt x="87060" y="0"/>
                  </a:lnTo>
                  <a:lnTo>
                    <a:pt x="86614" y="1058"/>
                  </a:lnTo>
                  <a:lnTo>
                    <a:pt x="86120" y="5056"/>
                  </a:lnTo>
                  <a:lnTo>
                    <a:pt x="84930" y="6545"/>
                  </a:lnTo>
                  <a:lnTo>
                    <a:pt x="80786" y="8201"/>
                  </a:lnTo>
                  <a:lnTo>
                    <a:pt x="79258" y="9701"/>
                  </a:lnTo>
                  <a:lnTo>
                    <a:pt x="73982" y="19712"/>
                  </a:lnTo>
                  <a:lnTo>
                    <a:pt x="63061" y="36937"/>
                  </a:lnTo>
                  <a:lnTo>
                    <a:pt x="49892" y="79493"/>
                  </a:lnTo>
                  <a:lnTo>
                    <a:pt x="39948" y="98459"/>
                  </a:lnTo>
                  <a:lnTo>
                    <a:pt x="17163" y="130179"/>
                  </a:lnTo>
                  <a:lnTo>
                    <a:pt x="1015" y="17636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3" name="SMARTInkShape-2163"/>
            <p:cNvSpPr/>
            <p:nvPr>
              <p:custDataLst>
                <p:tags r:id="rId25"/>
              </p:custDataLst>
            </p:nvPr>
          </p:nvSpPr>
          <p:spPr>
            <a:xfrm>
              <a:off x="7652873" y="5400675"/>
              <a:ext cx="90953" cy="28576"/>
            </a:xfrm>
            <a:custGeom>
              <a:avLst/>
              <a:gdLst/>
              <a:ahLst/>
              <a:cxnLst/>
              <a:rect l="0" t="0" r="0" b="0"/>
              <a:pathLst>
                <a:path w="90953" h="28576">
                  <a:moveTo>
                    <a:pt x="14752" y="28575"/>
                  </a:moveTo>
                  <a:lnTo>
                    <a:pt x="14752" y="28575"/>
                  </a:lnTo>
                  <a:lnTo>
                    <a:pt x="14752" y="20374"/>
                  </a:lnTo>
                  <a:lnTo>
                    <a:pt x="13694" y="19933"/>
                  </a:lnTo>
                  <a:lnTo>
                    <a:pt x="562" y="19084"/>
                  </a:lnTo>
                  <a:lnTo>
                    <a:pt x="0" y="18014"/>
                  </a:lnTo>
                  <a:lnTo>
                    <a:pt x="685" y="16243"/>
                  </a:lnTo>
                  <a:lnTo>
                    <a:pt x="5149" y="9641"/>
                  </a:lnTo>
                  <a:lnTo>
                    <a:pt x="5220" y="1334"/>
                  </a:lnTo>
                  <a:lnTo>
                    <a:pt x="6281" y="889"/>
                  </a:lnTo>
                  <a:lnTo>
                    <a:pt x="52870" y="0"/>
                  </a:lnTo>
                  <a:lnTo>
                    <a:pt x="65555" y="0"/>
                  </a:lnTo>
                  <a:lnTo>
                    <a:pt x="71903" y="2822"/>
                  </a:lnTo>
                  <a:lnTo>
                    <a:pt x="90952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4" name="SMARTInkShape-2164"/>
            <p:cNvSpPr/>
            <p:nvPr>
              <p:custDataLst>
                <p:tags r:id="rId26"/>
              </p:custDataLst>
            </p:nvPr>
          </p:nvSpPr>
          <p:spPr>
            <a:xfrm>
              <a:off x="7945223" y="5172206"/>
              <a:ext cx="246228" cy="342722"/>
            </a:xfrm>
            <a:custGeom>
              <a:avLst/>
              <a:gdLst/>
              <a:ahLst/>
              <a:cxnLst/>
              <a:rect l="0" t="0" r="0" b="0"/>
              <a:pathLst>
                <a:path w="246228" h="342722">
                  <a:moveTo>
                    <a:pt x="55777" y="190369"/>
                  </a:moveTo>
                  <a:lnTo>
                    <a:pt x="55777" y="190369"/>
                  </a:lnTo>
                  <a:lnTo>
                    <a:pt x="55777" y="185313"/>
                  </a:lnTo>
                  <a:lnTo>
                    <a:pt x="54719" y="183824"/>
                  </a:lnTo>
                  <a:lnTo>
                    <a:pt x="52955" y="182830"/>
                  </a:lnTo>
                  <a:lnTo>
                    <a:pt x="47576" y="181236"/>
                  </a:lnTo>
                  <a:lnTo>
                    <a:pt x="47134" y="182164"/>
                  </a:lnTo>
                  <a:lnTo>
                    <a:pt x="46643" y="186017"/>
                  </a:lnTo>
                  <a:lnTo>
                    <a:pt x="45454" y="187468"/>
                  </a:lnTo>
                  <a:lnTo>
                    <a:pt x="41312" y="189080"/>
                  </a:lnTo>
                  <a:lnTo>
                    <a:pt x="39783" y="188451"/>
                  </a:lnTo>
                  <a:lnTo>
                    <a:pt x="38765" y="186973"/>
                  </a:lnTo>
                  <a:lnTo>
                    <a:pt x="36762" y="180951"/>
                  </a:lnTo>
                  <a:lnTo>
                    <a:pt x="27212" y="180844"/>
                  </a:lnTo>
                  <a:lnTo>
                    <a:pt x="35404" y="180844"/>
                  </a:lnTo>
                  <a:lnTo>
                    <a:pt x="35845" y="179786"/>
                  </a:lnTo>
                  <a:lnTo>
                    <a:pt x="36612" y="172643"/>
                  </a:lnTo>
                  <a:lnTo>
                    <a:pt x="39498" y="171907"/>
                  </a:lnTo>
                  <a:lnTo>
                    <a:pt x="44917" y="171435"/>
                  </a:lnTo>
                  <a:lnTo>
                    <a:pt x="53592" y="164795"/>
                  </a:lnTo>
                  <a:lnTo>
                    <a:pt x="62421" y="161625"/>
                  </a:lnTo>
                  <a:lnTo>
                    <a:pt x="104243" y="133161"/>
                  </a:lnTo>
                  <a:lnTo>
                    <a:pt x="134204" y="116279"/>
                  </a:lnTo>
                  <a:lnTo>
                    <a:pt x="153035" y="97102"/>
                  </a:lnTo>
                  <a:lnTo>
                    <a:pt x="195359" y="60096"/>
                  </a:lnTo>
                  <a:lnTo>
                    <a:pt x="241957" y="13712"/>
                  </a:lnTo>
                  <a:lnTo>
                    <a:pt x="244357" y="11312"/>
                  </a:lnTo>
                  <a:lnTo>
                    <a:pt x="245424" y="7424"/>
                  </a:lnTo>
                  <a:lnTo>
                    <a:pt x="246227" y="311"/>
                  </a:lnTo>
                  <a:lnTo>
                    <a:pt x="241206" y="0"/>
                  </a:lnTo>
                  <a:lnTo>
                    <a:pt x="235909" y="2749"/>
                  </a:lnTo>
                  <a:lnTo>
                    <a:pt x="233016" y="4964"/>
                  </a:lnTo>
                  <a:lnTo>
                    <a:pt x="224155" y="7426"/>
                  </a:lnTo>
                  <a:lnTo>
                    <a:pt x="214220" y="9578"/>
                  </a:lnTo>
                  <a:lnTo>
                    <a:pt x="201618" y="17798"/>
                  </a:lnTo>
                  <a:lnTo>
                    <a:pt x="156407" y="61213"/>
                  </a:lnTo>
                  <a:lnTo>
                    <a:pt x="120251" y="99441"/>
                  </a:lnTo>
                  <a:lnTo>
                    <a:pt x="105689" y="123916"/>
                  </a:lnTo>
                  <a:lnTo>
                    <a:pt x="69292" y="165768"/>
                  </a:lnTo>
                  <a:lnTo>
                    <a:pt x="40949" y="211689"/>
                  </a:lnTo>
                  <a:lnTo>
                    <a:pt x="17738" y="256990"/>
                  </a:lnTo>
                  <a:lnTo>
                    <a:pt x="12413" y="269721"/>
                  </a:lnTo>
                  <a:lnTo>
                    <a:pt x="7468" y="300237"/>
                  </a:lnTo>
                  <a:lnTo>
                    <a:pt x="687" y="313946"/>
                  </a:lnTo>
                  <a:lnTo>
                    <a:pt x="0" y="317204"/>
                  </a:lnTo>
                  <a:lnTo>
                    <a:pt x="600" y="320434"/>
                  </a:lnTo>
                  <a:lnTo>
                    <a:pt x="6347" y="333222"/>
                  </a:lnTo>
                  <a:lnTo>
                    <a:pt x="7795" y="340883"/>
                  </a:lnTo>
                  <a:lnTo>
                    <a:pt x="8972" y="341512"/>
                  </a:lnTo>
                  <a:lnTo>
                    <a:pt x="38734" y="342721"/>
                  </a:lnTo>
                  <a:lnTo>
                    <a:pt x="45732" y="339925"/>
                  </a:lnTo>
                  <a:lnTo>
                    <a:pt x="91289" y="306581"/>
                  </a:lnTo>
                  <a:lnTo>
                    <a:pt x="133784" y="264751"/>
                  </a:lnTo>
                  <a:lnTo>
                    <a:pt x="138072" y="254825"/>
                  </a:lnTo>
                  <a:lnTo>
                    <a:pt x="141035" y="244416"/>
                  </a:lnTo>
                  <a:lnTo>
                    <a:pt x="147596" y="231547"/>
                  </a:lnTo>
                  <a:lnTo>
                    <a:pt x="150576" y="207695"/>
                  </a:lnTo>
                  <a:lnTo>
                    <a:pt x="148004" y="200539"/>
                  </a:lnTo>
                  <a:lnTo>
                    <a:pt x="145837" y="197149"/>
                  </a:lnTo>
                  <a:lnTo>
                    <a:pt x="143334" y="194888"/>
                  </a:lnTo>
                  <a:lnTo>
                    <a:pt x="122374" y="183095"/>
                  </a:lnTo>
                  <a:lnTo>
                    <a:pt x="104680" y="181289"/>
                  </a:lnTo>
                  <a:lnTo>
                    <a:pt x="95856" y="183864"/>
                  </a:lnTo>
                  <a:lnTo>
                    <a:pt x="87349" y="187478"/>
                  </a:lnTo>
                  <a:lnTo>
                    <a:pt x="71716" y="190572"/>
                  </a:lnTo>
                  <a:lnTo>
                    <a:pt x="35002" y="212726"/>
                  </a:lnTo>
                  <a:lnTo>
                    <a:pt x="30668" y="219003"/>
                  </a:lnTo>
                  <a:lnTo>
                    <a:pt x="22171" y="241372"/>
                  </a:lnTo>
                  <a:lnTo>
                    <a:pt x="24260" y="249374"/>
                  </a:lnTo>
                  <a:lnTo>
                    <a:pt x="31387" y="259827"/>
                  </a:lnTo>
                  <a:lnTo>
                    <a:pt x="37176" y="263573"/>
                  </a:lnTo>
                  <a:lnTo>
                    <a:pt x="60266" y="271662"/>
                  </a:lnTo>
                  <a:lnTo>
                    <a:pt x="103402" y="2665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5" name="SMARTInkShape-2165"/>
            <p:cNvSpPr/>
            <p:nvPr>
              <p:custDataLst>
                <p:tags r:id="rId27"/>
              </p:custDataLst>
            </p:nvPr>
          </p:nvSpPr>
          <p:spPr>
            <a:xfrm>
              <a:off x="7639099" y="5457825"/>
              <a:ext cx="114252" cy="28573"/>
            </a:xfrm>
            <a:custGeom>
              <a:avLst/>
              <a:gdLst/>
              <a:ahLst/>
              <a:cxnLst/>
              <a:rect l="0" t="0" r="0" b="0"/>
              <a:pathLst>
                <a:path w="114252" h="28573">
                  <a:moveTo>
                    <a:pt x="38051" y="0"/>
                  </a:moveTo>
                  <a:lnTo>
                    <a:pt x="38051" y="0"/>
                  </a:lnTo>
                  <a:lnTo>
                    <a:pt x="32995" y="5056"/>
                  </a:lnTo>
                  <a:lnTo>
                    <a:pt x="27690" y="7539"/>
                  </a:lnTo>
                  <a:lnTo>
                    <a:pt x="24794" y="8201"/>
                  </a:lnTo>
                  <a:lnTo>
                    <a:pt x="9402" y="16890"/>
                  </a:lnTo>
                  <a:lnTo>
                    <a:pt x="1818" y="18623"/>
                  </a:lnTo>
                  <a:lnTo>
                    <a:pt x="1195" y="19824"/>
                  </a:lnTo>
                  <a:lnTo>
                    <a:pt x="0" y="28172"/>
                  </a:lnTo>
                  <a:lnTo>
                    <a:pt x="31751" y="28572"/>
                  </a:lnTo>
                  <a:lnTo>
                    <a:pt x="38073" y="25752"/>
                  </a:lnTo>
                  <a:lnTo>
                    <a:pt x="44410" y="22028"/>
                  </a:lnTo>
                  <a:lnTo>
                    <a:pt x="57103" y="19638"/>
                  </a:lnTo>
                  <a:lnTo>
                    <a:pt x="103432" y="19053"/>
                  </a:lnTo>
                  <a:lnTo>
                    <a:pt x="114251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6" name="SMARTInkShape-2166"/>
            <p:cNvSpPr/>
            <p:nvPr>
              <p:custDataLst>
                <p:tags r:id="rId28"/>
              </p:custDataLst>
            </p:nvPr>
          </p:nvSpPr>
          <p:spPr>
            <a:xfrm>
              <a:off x="8448791" y="5410235"/>
              <a:ext cx="123710" cy="94785"/>
            </a:xfrm>
            <a:custGeom>
              <a:avLst/>
              <a:gdLst/>
              <a:ahLst/>
              <a:cxnLst/>
              <a:rect l="0" t="0" r="0" b="0"/>
              <a:pathLst>
                <a:path w="123710" h="94785">
                  <a:moveTo>
                    <a:pt x="9409" y="19015"/>
                  </a:moveTo>
                  <a:lnTo>
                    <a:pt x="9409" y="19015"/>
                  </a:lnTo>
                  <a:lnTo>
                    <a:pt x="4353" y="19015"/>
                  </a:lnTo>
                  <a:lnTo>
                    <a:pt x="2863" y="17957"/>
                  </a:lnTo>
                  <a:lnTo>
                    <a:pt x="1870" y="16193"/>
                  </a:lnTo>
                  <a:lnTo>
                    <a:pt x="0" y="9882"/>
                  </a:lnTo>
                  <a:lnTo>
                    <a:pt x="18865" y="0"/>
                  </a:lnTo>
                  <a:lnTo>
                    <a:pt x="18933" y="22632"/>
                  </a:lnTo>
                  <a:lnTo>
                    <a:pt x="16111" y="28736"/>
                  </a:lnTo>
                  <a:lnTo>
                    <a:pt x="12388" y="34977"/>
                  </a:lnTo>
                  <a:lnTo>
                    <a:pt x="9997" y="47607"/>
                  </a:lnTo>
                  <a:lnTo>
                    <a:pt x="9525" y="60293"/>
                  </a:lnTo>
                  <a:lnTo>
                    <a:pt x="12282" y="66641"/>
                  </a:lnTo>
                  <a:lnTo>
                    <a:pt x="33089" y="90305"/>
                  </a:lnTo>
                  <a:lnTo>
                    <a:pt x="41453" y="93033"/>
                  </a:lnTo>
                  <a:lnTo>
                    <a:pt x="59013" y="94784"/>
                  </a:lnTo>
                  <a:lnTo>
                    <a:pt x="102942" y="86071"/>
                  </a:lnTo>
                  <a:lnTo>
                    <a:pt x="112010" y="83037"/>
                  </a:lnTo>
                  <a:lnTo>
                    <a:pt x="123709" y="76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7" name="SMARTInkShape-2167"/>
            <p:cNvSpPr/>
            <p:nvPr>
              <p:custDataLst>
                <p:tags r:id="rId29"/>
              </p:custDataLst>
            </p:nvPr>
          </p:nvSpPr>
          <p:spPr>
            <a:xfrm>
              <a:off x="7448588" y="5354385"/>
              <a:ext cx="142800" cy="396817"/>
            </a:xfrm>
            <a:custGeom>
              <a:avLst/>
              <a:gdLst/>
              <a:ahLst/>
              <a:cxnLst/>
              <a:rect l="0" t="0" r="0" b="0"/>
              <a:pathLst>
                <a:path w="142800" h="396817">
                  <a:moveTo>
                    <a:pt x="47587" y="55815"/>
                  </a:moveTo>
                  <a:lnTo>
                    <a:pt x="47587" y="55815"/>
                  </a:lnTo>
                  <a:lnTo>
                    <a:pt x="71185" y="32217"/>
                  </a:lnTo>
                  <a:lnTo>
                    <a:pt x="73951" y="26630"/>
                  </a:lnTo>
                  <a:lnTo>
                    <a:pt x="76033" y="13180"/>
                  </a:lnTo>
                  <a:lnTo>
                    <a:pt x="77134" y="11517"/>
                  </a:lnTo>
                  <a:lnTo>
                    <a:pt x="78927" y="10408"/>
                  </a:lnTo>
                  <a:lnTo>
                    <a:pt x="85292" y="8320"/>
                  </a:lnTo>
                  <a:lnTo>
                    <a:pt x="77451" y="0"/>
                  </a:lnTo>
                  <a:lnTo>
                    <a:pt x="77022" y="614"/>
                  </a:lnTo>
                  <a:lnTo>
                    <a:pt x="76195" y="12889"/>
                  </a:lnTo>
                  <a:lnTo>
                    <a:pt x="75126" y="14498"/>
                  </a:lnTo>
                  <a:lnTo>
                    <a:pt x="73355" y="15571"/>
                  </a:lnTo>
                  <a:lnTo>
                    <a:pt x="71116" y="16284"/>
                  </a:lnTo>
                  <a:lnTo>
                    <a:pt x="69623" y="18878"/>
                  </a:lnTo>
                  <a:lnTo>
                    <a:pt x="66463" y="31583"/>
                  </a:lnTo>
                  <a:lnTo>
                    <a:pt x="56451" y="45893"/>
                  </a:lnTo>
                  <a:lnTo>
                    <a:pt x="51526" y="52463"/>
                  </a:lnTo>
                  <a:lnTo>
                    <a:pt x="35897" y="93323"/>
                  </a:lnTo>
                  <a:lnTo>
                    <a:pt x="31807" y="100003"/>
                  </a:lnTo>
                  <a:lnTo>
                    <a:pt x="29183" y="112913"/>
                  </a:lnTo>
                  <a:lnTo>
                    <a:pt x="28575" y="130130"/>
                  </a:lnTo>
                  <a:lnTo>
                    <a:pt x="36742" y="140051"/>
                  </a:lnTo>
                  <a:lnTo>
                    <a:pt x="40298" y="140878"/>
                  </a:lnTo>
                  <a:lnTo>
                    <a:pt x="46148" y="141409"/>
                  </a:lnTo>
                  <a:lnTo>
                    <a:pt x="54907" y="134968"/>
                  </a:lnTo>
                  <a:lnTo>
                    <a:pt x="63750" y="131831"/>
                  </a:lnTo>
                  <a:lnTo>
                    <a:pt x="69940" y="127347"/>
                  </a:lnTo>
                  <a:lnTo>
                    <a:pt x="73396" y="121826"/>
                  </a:lnTo>
                  <a:lnTo>
                    <a:pt x="74318" y="118873"/>
                  </a:lnTo>
                  <a:lnTo>
                    <a:pt x="75991" y="116904"/>
                  </a:lnTo>
                  <a:lnTo>
                    <a:pt x="98504" y="99861"/>
                  </a:lnTo>
                  <a:lnTo>
                    <a:pt x="119561" y="78016"/>
                  </a:lnTo>
                  <a:lnTo>
                    <a:pt x="121909" y="71679"/>
                  </a:lnTo>
                  <a:lnTo>
                    <a:pt x="123593" y="69566"/>
                  </a:lnTo>
                  <a:lnTo>
                    <a:pt x="129963" y="65534"/>
                  </a:lnTo>
                  <a:lnTo>
                    <a:pt x="131823" y="60840"/>
                  </a:lnTo>
                  <a:lnTo>
                    <a:pt x="133378" y="59165"/>
                  </a:lnTo>
                  <a:lnTo>
                    <a:pt x="137928" y="57304"/>
                  </a:lnTo>
                  <a:lnTo>
                    <a:pt x="139564" y="55749"/>
                  </a:lnTo>
                  <a:lnTo>
                    <a:pt x="142799" y="46418"/>
                  </a:lnTo>
                  <a:lnTo>
                    <a:pt x="137769" y="51384"/>
                  </a:lnTo>
                  <a:lnTo>
                    <a:pt x="135292" y="56669"/>
                  </a:lnTo>
                  <a:lnTo>
                    <a:pt x="132514" y="71803"/>
                  </a:lnTo>
                  <a:lnTo>
                    <a:pt x="107809" y="117574"/>
                  </a:lnTo>
                  <a:lnTo>
                    <a:pt x="88853" y="165032"/>
                  </a:lnTo>
                  <a:lnTo>
                    <a:pt x="73338" y="206896"/>
                  </a:lnTo>
                  <a:lnTo>
                    <a:pt x="55260" y="246055"/>
                  </a:lnTo>
                  <a:lnTo>
                    <a:pt x="38236" y="286367"/>
                  </a:lnTo>
                  <a:lnTo>
                    <a:pt x="22210" y="331239"/>
                  </a:lnTo>
                  <a:lnTo>
                    <a:pt x="7503" y="369071"/>
                  </a:lnTo>
                  <a:lnTo>
                    <a:pt x="3314" y="376014"/>
                  </a:lnTo>
                  <a:lnTo>
                    <a:pt x="625" y="389097"/>
                  </a:lnTo>
                  <a:lnTo>
                    <a:pt x="93" y="396816"/>
                  </a:lnTo>
                  <a:lnTo>
                    <a:pt x="0" y="393096"/>
                  </a:lnTo>
                  <a:lnTo>
                    <a:pt x="2801" y="388103"/>
                  </a:lnTo>
                  <a:lnTo>
                    <a:pt x="5030" y="385291"/>
                  </a:lnTo>
                  <a:lnTo>
                    <a:pt x="7507" y="376521"/>
                  </a:lnTo>
                  <a:lnTo>
                    <a:pt x="9487" y="3606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18" name="SMARTInkShape-2168"/>
            <p:cNvSpPr/>
            <p:nvPr>
              <p:custDataLst>
                <p:tags r:id="rId30"/>
              </p:custDataLst>
            </p:nvPr>
          </p:nvSpPr>
          <p:spPr>
            <a:xfrm>
              <a:off x="8658616" y="5305425"/>
              <a:ext cx="56760" cy="171047"/>
            </a:xfrm>
            <a:custGeom>
              <a:avLst/>
              <a:gdLst/>
              <a:ahLst/>
              <a:cxnLst/>
              <a:rect l="0" t="0" r="0" b="0"/>
              <a:pathLst>
                <a:path w="56760" h="171047">
                  <a:moveTo>
                    <a:pt x="18659" y="9525"/>
                  </a:moveTo>
                  <a:lnTo>
                    <a:pt x="18659" y="9525"/>
                  </a:lnTo>
                  <a:lnTo>
                    <a:pt x="18659" y="1324"/>
                  </a:lnTo>
                  <a:lnTo>
                    <a:pt x="17601" y="883"/>
                  </a:lnTo>
                  <a:lnTo>
                    <a:pt x="9525" y="34"/>
                  </a:lnTo>
                  <a:lnTo>
                    <a:pt x="14700" y="7"/>
                  </a:lnTo>
                  <a:lnTo>
                    <a:pt x="9413" y="0"/>
                  </a:lnTo>
                  <a:lnTo>
                    <a:pt x="9143" y="22390"/>
                  </a:lnTo>
                  <a:lnTo>
                    <a:pt x="6316" y="28648"/>
                  </a:lnTo>
                  <a:lnTo>
                    <a:pt x="4079" y="31798"/>
                  </a:lnTo>
                  <a:lnTo>
                    <a:pt x="934" y="46346"/>
                  </a:lnTo>
                  <a:lnTo>
                    <a:pt x="0" y="59005"/>
                  </a:lnTo>
                  <a:lnTo>
                    <a:pt x="2605" y="66089"/>
                  </a:lnTo>
                  <a:lnTo>
                    <a:pt x="4782" y="69458"/>
                  </a:lnTo>
                  <a:lnTo>
                    <a:pt x="7845" y="84316"/>
                  </a:lnTo>
                  <a:lnTo>
                    <a:pt x="9112" y="129212"/>
                  </a:lnTo>
                  <a:lnTo>
                    <a:pt x="9132" y="145924"/>
                  </a:lnTo>
                  <a:lnTo>
                    <a:pt x="10191" y="148082"/>
                  </a:lnTo>
                  <a:lnTo>
                    <a:pt x="11955" y="149521"/>
                  </a:lnTo>
                  <a:lnTo>
                    <a:pt x="14190" y="150482"/>
                  </a:lnTo>
                  <a:lnTo>
                    <a:pt x="15679" y="152179"/>
                  </a:lnTo>
                  <a:lnTo>
                    <a:pt x="17335" y="156888"/>
                  </a:lnTo>
                  <a:lnTo>
                    <a:pt x="18835" y="158567"/>
                  </a:lnTo>
                  <a:lnTo>
                    <a:pt x="28281" y="162688"/>
                  </a:lnTo>
                  <a:lnTo>
                    <a:pt x="35504" y="168384"/>
                  </a:lnTo>
                  <a:lnTo>
                    <a:pt x="44347" y="170542"/>
                  </a:lnTo>
                  <a:lnTo>
                    <a:pt x="50536" y="171046"/>
                  </a:lnTo>
                  <a:lnTo>
                    <a:pt x="52610" y="170123"/>
                  </a:lnTo>
                  <a:lnTo>
                    <a:pt x="53993" y="168447"/>
                  </a:lnTo>
                  <a:lnTo>
                    <a:pt x="56759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420" name="SMARTInkShape-2169"/>
          <p:cNvSpPr/>
          <p:nvPr>
            <p:custDataLst>
              <p:tags r:id="rId12"/>
            </p:custDataLst>
          </p:nvPr>
        </p:nvSpPr>
        <p:spPr>
          <a:xfrm>
            <a:off x="7981954" y="5305425"/>
            <a:ext cx="28572" cy="47626"/>
          </a:xfrm>
          <a:custGeom>
            <a:avLst/>
            <a:gdLst/>
            <a:ahLst/>
            <a:cxnLst/>
            <a:rect l="0" t="0" r="0" b="0"/>
            <a:pathLst>
              <a:path w="28572" h="47626">
                <a:moveTo>
                  <a:pt x="9521" y="47625"/>
                </a:moveTo>
                <a:lnTo>
                  <a:pt x="9521" y="47625"/>
                </a:lnTo>
                <a:lnTo>
                  <a:pt x="1320" y="47625"/>
                </a:lnTo>
                <a:lnTo>
                  <a:pt x="878" y="46567"/>
                </a:lnTo>
                <a:lnTo>
                  <a:pt x="0" y="23669"/>
                </a:lnTo>
                <a:lnTo>
                  <a:pt x="1056" y="22129"/>
                </a:lnTo>
                <a:lnTo>
                  <a:pt x="2820" y="21104"/>
                </a:lnTo>
                <a:lnTo>
                  <a:pt x="5053" y="20419"/>
                </a:lnTo>
                <a:lnTo>
                  <a:pt x="6543" y="18903"/>
                </a:lnTo>
                <a:lnTo>
                  <a:pt x="9406" y="9953"/>
                </a:lnTo>
                <a:lnTo>
                  <a:pt x="19046" y="9525"/>
                </a:lnTo>
                <a:lnTo>
                  <a:pt x="19046" y="0"/>
                </a:lnTo>
                <a:lnTo>
                  <a:pt x="28571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24" name="SMARTInkShape-Group451"/>
          <p:cNvGrpSpPr/>
          <p:nvPr/>
        </p:nvGrpSpPr>
        <p:grpSpPr>
          <a:xfrm>
            <a:off x="4991103" y="5792690"/>
            <a:ext cx="455696" cy="388994"/>
            <a:chOff x="4991103" y="5792690"/>
            <a:chExt cx="455696" cy="388994"/>
          </a:xfrm>
        </p:grpSpPr>
        <p:sp>
          <p:nvSpPr>
            <p:cNvPr id="20421" name="SMARTInkShape-2170"/>
            <p:cNvSpPr/>
            <p:nvPr>
              <p:custDataLst>
                <p:tags r:id="rId18"/>
              </p:custDataLst>
            </p:nvPr>
          </p:nvSpPr>
          <p:spPr>
            <a:xfrm>
              <a:off x="5210306" y="5792690"/>
              <a:ext cx="236493" cy="388994"/>
            </a:xfrm>
            <a:custGeom>
              <a:avLst/>
              <a:gdLst/>
              <a:ahLst/>
              <a:cxnLst/>
              <a:rect l="0" t="0" r="0" b="0"/>
              <a:pathLst>
                <a:path w="236493" h="388994">
                  <a:moveTo>
                    <a:pt x="18919" y="284260"/>
                  </a:moveTo>
                  <a:lnTo>
                    <a:pt x="18919" y="284260"/>
                  </a:lnTo>
                  <a:lnTo>
                    <a:pt x="18919" y="276059"/>
                  </a:lnTo>
                  <a:lnTo>
                    <a:pt x="10718" y="266650"/>
                  </a:lnTo>
                  <a:lnTo>
                    <a:pt x="9510" y="257136"/>
                  </a:lnTo>
                  <a:lnTo>
                    <a:pt x="9394" y="241230"/>
                  </a:lnTo>
                  <a:lnTo>
                    <a:pt x="10453" y="239700"/>
                  </a:lnTo>
                  <a:lnTo>
                    <a:pt x="12216" y="238678"/>
                  </a:lnTo>
                  <a:lnTo>
                    <a:pt x="14450" y="237997"/>
                  </a:lnTo>
                  <a:lnTo>
                    <a:pt x="15939" y="236485"/>
                  </a:lnTo>
                  <a:lnTo>
                    <a:pt x="17595" y="231982"/>
                  </a:lnTo>
                  <a:lnTo>
                    <a:pt x="19095" y="230358"/>
                  </a:lnTo>
                  <a:lnTo>
                    <a:pt x="23583" y="228554"/>
                  </a:lnTo>
                  <a:lnTo>
                    <a:pt x="25204" y="227015"/>
                  </a:lnTo>
                  <a:lnTo>
                    <a:pt x="33074" y="213979"/>
                  </a:lnTo>
                  <a:lnTo>
                    <a:pt x="41438" y="210691"/>
                  </a:lnTo>
                  <a:lnTo>
                    <a:pt x="46631" y="209814"/>
                  </a:lnTo>
                  <a:lnTo>
                    <a:pt x="51153" y="207113"/>
                  </a:lnTo>
                  <a:lnTo>
                    <a:pt x="98596" y="166771"/>
                  </a:lnTo>
                  <a:lnTo>
                    <a:pt x="142761" y="131208"/>
                  </a:lnTo>
                  <a:lnTo>
                    <a:pt x="178994" y="87372"/>
                  </a:lnTo>
                  <a:lnTo>
                    <a:pt x="221596" y="44448"/>
                  </a:lnTo>
                  <a:lnTo>
                    <a:pt x="225414" y="37272"/>
                  </a:lnTo>
                  <a:lnTo>
                    <a:pt x="228170" y="30554"/>
                  </a:lnTo>
                  <a:lnTo>
                    <a:pt x="234613" y="20822"/>
                  </a:lnTo>
                  <a:lnTo>
                    <a:pt x="236492" y="14424"/>
                  </a:lnTo>
                  <a:lnTo>
                    <a:pt x="235934" y="12294"/>
                  </a:lnTo>
                  <a:lnTo>
                    <a:pt x="234504" y="10874"/>
                  </a:lnTo>
                  <a:lnTo>
                    <a:pt x="232492" y="9928"/>
                  </a:lnTo>
                  <a:lnTo>
                    <a:pt x="231151" y="8238"/>
                  </a:lnTo>
                  <a:lnTo>
                    <a:pt x="229661" y="3540"/>
                  </a:lnTo>
                  <a:lnTo>
                    <a:pt x="228205" y="1863"/>
                  </a:lnTo>
                  <a:lnTo>
                    <a:pt x="223767" y="0"/>
                  </a:lnTo>
                  <a:lnTo>
                    <a:pt x="222158" y="561"/>
                  </a:lnTo>
                  <a:lnTo>
                    <a:pt x="221087" y="1995"/>
                  </a:lnTo>
                  <a:lnTo>
                    <a:pt x="220373" y="4009"/>
                  </a:lnTo>
                  <a:lnTo>
                    <a:pt x="218838" y="5351"/>
                  </a:lnTo>
                  <a:lnTo>
                    <a:pt x="208771" y="10327"/>
                  </a:lnTo>
                  <a:lnTo>
                    <a:pt x="164165" y="44044"/>
                  </a:lnTo>
                  <a:lnTo>
                    <a:pt x="133822" y="76946"/>
                  </a:lnTo>
                  <a:lnTo>
                    <a:pt x="111399" y="117723"/>
                  </a:lnTo>
                  <a:lnTo>
                    <a:pt x="101297" y="128752"/>
                  </a:lnTo>
                  <a:lnTo>
                    <a:pt x="79509" y="172444"/>
                  </a:lnTo>
                  <a:lnTo>
                    <a:pt x="63774" y="198399"/>
                  </a:lnTo>
                  <a:lnTo>
                    <a:pt x="53672" y="212232"/>
                  </a:lnTo>
                  <a:lnTo>
                    <a:pt x="31884" y="259030"/>
                  </a:lnTo>
                  <a:lnTo>
                    <a:pt x="13650" y="305524"/>
                  </a:lnTo>
                  <a:lnTo>
                    <a:pt x="1359" y="352191"/>
                  </a:lnTo>
                  <a:lnTo>
                    <a:pt x="0" y="376137"/>
                  </a:lnTo>
                  <a:lnTo>
                    <a:pt x="2749" y="380833"/>
                  </a:lnTo>
                  <a:lnTo>
                    <a:pt x="8082" y="387415"/>
                  </a:lnTo>
                  <a:lnTo>
                    <a:pt x="11634" y="388315"/>
                  </a:lnTo>
                  <a:lnTo>
                    <a:pt x="31750" y="388993"/>
                  </a:lnTo>
                  <a:lnTo>
                    <a:pt x="46239" y="383967"/>
                  </a:lnTo>
                  <a:lnTo>
                    <a:pt x="79180" y="362466"/>
                  </a:lnTo>
                  <a:lnTo>
                    <a:pt x="97302" y="343374"/>
                  </a:lnTo>
                  <a:lnTo>
                    <a:pt x="107731" y="334874"/>
                  </a:lnTo>
                  <a:lnTo>
                    <a:pt x="139484" y="290698"/>
                  </a:lnTo>
                  <a:lnTo>
                    <a:pt x="157554" y="267613"/>
                  </a:lnTo>
                  <a:lnTo>
                    <a:pt x="161422" y="240718"/>
                  </a:lnTo>
                  <a:lnTo>
                    <a:pt x="161746" y="224055"/>
                  </a:lnTo>
                  <a:lnTo>
                    <a:pt x="160704" y="221898"/>
                  </a:lnTo>
                  <a:lnTo>
                    <a:pt x="158950" y="220460"/>
                  </a:lnTo>
                  <a:lnTo>
                    <a:pt x="156723" y="219502"/>
                  </a:lnTo>
                  <a:lnTo>
                    <a:pt x="155238" y="217805"/>
                  </a:lnTo>
                  <a:lnTo>
                    <a:pt x="153589" y="213097"/>
                  </a:lnTo>
                  <a:lnTo>
                    <a:pt x="152091" y="211418"/>
                  </a:lnTo>
                  <a:lnTo>
                    <a:pt x="147604" y="209553"/>
                  </a:lnTo>
                  <a:lnTo>
                    <a:pt x="139127" y="208502"/>
                  </a:lnTo>
                  <a:lnTo>
                    <a:pt x="133023" y="211079"/>
                  </a:lnTo>
                  <a:lnTo>
                    <a:pt x="129913" y="213247"/>
                  </a:lnTo>
                  <a:lnTo>
                    <a:pt x="106612" y="219836"/>
                  </a:lnTo>
                  <a:lnTo>
                    <a:pt x="82483" y="234815"/>
                  </a:lnTo>
                  <a:lnTo>
                    <a:pt x="53970" y="273061"/>
                  </a:lnTo>
                  <a:lnTo>
                    <a:pt x="37385" y="310660"/>
                  </a:lnTo>
                  <a:lnTo>
                    <a:pt x="32418" y="318219"/>
                  </a:lnTo>
                  <a:lnTo>
                    <a:pt x="29622" y="328424"/>
                  </a:lnTo>
                  <a:lnTo>
                    <a:pt x="28444" y="3414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2" name="SMARTInkShape-2171"/>
            <p:cNvSpPr/>
            <p:nvPr>
              <p:custDataLst>
                <p:tags r:id="rId19"/>
              </p:custDataLst>
            </p:nvPr>
          </p:nvSpPr>
          <p:spPr>
            <a:xfrm>
              <a:off x="5048370" y="5896012"/>
              <a:ext cx="95131" cy="123789"/>
            </a:xfrm>
            <a:custGeom>
              <a:avLst/>
              <a:gdLst/>
              <a:ahLst/>
              <a:cxnLst/>
              <a:rect l="0" t="0" r="0" b="0"/>
              <a:pathLst>
                <a:path w="95131" h="123789">
                  <a:moveTo>
                    <a:pt x="28455" y="28538"/>
                  </a:moveTo>
                  <a:lnTo>
                    <a:pt x="28455" y="28538"/>
                  </a:lnTo>
                  <a:lnTo>
                    <a:pt x="23399" y="28538"/>
                  </a:lnTo>
                  <a:lnTo>
                    <a:pt x="21910" y="27480"/>
                  </a:lnTo>
                  <a:lnTo>
                    <a:pt x="20916" y="25716"/>
                  </a:lnTo>
                  <a:lnTo>
                    <a:pt x="20254" y="23482"/>
                  </a:lnTo>
                  <a:lnTo>
                    <a:pt x="18754" y="21993"/>
                  </a:lnTo>
                  <a:lnTo>
                    <a:pt x="14266" y="20337"/>
                  </a:lnTo>
                  <a:lnTo>
                    <a:pt x="12645" y="18837"/>
                  </a:lnTo>
                  <a:lnTo>
                    <a:pt x="8631" y="9390"/>
                  </a:lnTo>
                  <a:lnTo>
                    <a:pt x="0" y="90"/>
                  </a:lnTo>
                  <a:lnTo>
                    <a:pt x="4972" y="0"/>
                  </a:lnTo>
                  <a:lnTo>
                    <a:pt x="6449" y="1046"/>
                  </a:lnTo>
                  <a:lnTo>
                    <a:pt x="7435" y="2802"/>
                  </a:lnTo>
                  <a:lnTo>
                    <a:pt x="9290" y="17297"/>
                  </a:lnTo>
                  <a:lnTo>
                    <a:pt x="9395" y="32120"/>
                  </a:lnTo>
                  <a:lnTo>
                    <a:pt x="12222" y="38244"/>
                  </a:lnTo>
                  <a:lnTo>
                    <a:pt x="14458" y="41359"/>
                  </a:lnTo>
                  <a:lnTo>
                    <a:pt x="23592" y="68500"/>
                  </a:lnTo>
                  <a:lnTo>
                    <a:pt x="29117" y="72757"/>
                  </a:lnTo>
                  <a:lnTo>
                    <a:pt x="35098" y="75707"/>
                  </a:lnTo>
                  <a:lnTo>
                    <a:pt x="41286" y="80546"/>
                  </a:lnTo>
                  <a:lnTo>
                    <a:pt x="44741" y="89047"/>
                  </a:lnTo>
                  <a:lnTo>
                    <a:pt x="45663" y="94278"/>
                  </a:lnTo>
                  <a:lnTo>
                    <a:pt x="48393" y="97764"/>
                  </a:lnTo>
                  <a:lnTo>
                    <a:pt x="85483" y="121092"/>
                  </a:lnTo>
                  <a:lnTo>
                    <a:pt x="95130" y="1237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3" name="SMARTInkShape-2172"/>
            <p:cNvSpPr/>
            <p:nvPr>
              <p:custDataLst>
                <p:tags r:id="rId20"/>
              </p:custDataLst>
            </p:nvPr>
          </p:nvSpPr>
          <p:spPr>
            <a:xfrm>
              <a:off x="4991103" y="5972210"/>
              <a:ext cx="85723" cy="57116"/>
            </a:xfrm>
            <a:custGeom>
              <a:avLst/>
              <a:gdLst/>
              <a:ahLst/>
              <a:cxnLst/>
              <a:rect l="0" t="0" r="0" b="0"/>
              <a:pathLst>
                <a:path w="85723" h="57116">
                  <a:moveTo>
                    <a:pt x="19047" y="28540"/>
                  </a:moveTo>
                  <a:lnTo>
                    <a:pt x="19047" y="28540"/>
                  </a:lnTo>
                  <a:lnTo>
                    <a:pt x="19047" y="23484"/>
                  </a:lnTo>
                  <a:lnTo>
                    <a:pt x="17989" y="21995"/>
                  </a:lnTo>
                  <a:lnTo>
                    <a:pt x="16225" y="21001"/>
                  </a:lnTo>
                  <a:lnTo>
                    <a:pt x="10846" y="19408"/>
                  </a:lnTo>
                  <a:lnTo>
                    <a:pt x="10110" y="16367"/>
                  </a:lnTo>
                  <a:lnTo>
                    <a:pt x="9915" y="14075"/>
                  </a:lnTo>
                  <a:lnTo>
                    <a:pt x="8726" y="12546"/>
                  </a:lnTo>
                  <a:lnTo>
                    <a:pt x="1355" y="9892"/>
                  </a:lnTo>
                  <a:lnTo>
                    <a:pt x="600" y="6847"/>
                  </a:lnTo>
                  <a:lnTo>
                    <a:pt x="0" y="0"/>
                  </a:lnTo>
                  <a:lnTo>
                    <a:pt x="42716" y="42684"/>
                  </a:lnTo>
                  <a:lnTo>
                    <a:pt x="48264" y="45410"/>
                  </a:lnTo>
                  <a:lnTo>
                    <a:pt x="55392" y="47159"/>
                  </a:lnTo>
                  <a:lnTo>
                    <a:pt x="64404" y="54050"/>
                  </a:lnTo>
                  <a:lnTo>
                    <a:pt x="74435" y="56711"/>
                  </a:lnTo>
                  <a:lnTo>
                    <a:pt x="85722" y="571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430" name="SMARTInkShape-Group452"/>
          <p:cNvGrpSpPr/>
          <p:nvPr/>
        </p:nvGrpSpPr>
        <p:grpSpPr>
          <a:xfrm>
            <a:off x="5572128" y="5248275"/>
            <a:ext cx="1742511" cy="1009651"/>
            <a:chOff x="5572128" y="5248275"/>
            <a:chExt cx="1742511" cy="1009651"/>
          </a:xfrm>
        </p:grpSpPr>
        <p:sp>
          <p:nvSpPr>
            <p:cNvPr id="20425" name="SMARTInkShape-2173"/>
            <p:cNvSpPr/>
            <p:nvPr>
              <p:custDataLst>
                <p:tags r:id="rId13"/>
              </p:custDataLst>
            </p:nvPr>
          </p:nvSpPr>
          <p:spPr>
            <a:xfrm>
              <a:off x="7143787" y="5962650"/>
              <a:ext cx="142839" cy="104776"/>
            </a:xfrm>
            <a:custGeom>
              <a:avLst/>
              <a:gdLst/>
              <a:ahLst/>
              <a:cxnLst/>
              <a:rect l="0" t="0" r="0" b="0"/>
              <a:pathLst>
                <a:path w="142839" h="104776">
                  <a:moveTo>
                    <a:pt x="66638" y="0"/>
                  </a:moveTo>
                  <a:lnTo>
                    <a:pt x="66638" y="0"/>
                  </a:lnTo>
                  <a:lnTo>
                    <a:pt x="61582" y="5056"/>
                  </a:lnTo>
                  <a:lnTo>
                    <a:pt x="56277" y="7539"/>
                  </a:lnTo>
                  <a:lnTo>
                    <a:pt x="27896" y="9520"/>
                  </a:lnTo>
                  <a:lnTo>
                    <a:pt x="24935" y="9522"/>
                  </a:lnTo>
                  <a:lnTo>
                    <a:pt x="22962" y="10581"/>
                  </a:lnTo>
                  <a:lnTo>
                    <a:pt x="21645" y="12345"/>
                  </a:lnTo>
                  <a:lnTo>
                    <a:pt x="20768" y="14581"/>
                  </a:lnTo>
                  <a:lnTo>
                    <a:pt x="19125" y="16070"/>
                  </a:lnTo>
                  <a:lnTo>
                    <a:pt x="10966" y="18657"/>
                  </a:lnTo>
                  <a:lnTo>
                    <a:pt x="394" y="19040"/>
                  </a:lnTo>
                  <a:lnTo>
                    <a:pt x="0" y="27250"/>
                  </a:lnTo>
                  <a:lnTo>
                    <a:pt x="1046" y="27692"/>
                  </a:lnTo>
                  <a:lnTo>
                    <a:pt x="5031" y="28182"/>
                  </a:lnTo>
                  <a:lnTo>
                    <a:pt x="6517" y="29371"/>
                  </a:lnTo>
                  <a:lnTo>
                    <a:pt x="8168" y="33515"/>
                  </a:lnTo>
                  <a:lnTo>
                    <a:pt x="9666" y="35044"/>
                  </a:lnTo>
                  <a:lnTo>
                    <a:pt x="19112" y="38889"/>
                  </a:lnTo>
                  <a:lnTo>
                    <a:pt x="26333" y="44566"/>
                  </a:lnTo>
                  <a:lnTo>
                    <a:pt x="35176" y="46718"/>
                  </a:lnTo>
                  <a:lnTo>
                    <a:pt x="41366" y="47223"/>
                  </a:lnTo>
                  <a:lnTo>
                    <a:pt x="43439" y="48414"/>
                  </a:lnTo>
                  <a:lnTo>
                    <a:pt x="44822" y="50268"/>
                  </a:lnTo>
                  <a:lnTo>
                    <a:pt x="45744" y="52563"/>
                  </a:lnTo>
                  <a:lnTo>
                    <a:pt x="47417" y="54091"/>
                  </a:lnTo>
                  <a:lnTo>
                    <a:pt x="52099" y="55792"/>
                  </a:lnTo>
                  <a:lnTo>
                    <a:pt x="63727" y="57939"/>
                  </a:lnTo>
                  <a:lnTo>
                    <a:pt x="73066" y="63616"/>
                  </a:lnTo>
                  <a:lnTo>
                    <a:pt x="85704" y="66072"/>
                  </a:lnTo>
                  <a:lnTo>
                    <a:pt x="88873" y="66273"/>
                  </a:lnTo>
                  <a:lnTo>
                    <a:pt x="90987" y="67464"/>
                  </a:lnTo>
                  <a:lnTo>
                    <a:pt x="92395" y="69318"/>
                  </a:lnTo>
                  <a:lnTo>
                    <a:pt x="93335" y="71613"/>
                  </a:lnTo>
                  <a:lnTo>
                    <a:pt x="95019" y="73141"/>
                  </a:lnTo>
                  <a:lnTo>
                    <a:pt x="104804" y="76989"/>
                  </a:lnTo>
                  <a:lnTo>
                    <a:pt x="112049" y="82666"/>
                  </a:lnTo>
                  <a:lnTo>
                    <a:pt x="122033" y="85323"/>
                  </a:lnTo>
                  <a:lnTo>
                    <a:pt x="131835" y="93892"/>
                  </a:lnTo>
                  <a:lnTo>
                    <a:pt x="142826" y="95250"/>
                  </a:lnTo>
                  <a:lnTo>
                    <a:pt x="142830" y="95250"/>
                  </a:lnTo>
                  <a:lnTo>
                    <a:pt x="142833" y="95250"/>
                  </a:lnTo>
                  <a:lnTo>
                    <a:pt x="142838" y="95250"/>
                  </a:lnTo>
                  <a:lnTo>
                    <a:pt x="142838" y="104382"/>
                  </a:lnTo>
                  <a:lnTo>
                    <a:pt x="133313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6" name="SMARTInkShape-2174"/>
            <p:cNvSpPr/>
            <p:nvPr>
              <p:custDataLst>
                <p:tags r:id="rId14"/>
              </p:custDataLst>
            </p:nvPr>
          </p:nvSpPr>
          <p:spPr>
            <a:xfrm>
              <a:off x="7096129" y="5810381"/>
              <a:ext cx="218510" cy="228422"/>
            </a:xfrm>
            <a:custGeom>
              <a:avLst/>
              <a:gdLst/>
              <a:ahLst/>
              <a:cxnLst/>
              <a:rect l="0" t="0" r="0" b="0"/>
              <a:pathLst>
                <a:path w="218510" h="228422">
                  <a:moveTo>
                    <a:pt x="66671" y="104644"/>
                  </a:moveTo>
                  <a:lnTo>
                    <a:pt x="66671" y="104644"/>
                  </a:lnTo>
                  <a:lnTo>
                    <a:pt x="71727" y="99588"/>
                  </a:lnTo>
                  <a:lnTo>
                    <a:pt x="74211" y="94283"/>
                  </a:lnTo>
                  <a:lnTo>
                    <a:pt x="74872" y="91387"/>
                  </a:lnTo>
                  <a:lnTo>
                    <a:pt x="82480" y="78075"/>
                  </a:lnTo>
                  <a:lnTo>
                    <a:pt x="85819" y="63140"/>
                  </a:lnTo>
                  <a:lnTo>
                    <a:pt x="93070" y="48076"/>
                  </a:lnTo>
                  <a:lnTo>
                    <a:pt x="96017" y="31695"/>
                  </a:lnTo>
                  <a:lnTo>
                    <a:pt x="102728" y="18936"/>
                  </a:lnTo>
                  <a:lnTo>
                    <a:pt x="104368" y="11279"/>
                  </a:lnTo>
                  <a:lnTo>
                    <a:pt x="114177" y="0"/>
                  </a:lnTo>
                  <a:lnTo>
                    <a:pt x="114261" y="4964"/>
                  </a:lnTo>
                  <a:lnTo>
                    <a:pt x="113213" y="6441"/>
                  </a:lnTo>
                  <a:lnTo>
                    <a:pt x="111458" y="7426"/>
                  </a:lnTo>
                  <a:lnTo>
                    <a:pt x="109229" y="8082"/>
                  </a:lnTo>
                  <a:lnTo>
                    <a:pt x="107743" y="9578"/>
                  </a:lnTo>
                  <a:lnTo>
                    <a:pt x="106092" y="14062"/>
                  </a:lnTo>
                  <a:lnTo>
                    <a:pt x="102123" y="31463"/>
                  </a:lnTo>
                  <a:lnTo>
                    <a:pt x="97284" y="45567"/>
                  </a:lnTo>
                  <a:lnTo>
                    <a:pt x="93028" y="59270"/>
                  </a:lnTo>
                  <a:lnTo>
                    <a:pt x="85064" y="73913"/>
                  </a:lnTo>
                  <a:lnTo>
                    <a:pt x="72892" y="93399"/>
                  </a:lnTo>
                  <a:lnTo>
                    <a:pt x="56553" y="139979"/>
                  </a:lnTo>
                  <a:lnTo>
                    <a:pt x="23272" y="186901"/>
                  </a:lnTo>
                  <a:lnTo>
                    <a:pt x="17059" y="199836"/>
                  </a:lnTo>
                  <a:lnTo>
                    <a:pt x="3967" y="215762"/>
                  </a:lnTo>
                  <a:lnTo>
                    <a:pt x="10" y="228421"/>
                  </a:lnTo>
                  <a:lnTo>
                    <a:pt x="0" y="223398"/>
                  </a:lnTo>
                  <a:lnTo>
                    <a:pt x="1057" y="221913"/>
                  </a:lnTo>
                  <a:lnTo>
                    <a:pt x="2820" y="220924"/>
                  </a:lnTo>
                  <a:lnTo>
                    <a:pt x="5053" y="220264"/>
                  </a:lnTo>
                  <a:lnTo>
                    <a:pt x="13254" y="214279"/>
                  </a:lnTo>
                  <a:lnTo>
                    <a:pt x="45514" y="168184"/>
                  </a:lnTo>
                  <a:lnTo>
                    <a:pt x="92237" y="126437"/>
                  </a:lnTo>
                  <a:lnTo>
                    <a:pt x="136530" y="92094"/>
                  </a:lnTo>
                  <a:lnTo>
                    <a:pt x="155573" y="81288"/>
                  </a:lnTo>
                  <a:lnTo>
                    <a:pt x="178149" y="74277"/>
                  </a:lnTo>
                  <a:lnTo>
                    <a:pt x="186068" y="69981"/>
                  </a:lnTo>
                  <a:lnTo>
                    <a:pt x="199774" y="67223"/>
                  </a:lnTo>
                  <a:lnTo>
                    <a:pt x="217174" y="66583"/>
                  </a:lnTo>
                  <a:lnTo>
                    <a:pt x="217807" y="67629"/>
                  </a:lnTo>
                  <a:lnTo>
                    <a:pt x="218509" y="71612"/>
                  </a:lnTo>
                  <a:lnTo>
                    <a:pt x="217638" y="73097"/>
                  </a:lnTo>
                  <a:lnTo>
                    <a:pt x="215999" y="74088"/>
                  </a:lnTo>
                  <a:lnTo>
                    <a:pt x="210821" y="75678"/>
                  </a:lnTo>
                  <a:lnTo>
                    <a:pt x="204866" y="81009"/>
                  </a:lnTo>
                  <a:lnTo>
                    <a:pt x="202175" y="86377"/>
                  </a:lnTo>
                  <a:lnTo>
                    <a:pt x="201457" y="89292"/>
                  </a:lnTo>
                  <a:lnTo>
                    <a:pt x="195389" y="98449"/>
                  </a:lnTo>
                  <a:lnTo>
                    <a:pt x="189849" y="101890"/>
                  </a:lnTo>
                  <a:lnTo>
                    <a:pt x="180971" y="1046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7" name="SMARTInkShape-2175"/>
            <p:cNvSpPr/>
            <p:nvPr>
              <p:custDataLst>
                <p:tags r:id="rId15"/>
              </p:custDataLst>
            </p:nvPr>
          </p:nvSpPr>
          <p:spPr>
            <a:xfrm>
              <a:off x="6848880" y="6010275"/>
              <a:ext cx="151996" cy="36777"/>
            </a:xfrm>
            <a:custGeom>
              <a:avLst/>
              <a:gdLst/>
              <a:ahLst/>
              <a:cxnLst/>
              <a:rect l="0" t="0" r="0" b="0"/>
              <a:pathLst>
                <a:path w="151996" h="36777">
                  <a:moveTo>
                    <a:pt x="28170" y="28575"/>
                  </a:moveTo>
                  <a:lnTo>
                    <a:pt x="28170" y="28575"/>
                  </a:lnTo>
                  <a:lnTo>
                    <a:pt x="14913" y="28575"/>
                  </a:lnTo>
                  <a:lnTo>
                    <a:pt x="12982" y="29633"/>
                  </a:lnTo>
                  <a:lnTo>
                    <a:pt x="11695" y="31397"/>
                  </a:lnTo>
                  <a:lnTo>
                    <a:pt x="9628" y="36776"/>
                  </a:lnTo>
                  <a:lnTo>
                    <a:pt x="6524" y="34688"/>
                  </a:lnTo>
                  <a:lnTo>
                    <a:pt x="0" y="28933"/>
                  </a:lnTo>
                  <a:lnTo>
                    <a:pt x="7832" y="20406"/>
                  </a:lnTo>
                  <a:lnTo>
                    <a:pt x="9008" y="10968"/>
                  </a:lnTo>
                  <a:lnTo>
                    <a:pt x="10103" y="10487"/>
                  </a:lnTo>
                  <a:lnTo>
                    <a:pt x="56924" y="9525"/>
                  </a:lnTo>
                  <a:lnTo>
                    <a:pt x="101373" y="9525"/>
                  </a:lnTo>
                  <a:lnTo>
                    <a:pt x="129868" y="8467"/>
                  </a:lnTo>
                  <a:lnTo>
                    <a:pt x="15199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8" name="SMARTInkShape-2176"/>
            <p:cNvSpPr/>
            <p:nvPr>
              <p:custDataLst>
                <p:tags r:id="rId16"/>
              </p:custDataLst>
            </p:nvPr>
          </p:nvSpPr>
          <p:spPr>
            <a:xfrm>
              <a:off x="6848486" y="5943600"/>
              <a:ext cx="95240" cy="19051"/>
            </a:xfrm>
            <a:custGeom>
              <a:avLst/>
              <a:gdLst/>
              <a:ahLst/>
              <a:cxnLst/>
              <a:rect l="0" t="0" r="0" b="0"/>
              <a:pathLst>
                <a:path w="95240" h="19051">
                  <a:moveTo>
                    <a:pt x="19039" y="0"/>
                  </a:moveTo>
                  <a:lnTo>
                    <a:pt x="19039" y="0"/>
                  </a:lnTo>
                  <a:lnTo>
                    <a:pt x="0" y="0"/>
                  </a:lnTo>
                  <a:lnTo>
                    <a:pt x="45686" y="0"/>
                  </a:lnTo>
                  <a:lnTo>
                    <a:pt x="69726" y="0"/>
                  </a:lnTo>
                  <a:lnTo>
                    <a:pt x="76139" y="2822"/>
                  </a:lnTo>
                  <a:lnTo>
                    <a:pt x="9523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29" name="SMARTInkShape-2177"/>
            <p:cNvSpPr/>
            <p:nvPr>
              <p:custDataLst>
                <p:tags r:id="rId17"/>
              </p:custDataLst>
            </p:nvPr>
          </p:nvSpPr>
          <p:spPr>
            <a:xfrm>
              <a:off x="5572128" y="5248275"/>
              <a:ext cx="1236923" cy="1009651"/>
            </a:xfrm>
            <a:custGeom>
              <a:avLst/>
              <a:gdLst/>
              <a:ahLst/>
              <a:cxnLst/>
              <a:rect l="0" t="0" r="0" b="0"/>
              <a:pathLst>
                <a:path w="1236923" h="1009651">
                  <a:moveTo>
                    <a:pt x="133347" y="723900"/>
                  </a:moveTo>
                  <a:lnTo>
                    <a:pt x="133347" y="723900"/>
                  </a:lnTo>
                  <a:lnTo>
                    <a:pt x="124215" y="714768"/>
                  </a:lnTo>
                  <a:lnTo>
                    <a:pt x="123822" y="762057"/>
                  </a:lnTo>
                  <a:lnTo>
                    <a:pt x="123822" y="774711"/>
                  </a:lnTo>
                  <a:lnTo>
                    <a:pt x="126644" y="781055"/>
                  </a:lnTo>
                  <a:lnTo>
                    <a:pt x="130367" y="787402"/>
                  </a:lnTo>
                  <a:lnTo>
                    <a:pt x="133523" y="796925"/>
                  </a:lnTo>
                  <a:lnTo>
                    <a:pt x="138011" y="803275"/>
                  </a:lnTo>
                  <a:lnTo>
                    <a:pt x="143534" y="806803"/>
                  </a:lnTo>
                  <a:lnTo>
                    <a:pt x="149515" y="809429"/>
                  </a:lnTo>
                  <a:lnTo>
                    <a:pt x="193673" y="850910"/>
                  </a:lnTo>
                  <a:lnTo>
                    <a:pt x="224539" y="872067"/>
                  </a:lnTo>
                  <a:lnTo>
                    <a:pt x="237947" y="878286"/>
                  </a:lnTo>
                  <a:lnTo>
                    <a:pt x="285158" y="914417"/>
                  </a:lnTo>
                  <a:lnTo>
                    <a:pt x="288529" y="917585"/>
                  </a:lnTo>
                  <a:lnTo>
                    <a:pt x="297920" y="921108"/>
                  </a:lnTo>
                  <a:lnTo>
                    <a:pt x="321195" y="928425"/>
                  </a:lnTo>
                  <a:lnTo>
                    <a:pt x="356510" y="948344"/>
                  </a:lnTo>
                  <a:lnTo>
                    <a:pt x="400101" y="962618"/>
                  </a:lnTo>
                  <a:lnTo>
                    <a:pt x="416290" y="968904"/>
                  </a:lnTo>
                  <a:lnTo>
                    <a:pt x="462616" y="979596"/>
                  </a:lnTo>
                  <a:lnTo>
                    <a:pt x="506885" y="989631"/>
                  </a:lnTo>
                  <a:lnTo>
                    <a:pt x="520485" y="991372"/>
                  </a:lnTo>
                  <a:lnTo>
                    <a:pt x="549662" y="998763"/>
                  </a:lnTo>
                  <a:lnTo>
                    <a:pt x="581074" y="1002768"/>
                  </a:lnTo>
                  <a:lnTo>
                    <a:pt x="600089" y="1007611"/>
                  </a:lnTo>
                  <a:lnTo>
                    <a:pt x="644523" y="1009531"/>
                  </a:lnTo>
                  <a:lnTo>
                    <a:pt x="686385" y="1009645"/>
                  </a:lnTo>
                  <a:lnTo>
                    <a:pt x="730281" y="1009650"/>
                  </a:lnTo>
                  <a:lnTo>
                    <a:pt x="774699" y="1001008"/>
                  </a:lnTo>
                  <a:lnTo>
                    <a:pt x="817296" y="1000159"/>
                  </a:lnTo>
                  <a:lnTo>
                    <a:pt x="841634" y="999074"/>
                  </a:lnTo>
                  <a:lnTo>
                    <a:pt x="883981" y="985938"/>
                  </a:lnTo>
                  <a:lnTo>
                    <a:pt x="925960" y="969506"/>
                  </a:lnTo>
                  <a:lnTo>
                    <a:pt x="940754" y="961419"/>
                  </a:lnTo>
                  <a:lnTo>
                    <a:pt x="944669" y="958446"/>
                  </a:lnTo>
                  <a:lnTo>
                    <a:pt x="954662" y="955143"/>
                  </a:lnTo>
                  <a:lnTo>
                    <a:pt x="972189" y="950461"/>
                  </a:lnTo>
                  <a:lnTo>
                    <a:pt x="987965" y="942370"/>
                  </a:lnTo>
                  <a:lnTo>
                    <a:pt x="992017" y="939397"/>
                  </a:lnTo>
                  <a:lnTo>
                    <a:pt x="1002164" y="936093"/>
                  </a:lnTo>
                  <a:lnTo>
                    <a:pt x="1012671" y="933567"/>
                  </a:lnTo>
                  <a:lnTo>
                    <a:pt x="1028040" y="926143"/>
                  </a:lnTo>
                  <a:lnTo>
                    <a:pt x="1034755" y="923852"/>
                  </a:lnTo>
                  <a:lnTo>
                    <a:pt x="1045544" y="917671"/>
                  </a:lnTo>
                  <a:lnTo>
                    <a:pt x="1059559" y="914311"/>
                  </a:lnTo>
                  <a:lnTo>
                    <a:pt x="1061972" y="912225"/>
                  </a:lnTo>
                  <a:lnTo>
                    <a:pt x="1070901" y="901270"/>
                  </a:lnTo>
                  <a:lnTo>
                    <a:pt x="1076735" y="897981"/>
                  </a:lnTo>
                  <a:lnTo>
                    <a:pt x="1089103" y="895870"/>
                  </a:lnTo>
                  <a:lnTo>
                    <a:pt x="1091192" y="894638"/>
                  </a:lnTo>
                  <a:lnTo>
                    <a:pt x="1092586" y="892758"/>
                  </a:lnTo>
                  <a:lnTo>
                    <a:pt x="1093515" y="890447"/>
                  </a:lnTo>
                  <a:lnTo>
                    <a:pt x="1095191" y="888906"/>
                  </a:lnTo>
                  <a:lnTo>
                    <a:pt x="1105488" y="883612"/>
                  </a:lnTo>
                  <a:lnTo>
                    <a:pt x="1111510" y="879548"/>
                  </a:lnTo>
                  <a:lnTo>
                    <a:pt x="1120850" y="876205"/>
                  </a:lnTo>
                  <a:lnTo>
                    <a:pt x="1130319" y="870040"/>
                  </a:lnTo>
                  <a:lnTo>
                    <a:pt x="1136657" y="868226"/>
                  </a:lnTo>
                  <a:lnTo>
                    <a:pt x="1138771" y="866684"/>
                  </a:lnTo>
                  <a:lnTo>
                    <a:pt x="1140179" y="864598"/>
                  </a:lnTo>
                  <a:lnTo>
                    <a:pt x="1141119" y="862149"/>
                  </a:lnTo>
                  <a:lnTo>
                    <a:pt x="1142803" y="860516"/>
                  </a:lnTo>
                  <a:lnTo>
                    <a:pt x="1153111" y="855073"/>
                  </a:lnTo>
                  <a:lnTo>
                    <a:pt x="1159134" y="850991"/>
                  </a:lnTo>
                  <a:lnTo>
                    <a:pt x="1165339" y="849176"/>
                  </a:lnTo>
                  <a:lnTo>
                    <a:pt x="1167416" y="847634"/>
                  </a:lnTo>
                  <a:lnTo>
                    <a:pt x="1168801" y="845548"/>
                  </a:lnTo>
                  <a:lnTo>
                    <a:pt x="1171399" y="840408"/>
                  </a:lnTo>
                  <a:lnTo>
                    <a:pt x="1179611" y="830429"/>
                  </a:lnTo>
                  <a:lnTo>
                    <a:pt x="1180657" y="824139"/>
                  </a:lnTo>
                  <a:lnTo>
                    <a:pt x="1181861" y="822475"/>
                  </a:lnTo>
                  <a:lnTo>
                    <a:pt x="1183723" y="821367"/>
                  </a:lnTo>
                  <a:lnTo>
                    <a:pt x="1189259" y="819588"/>
                  </a:lnTo>
                  <a:lnTo>
                    <a:pt x="1190017" y="816523"/>
                  </a:lnTo>
                  <a:lnTo>
                    <a:pt x="1190619" y="792051"/>
                  </a:lnTo>
                  <a:lnTo>
                    <a:pt x="1197167" y="783262"/>
                  </a:lnTo>
                  <a:lnTo>
                    <a:pt x="1200323" y="774416"/>
                  </a:lnTo>
                  <a:lnTo>
                    <a:pt x="1215934" y="754760"/>
                  </a:lnTo>
                  <a:lnTo>
                    <a:pt x="1218767" y="744714"/>
                  </a:lnTo>
                  <a:lnTo>
                    <a:pt x="1225658" y="735693"/>
                  </a:lnTo>
                  <a:lnTo>
                    <a:pt x="1228318" y="725663"/>
                  </a:lnTo>
                  <a:lnTo>
                    <a:pt x="1228711" y="701556"/>
                  </a:lnTo>
                  <a:lnTo>
                    <a:pt x="1231540" y="695271"/>
                  </a:lnTo>
                  <a:lnTo>
                    <a:pt x="1236922" y="687671"/>
                  </a:lnTo>
                  <a:lnTo>
                    <a:pt x="1236304" y="685990"/>
                  </a:lnTo>
                  <a:lnTo>
                    <a:pt x="1231439" y="678565"/>
                  </a:lnTo>
                  <a:lnTo>
                    <a:pt x="1229258" y="666575"/>
                  </a:lnTo>
                  <a:lnTo>
                    <a:pt x="1228722" y="620888"/>
                  </a:lnTo>
                  <a:lnTo>
                    <a:pt x="1220522" y="611079"/>
                  </a:lnTo>
                  <a:lnTo>
                    <a:pt x="1219590" y="604982"/>
                  </a:lnTo>
                  <a:lnTo>
                    <a:pt x="1218401" y="603346"/>
                  </a:lnTo>
                  <a:lnTo>
                    <a:pt x="1216549" y="602255"/>
                  </a:lnTo>
                  <a:lnTo>
                    <a:pt x="1211031" y="600506"/>
                  </a:lnTo>
                  <a:lnTo>
                    <a:pt x="1192073" y="582469"/>
                  </a:lnTo>
                  <a:lnTo>
                    <a:pt x="1185996" y="581453"/>
                  </a:lnTo>
                  <a:lnTo>
                    <a:pt x="1184363" y="580252"/>
                  </a:lnTo>
                  <a:lnTo>
                    <a:pt x="1182548" y="576095"/>
                  </a:lnTo>
                  <a:lnTo>
                    <a:pt x="1181006" y="574562"/>
                  </a:lnTo>
                  <a:lnTo>
                    <a:pt x="1173023" y="571904"/>
                  </a:lnTo>
                  <a:lnTo>
                    <a:pt x="1162084" y="571500"/>
                  </a:lnTo>
                  <a:lnTo>
                    <a:pt x="1152522" y="561975"/>
                  </a:lnTo>
                  <a:lnTo>
                    <a:pt x="1143390" y="561975"/>
                  </a:lnTo>
                  <a:lnTo>
                    <a:pt x="1142997" y="552460"/>
                  </a:lnTo>
                  <a:lnTo>
                    <a:pt x="1133475" y="552450"/>
                  </a:lnTo>
                  <a:lnTo>
                    <a:pt x="1115756" y="534734"/>
                  </a:lnTo>
                  <a:lnTo>
                    <a:pt x="1107082" y="532605"/>
                  </a:lnTo>
                  <a:lnTo>
                    <a:pt x="1097123" y="525233"/>
                  </a:lnTo>
                  <a:lnTo>
                    <a:pt x="1087324" y="523994"/>
                  </a:lnTo>
                  <a:lnTo>
                    <a:pt x="1077776" y="523885"/>
                  </a:lnTo>
                  <a:lnTo>
                    <a:pt x="1069005" y="517331"/>
                  </a:lnTo>
                  <a:lnTo>
                    <a:pt x="1060160" y="515233"/>
                  </a:lnTo>
                  <a:lnTo>
                    <a:pt x="1015996" y="514353"/>
                  </a:lnTo>
                  <a:lnTo>
                    <a:pt x="1009647" y="511530"/>
                  </a:lnTo>
                  <a:lnTo>
                    <a:pt x="1003297" y="507805"/>
                  </a:lnTo>
                  <a:lnTo>
                    <a:pt x="990597" y="505413"/>
                  </a:lnTo>
                  <a:lnTo>
                    <a:pt x="987422" y="505217"/>
                  </a:lnTo>
                  <a:lnTo>
                    <a:pt x="981072" y="502177"/>
                  </a:lnTo>
                  <a:lnTo>
                    <a:pt x="974722" y="498356"/>
                  </a:lnTo>
                  <a:lnTo>
                    <a:pt x="962022" y="495903"/>
                  </a:lnTo>
                  <a:lnTo>
                    <a:pt x="958847" y="495703"/>
                  </a:lnTo>
                  <a:lnTo>
                    <a:pt x="952497" y="492657"/>
                  </a:lnTo>
                  <a:lnTo>
                    <a:pt x="946147" y="488834"/>
                  </a:lnTo>
                  <a:lnTo>
                    <a:pt x="936622" y="485623"/>
                  </a:lnTo>
                  <a:lnTo>
                    <a:pt x="927097" y="479497"/>
                  </a:lnTo>
                  <a:lnTo>
                    <a:pt x="917572" y="477212"/>
                  </a:lnTo>
                  <a:lnTo>
                    <a:pt x="911222" y="476678"/>
                  </a:lnTo>
                  <a:lnTo>
                    <a:pt x="909105" y="475477"/>
                  </a:lnTo>
                  <a:lnTo>
                    <a:pt x="907694" y="473618"/>
                  </a:lnTo>
                  <a:lnTo>
                    <a:pt x="906753" y="471320"/>
                  </a:lnTo>
                  <a:lnTo>
                    <a:pt x="905068" y="469787"/>
                  </a:lnTo>
                  <a:lnTo>
                    <a:pt x="894759" y="464508"/>
                  </a:lnTo>
                  <a:lnTo>
                    <a:pt x="878565" y="450940"/>
                  </a:lnTo>
                  <a:lnTo>
                    <a:pt x="869679" y="448642"/>
                  </a:lnTo>
                  <a:lnTo>
                    <a:pt x="863478" y="448105"/>
                  </a:lnTo>
                  <a:lnTo>
                    <a:pt x="861401" y="446903"/>
                  </a:lnTo>
                  <a:lnTo>
                    <a:pt x="860017" y="445044"/>
                  </a:lnTo>
                  <a:lnTo>
                    <a:pt x="859093" y="442745"/>
                  </a:lnTo>
                  <a:lnTo>
                    <a:pt x="857419" y="441215"/>
                  </a:lnTo>
                  <a:lnTo>
                    <a:pt x="852738" y="439512"/>
                  </a:lnTo>
                  <a:lnTo>
                    <a:pt x="851066" y="438000"/>
                  </a:lnTo>
                  <a:lnTo>
                    <a:pt x="849208" y="433497"/>
                  </a:lnTo>
                  <a:lnTo>
                    <a:pt x="847655" y="431873"/>
                  </a:lnTo>
                  <a:lnTo>
                    <a:pt x="843105" y="430069"/>
                  </a:lnTo>
                  <a:lnTo>
                    <a:pt x="841470" y="428530"/>
                  </a:lnTo>
                  <a:lnTo>
                    <a:pt x="839652" y="423997"/>
                  </a:lnTo>
                  <a:lnTo>
                    <a:pt x="838109" y="422365"/>
                  </a:lnTo>
                  <a:lnTo>
                    <a:pt x="828582" y="418328"/>
                  </a:lnTo>
                  <a:lnTo>
                    <a:pt x="801548" y="391976"/>
                  </a:lnTo>
                  <a:lnTo>
                    <a:pt x="795471" y="390955"/>
                  </a:lnTo>
                  <a:lnTo>
                    <a:pt x="793838" y="389753"/>
                  </a:lnTo>
                  <a:lnTo>
                    <a:pt x="792023" y="385595"/>
                  </a:lnTo>
                  <a:lnTo>
                    <a:pt x="790481" y="384065"/>
                  </a:lnTo>
                  <a:lnTo>
                    <a:pt x="780402" y="378783"/>
                  </a:lnTo>
                  <a:lnTo>
                    <a:pt x="763475" y="363401"/>
                  </a:lnTo>
                  <a:lnTo>
                    <a:pt x="762435" y="357324"/>
                  </a:lnTo>
                  <a:lnTo>
                    <a:pt x="762035" y="344654"/>
                  </a:lnTo>
                  <a:lnTo>
                    <a:pt x="755458" y="335643"/>
                  </a:lnTo>
                  <a:lnTo>
                    <a:pt x="752865" y="325612"/>
                  </a:lnTo>
                  <a:lnTo>
                    <a:pt x="752475" y="292065"/>
                  </a:lnTo>
                  <a:lnTo>
                    <a:pt x="749652" y="285733"/>
                  </a:lnTo>
                  <a:lnTo>
                    <a:pt x="744271" y="278104"/>
                  </a:lnTo>
                  <a:lnTo>
                    <a:pt x="742151" y="268992"/>
                  </a:lnTo>
                  <a:lnTo>
                    <a:pt x="736478" y="260088"/>
                  </a:lnTo>
                  <a:lnTo>
                    <a:pt x="733824" y="249497"/>
                  </a:lnTo>
                  <a:lnTo>
                    <a:pt x="717619" y="230814"/>
                  </a:lnTo>
                  <a:lnTo>
                    <a:pt x="715335" y="221966"/>
                  </a:lnTo>
                  <a:lnTo>
                    <a:pt x="714499" y="206337"/>
                  </a:lnTo>
                  <a:lnTo>
                    <a:pt x="711606" y="200008"/>
                  </a:lnTo>
                  <a:lnTo>
                    <a:pt x="707851" y="193668"/>
                  </a:lnTo>
                  <a:lnTo>
                    <a:pt x="706182" y="187322"/>
                  </a:lnTo>
                  <a:lnTo>
                    <a:pt x="704679" y="185207"/>
                  </a:lnTo>
                  <a:lnTo>
                    <a:pt x="702618" y="183795"/>
                  </a:lnTo>
                  <a:lnTo>
                    <a:pt x="697507" y="181171"/>
                  </a:lnTo>
                  <a:lnTo>
                    <a:pt x="691707" y="176476"/>
                  </a:lnTo>
                  <a:lnTo>
                    <a:pt x="688422" y="170862"/>
                  </a:lnTo>
                  <a:lnTo>
                    <a:pt x="687548" y="167883"/>
                  </a:lnTo>
                  <a:lnTo>
                    <a:pt x="685905" y="165896"/>
                  </a:lnTo>
                  <a:lnTo>
                    <a:pt x="657168" y="145518"/>
                  </a:lnTo>
                  <a:lnTo>
                    <a:pt x="650848" y="142992"/>
                  </a:lnTo>
                  <a:lnTo>
                    <a:pt x="641340" y="136678"/>
                  </a:lnTo>
                  <a:lnTo>
                    <a:pt x="631820" y="133277"/>
                  </a:lnTo>
                  <a:lnTo>
                    <a:pt x="609009" y="116477"/>
                  </a:lnTo>
                  <a:lnTo>
                    <a:pt x="606029" y="115751"/>
                  </a:lnTo>
                  <a:lnTo>
                    <a:pt x="590495" y="106952"/>
                  </a:lnTo>
                  <a:lnTo>
                    <a:pt x="587338" y="106226"/>
                  </a:lnTo>
                  <a:lnTo>
                    <a:pt x="573376" y="96701"/>
                  </a:lnTo>
                  <a:lnTo>
                    <a:pt x="564264" y="88991"/>
                  </a:lnTo>
                  <a:lnTo>
                    <a:pt x="524444" y="74023"/>
                  </a:lnTo>
                  <a:lnTo>
                    <a:pt x="517776" y="69941"/>
                  </a:lnTo>
                  <a:lnTo>
                    <a:pt x="507014" y="67642"/>
                  </a:lnTo>
                  <a:lnTo>
                    <a:pt x="483931" y="66802"/>
                  </a:lnTo>
                  <a:lnTo>
                    <a:pt x="476840" y="63909"/>
                  </a:lnTo>
                  <a:lnTo>
                    <a:pt x="473467" y="61656"/>
                  </a:lnTo>
                  <a:lnTo>
                    <a:pt x="458609" y="58485"/>
                  </a:lnTo>
                  <a:lnTo>
                    <a:pt x="435375" y="57267"/>
                  </a:lnTo>
                  <a:lnTo>
                    <a:pt x="428801" y="54380"/>
                  </a:lnTo>
                  <a:lnTo>
                    <a:pt x="422351" y="50628"/>
                  </a:lnTo>
                  <a:lnTo>
                    <a:pt x="409589" y="48218"/>
                  </a:lnTo>
                  <a:lnTo>
                    <a:pt x="406408" y="48020"/>
                  </a:lnTo>
                  <a:lnTo>
                    <a:pt x="404287" y="46830"/>
                  </a:lnTo>
                  <a:lnTo>
                    <a:pt x="402874" y="44979"/>
                  </a:lnTo>
                  <a:lnTo>
                    <a:pt x="401932" y="42686"/>
                  </a:lnTo>
                  <a:lnTo>
                    <a:pt x="400244" y="41157"/>
                  </a:lnTo>
                  <a:lnTo>
                    <a:pt x="389934" y="35882"/>
                  </a:lnTo>
                  <a:lnTo>
                    <a:pt x="383910" y="31822"/>
                  </a:lnTo>
                  <a:lnTo>
                    <a:pt x="374570" y="28479"/>
                  </a:lnTo>
                  <a:lnTo>
                    <a:pt x="365099" y="22315"/>
                  </a:lnTo>
                  <a:lnTo>
                    <a:pt x="355590" y="20017"/>
                  </a:lnTo>
                  <a:lnTo>
                    <a:pt x="349244" y="19480"/>
                  </a:lnTo>
                  <a:lnTo>
                    <a:pt x="342896" y="16419"/>
                  </a:lnTo>
                  <a:lnTo>
                    <a:pt x="335253" y="10887"/>
                  </a:lnTo>
                  <a:lnTo>
                    <a:pt x="326139" y="8736"/>
                  </a:lnTo>
                  <a:lnTo>
                    <a:pt x="317235" y="3059"/>
                  </a:lnTo>
                  <a:lnTo>
                    <a:pt x="304745" y="605"/>
                  </a:lnTo>
                  <a:lnTo>
                    <a:pt x="260085" y="0"/>
                  </a:lnTo>
                  <a:lnTo>
                    <a:pt x="224995" y="0"/>
                  </a:lnTo>
                  <a:lnTo>
                    <a:pt x="218882" y="2822"/>
                  </a:lnTo>
                  <a:lnTo>
                    <a:pt x="202307" y="15810"/>
                  </a:lnTo>
                  <a:lnTo>
                    <a:pt x="193408" y="19148"/>
                  </a:lnTo>
                  <a:lnTo>
                    <a:pt x="184069" y="25312"/>
                  </a:lnTo>
                  <a:lnTo>
                    <a:pt x="174599" y="28666"/>
                  </a:lnTo>
                  <a:lnTo>
                    <a:pt x="168262" y="33202"/>
                  </a:lnTo>
                  <a:lnTo>
                    <a:pt x="164739" y="38745"/>
                  </a:lnTo>
                  <a:lnTo>
                    <a:pt x="162116" y="44737"/>
                  </a:lnTo>
                  <a:lnTo>
                    <a:pt x="130138" y="79378"/>
                  </a:lnTo>
                  <a:lnTo>
                    <a:pt x="123805" y="82905"/>
                  </a:lnTo>
                  <a:lnTo>
                    <a:pt x="117465" y="85529"/>
                  </a:lnTo>
                  <a:lnTo>
                    <a:pt x="101596" y="98817"/>
                  </a:lnTo>
                  <a:lnTo>
                    <a:pt x="98069" y="104950"/>
                  </a:lnTo>
                  <a:lnTo>
                    <a:pt x="95443" y="111203"/>
                  </a:lnTo>
                  <a:lnTo>
                    <a:pt x="69443" y="142876"/>
                  </a:lnTo>
                  <a:lnTo>
                    <a:pt x="66844" y="149225"/>
                  </a:lnTo>
                  <a:lnTo>
                    <a:pt x="50268" y="171450"/>
                  </a:lnTo>
                  <a:lnTo>
                    <a:pt x="42720" y="198732"/>
                  </a:lnTo>
                  <a:lnTo>
                    <a:pt x="31167" y="218487"/>
                  </a:lnTo>
                  <a:lnTo>
                    <a:pt x="14428" y="265004"/>
                  </a:lnTo>
                  <a:lnTo>
                    <a:pt x="7347" y="285108"/>
                  </a:lnTo>
                  <a:lnTo>
                    <a:pt x="4896" y="288497"/>
                  </a:lnTo>
                  <a:lnTo>
                    <a:pt x="2174" y="297907"/>
                  </a:lnTo>
                  <a:lnTo>
                    <a:pt x="34" y="344631"/>
                  </a:lnTo>
                  <a:lnTo>
                    <a:pt x="0" y="370055"/>
                  </a:lnTo>
                  <a:lnTo>
                    <a:pt x="2820" y="378958"/>
                  </a:lnTo>
                  <a:lnTo>
                    <a:pt x="6544" y="387501"/>
                  </a:lnTo>
                  <a:lnTo>
                    <a:pt x="10319" y="414962"/>
                  </a:lnTo>
                  <a:lnTo>
                    <a:pt x="15991" y="426223"/>
                  </a:lnTo>
                  <a:lnTo>
                    <a:pt x="18993" y="469368"/>
                  </a:lnTo>
                  <a:lnTo>
                    <a:pt x="19047" y="516081"/>
                  </a:lnTo>
                  <a:lnTo>
                    <a:pt x="28748" y="548309"/>
                  </a:lnTo>
                  <a:lnTo>
                    <a:pt x="50928" y="582838"/>
                  </a:lnTo>
                  <a:lnTo>
                    <a:pt x="93565" y="612739"/>
                  </a:lnTo>
                  <a:lnTo>
                    <a:pt x="138504" y="640023"/>
                  </a:lnTo>
                  <a:lnTo>
                    <a:pt x="178829" y="659873"/>
                  </a:lnTo>
                  <a:lnTo>
                    <a:pt x="226422" y="692736"/>
                  </a:lnTo>
                  <a:lnTo>
                    <a:pt x="276222" y="7239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Амперметр – омметр (</a:t>
            </a:r>
            <a:r>
              <a:rPr lang="ru-RU" sz="3300" dirty="0" err="1" smtClean="0"/>
              <a:t>псевдоэксперимент</a:t>
            </a:r>
            <a:r>
              <a:rPr lang="ru-RU" sz="3300" dirty="0" smtClean="0"/>
              <a:t>)</a:t>
            </a:r>
            <a:endParaRPr lang="ru-RU" sz="33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24" cstate="print"/>
          <a:srcRect/>
          <a:stretch>
            <a:fillRect/>
          </a:stretch>
        </p:blipFill>
        <p:spPr bwMode="auto">
          <a:xfrm>
            <a:off x="107504" y="2924944"/>
            <a:ext cx="50439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125" cstate="print"/>
          <a:srcRect/>
          <a:stretch>
            <a:fillRect/>
          </a:stretch>
        </p:blipFill>
        <p:spPr bwMode="auto">
          <a:xfrm>
            <a:off x="6228184" y="980728"/>
            <a:ext cx="276662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26" cstate="print"/>
          <a:srcRect/>
          <a:stretch>
            <a:fillRect/>
          </a:stretch>
        </p:blipFill>
        <p:spPr bwMode="auto">
          <a:xfrm>
            <a:off x="7020272" y="653922"/>
            <a:ext cx="1104123" cy="254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127" cstate="print"/>
          <a:srcRect/>
          <a:stretch>
            <a:fillRect/>
          </a:stretch>
        </p:blipFill>
        <p:spPr bwMode="auto">
          <a:xfrm>
            <a:off x="4067944" y="764704"/>
            <a:ext cx="1728192" cy="560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28" cstate="print"/>
          <a:srcRect/>
          <a:stretch>
            <a:fillRect/>
          </a:stretch>
        </p:blipFill>
        <p:spPr bwMode="auto">
          <a:xfrm>
            <a:off x="6948264" y="3284984"/>
            <a:ext cx="192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129" cstate="print"/>
          <a:srcRect/>
          <a:stretch>
            <a:fillRect/>
          </a:stretch>
        </p:blipFill>
        <p:spPr bwMode="auto">
          <a:xfrm>
            <a:off x="532284" y="764704"/>
            <a:ext cx="2095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29" name="SMARTInkShape-2178"/>
          <p:cNvSpPr/>
          <p:nvPr>
            <p:custDataLst>
              <p:tags r:id="rId1"/>
            </p:custDataLst>
          </p:nvPr>
        </p:nvSpPr>
        <p:spPr>
          <a:xfrm>
            <a:off x="8572500" y="619160"/>
            <a:ext cx="219076" cy="180940"/>
          </a:xfrm>
          <a:custGeom>
            <a:avLst/>
            <a:gdLst/>
            <a:ahLst/>
            <a:cxnLst/>
            <a:rect l="0" t="0" r="0" b="0"/>
            <a:pathLst>
              <a:path w="219076" h="180940">
                <a:moveTo>
                  <a:pt x="19050" y="57115"/>
                </a:moveTo>
                <a:lnTo>
                  <a:pt x="19050" y="57115"/>
                </a:lnTo>
                <a:lnTo>
                  <a:pt x="13994" y="52058"/>
                </a:lnTo>
                <a:lnTo>
                  <a:pt x="13562" y="50569"/>
                </a:lnTo>
                <a:lnTo>
                  <a:pt x="14333" y="49576"/>
                </a:lnTo>
                <a:lnTo>
                  <a:pt x="15905" y="48914"/>
                </a:lnTo>
                <a:lnTo>
                  <a:pt x="15896" y="47414"/>
                </a:lnTo>
                <a:lnTo>
                  <a:pt x="10572" y="39505"/>
                </a:lnTo>
                <a:lnTo>
                  <a:pt x="4779" y="33435"/>
                </a:lnTo>
                <a:lnTo>
                  <a:pt x="4244" y="31804"/>
                </a:lnTo>
                <a:lnTo>
                  <a:pt x="4946" y="30716"/>
                </a:lnTo>
                <a:lnTo>
                  <a:pt x="6473" y="29990"/>
                </a:lnTo>
                <a:lnTo>
                  <a:pt x="6432" y="28449"/>
                </a:lnTo>
                <a:lnTo>
                  <a:pt x="1056" y="20466"/>
                </a:lnTo>
                <a:lnTo>
                  <a:pt x="2" y="1327"/>
                </a:lnTo>
                <a:lnTo>
                  <a:pt x="0" y="85"/>
                </a:lnTo>
                <a:lnTo>
                  <a:pt x="5056" y="0"/>
                </a:lnTo>
                <a:lnTo>
                  <a:pt x="6546" y="1047"/>
                </a:lnTo>
                <a:lnTo>
                  <a:pt x="7539" y="2803"/>
                </a:lnTo>
                <a:lnTo>
                  <a:pt x="9265" y="9668"/>
                </a:lnTo>
                <a:lnTo>
                  <a:pt x="9409" y="14155"/>
                </a:lnTo>
                <a:lnTo>
                  <a:pt x="12296" y="19677"/>
                </a:lnTo>
                <a:lnTo>
                  <a:pt x="14547" y="22632"/>
                </a:lnTo>
                <a:lnTo>
                  <a:pt x="17048" y="31558"/>
                </a:lnTo>
                <a:lnTo>
                  <a:pt x="18999" y="76832"/>
                </a:lnTo>
                <a:lnTo>
                  <a:pt x="20085" y="88103"/>
                </a:lnTo>
                <a:lnTo>
                  <a:pt x="26584" y="106785"/>
                </a:lnTo>
                <a:lnTo>
                  <a:pt x="29556" y="139373"/>
                </a:lnTo>
                <a:lnTo>
                  <a:pt x="36098" y="152307"/>
                </a:lnTo>
                <a:lnTo>
                  <a:pt x="37705" y="159997"/>
                </a:lnTo>
                <a:lnTo>
                  <a:pt x="44567" y="169120"/>
                </a:lnTo>
                <a:lnTo>
                  <a:pt x="47621" y="180926"/>
                </a:lnTo>
                <a:lnTo>
                  <a:pt x="55825" y="180939"/>
                </a:lnTo>
                <a:lnTo>
                  <a:pt x="56267" y="179881"/>
                </a:lnTo>
                <a:lnTo>
                  <a:pt x="58131" y="164693"/>
                </a:lnTo>
                <a:lnTo>
                  <a:pt x="66843" y="152528"/>
                </a:lnTo>
                <a:lnTo>
                  <a:pt x="72958" y="145123"/>
                </a:lnTo>
                <a:lnTo>
                  <a:pt x="76298" y="136226"/>
                </a:lnTo>
                <a:lnTo>
                  <a:pt x="120659" y="88864"/>
                </a:lnTo>
                <a:lnTo>
                  <a:pt x="145699" y="66640"/>
                </a:lnTo>
                <a:lnTo>
                  <a:pt x="170862" y="47590"/>
                </a:lnTo>
                <a:lnTo>
                  <a:pt x="187247" y="32773"/>
                </a:lnTo>
                <a:lnTo>
                  <a:pt x="193641" y="30421"/>
                </a:lnTo>
                <a:lnTo>
                  <a:pt x="195768" y="28736"/>
                </a:lnTo>
                <a:lnTo>
                  <a:pt x="199823" y="22366"/>
                </a:lnTo>
                <a:lnTo>
                  <a:pt x="204521" y="20504"/>
                </a:lnTo>
                <a:lnTo>
                  <a:pt x="206198" y="18949"/>
                </a:lnTo>
                <a:lnTo>
                  <a:pt x="208061" y="14400"/>
                </a:lnTo>
                <a:lnTo>
                  <a:pt x="209615" y="12763"/>
                </a:lnTo>
                <a:lnTo>
                  <a:pt x="219063" y="9493"/>
                </a:lnTo>
                <a:lnTo>
                  <a:pt x="219075" y="9490"/>
                </a:lnTo>
                <a:lnTo>
                  <a:pt x="209665" y="9490"/>
                </a:lnTo>
                <a:lnTo>
                  <a:pt x="209550" y="19005"/>
                </a:lnTo>
                <a:lnTo>
                  <a:pt x="209550" y="949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632" name="SMARTInkShape-Group454"/>
          <p:cNvGrpSpPr/>
          <p:nvPr/>
        </p:nvGrpSpPr>
        <p:grpSpPr>
          <a:xfrm>
            <a:off x="3871220" y="742950"/>
            <a:ext cx="786053" cy="809339"/>
            <a:chOff x="3871220" y="742950"/>
            <a:chExt cx="786053" cy="809339"/>
          </a:xfrm>
        </p:grpSpPr>
        <p:sp>
          <p:nvSpPr>
            <p:cNvPr id="20630" name="SMARTInkShape-2179"/>
            <p:cNvSpPr/>
            <p:nvPr>
              <p:custDataLst>
                <p:tags r:id="rId121"/>
              </p:custDataLst>
            </p:nvPr>
          </p:nvSpPr>
          <p:spPr>
            <a:xfrm>
              <a:off x="4048136" y="742950"/>
              <a:ext cx="609137" cy="123826"/>
            </a:xfrm>
            <a:custGeom>
              <a:avLst/>
              <a:gdLst/>
              <a:ahLst/>
              <a:cxnLst/>
              <a:rect l="0" t="0" r="0" b="0"/>
              <a:pathLst>
                <a:path w="609137" h="123826">
                  <a:moveTo>
                    <a:pt x="38089" y="123825"/>
                  </a:moveTo>
                  <a:lnTo>
                    <a:pt x="38089" y="123825"/>
                  </a:lnTo>
                  <a:lnTo>
                    <a:pt x="27" y="123825"/>
                  </a:lnTo>
                  <a:lnTo>
                    <a:pt x="0" y="118768"/>
                  </a:lnTo>
                  <a:lnTo>
                    <a:pt x="1054" y="117279"/>
                  </a:lnTo>
                  <a:lnTo>
                    <a:pt x="2816" y="116286"/>
                  </a:lnTo>
                  <a:lnTo>
                    <a:pt x="8191" y="114692"/>
                  </a:lnTo>
                  <a:lnTo>
                    <a:pt x="27713" y="101077"/>
                  </a:lnTo>
                  <a:lnTo>
                    <a:pt x="74882" y="85116"/>
                  </a:lnTo>
                  <a:lnTo>
                    <a:pt x="121714" y="66622"/>
                  </a:lnTo>
                  <a:lnTo>
                    <a:pt x="158912" y="53965"/>
                  </a:lnTo>
                  <a:lnTo>
                    <a:pt x="199421" y="41273"/>
                  </a:lnTo>
                  <a:lnTo>
                    <a:pt x="240819" y="31397"/>
                  </a:lnTo>
                  <a:lnTo>
                    <a:pt x="284392" y="24076"/>
                  </a:lnTo>
                  <a:lnTo>
                    <a:pt x="331177" y="18984"/>
                  </a:lnTo>
                  <a:lnTo>
                    <a:pt x="378362" y="11707"/>
                  </a:lnTo>
                  <a:lnTo>
                    <a:pt x="418570" y="4900"/>
                  </a:lnTo>
                  <a:lnTo>
                    <a:pt x="457087" y="968"/>
                  </a:lnTo>
                  <a:lnTo>
                    <a:pt x="495269" y="191"/>
                  </a:lnTo>
                  <a:lnTo>
                    <a:pt x="542076" y="17"/>
                  </a:lnTo>
                  <a:lnTo>
                    <a:pt x="588283" y="0"/>
                  </a:lnTo>
                  <a:lnTo>
                    <a:pt x="592210" y="0"/>
                  </a:lnTo>
                  <a:lnTo>
                    <a:pt x="594828" y="1059"/>
                  </a:lnTo>
                  <a:lnTo>
                    <a:pt x="596574" y="2822"/>
                  </a:lnTo>
                  <a:lnTo>
                    <a:pt x="597737" y="5057"/>
                  </a:lnTo>
                  <a:lnTo>
                    <a:pt x="599571" y="6546"/>
                  </a:lnTo>
                  <a:lnTo>
                    <a:pt x="604431" y="8201"/>
                  </a:lnTo>
                  <a:lnTo>
                    <a:pt x="606150" y="9701"/>
                  </a:lnTo>
                  <a:lnTo>
                    <a:pt x="609136" y="17610"/>
                  </a:lnTo>
                  <a:lnTo>
                    <a:pt x="601991" y="29222"/>
                  </a:lnTo>
                  <a:lnTo>
                    <a:pt x="600064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1" name="SMARTInkShape-2180"/>
            <p:cNvSpPr/>
            <p:nvPr>
              <p:custDataLst>
                <p:tags r:id="rId122"/>
              </p:custDataLst>
            </p:nvPr>
          </p:nvSpPr>
          <p:spPr>
            <a:xfrm>
              <a:off x="3871220" y="857250"/>
              <a:ext cx="672206" cy="695039"/>
            </a:xfrm>
            <a:custGeom>
              <a:avLst/>
              <a:gdLst/>
              <a:ahLst/>
              <a:cxnLst/>
              <a:rect l="0" t="0" r="0" b="0"/>
              <a:pathLst>
                <a:path w="672206" h="695039">
                  <a:moveTo>
                    <a:pt x="167380" y="0"/>
                  </a:moveTo>
                  <a:lnTo>
                    <a:pt x="167380" y="0"/>
                  </a:lnTo>
                  <a:lnTo>
                    <a:pt x="153191" y="14189"/>
                  </a:lnTo>
                  <a:lnTo>
                    <a:pt x="150490" y="19712"/>
                  </a:lnTo>
                  <a:lnTo>
                    <a:pt x="149771" y="22666"/>
                  </a:lnTo>
                  <a:lnTo>
                    <a:pt x="143700" y="31881"/>
                  </a:lnTo>
                  <a:lnTo>
                    <a:pt x="100700" y="79023"/>
                  </a:lnTo>
                  <a:lnTo>
                    <a:pt x="68955" y="125560"/>
                  </a:lnTo>
                  <a:lnTo>
                    <a:pt x="40380" y="172871"/>
                  </a:lnTo>
                  <a:lnTo>
                    <a:pt x="36852" y="183018"/>
                  </a:lnTo>
                  <a:lnTo>
                    <a:pt x="29531" y="206779"/>
                  </a:lnTo>
                  <a:lnTo>
                    <a:pt x="9611" y="242206"/>
                  </a:lnTo>
                  <a:lnTo>
                    <a:pt x="5617" y="287079"/>
                  </a:lnTo>
                  <a:lnTo>
                    <a:pt x="0" y="308865"/>
                  </a:lnTo>
                  <a:lnTo>
                    <a:pt x="5272" y="355448"/>
                  </a:lnTo>
                  <a:lnTo>
                    <a:pt x="6459" y="368372"/>
                  </a:lnTo>
                  <a:lnTo>
                    <a:pt x="21263" y="415813"/>
                  </a:lnTo>
                  <a:lnTo>
                    <a:pt x="24603" y="431649"/>
                  </a:lnTo>
                  <a:lnTo>
                    <a:pt x="39609" y="461337"/>
                  </a:lnTo>
                  <a:lnTo>
                    <a:pt x="53685" y="504881"/>
                  </a:lnTo>
                  <a:lnTo>
                    <a:pt x="75340" y="549278"/>
                  </a:lnTo>
                  <a:lnTo>
                    <a:pt x="84493" y="559154"/>
                  </a:lnTo>
                  <a:lnTo>
                    <a:pt x="94558" y="568130"/>
                  </a:lnTo>
                  <a:lnTo>
                    <a:pt x="112465" y="588316"/>
                  </a:lnTo>
                  <a:lnTo>
                    <a:pt x="154811" y="612644"/>
                  </a:lnTo>
                  <a:lnTo>
                    <a:pt x="199137" y="634993"/>
                  </a:lnTo>
                  <a:lnTo>
                    <a:pt x="243776" y="652991"/>
                  </a:lnTo>
                  <a:lnTo>
                    <a:pt x="285652" y="663399"/>
                  </a:lnTo>
                  <a:lnTo>
                    <a:pt x="332633" y="673002"/>
                  </a:lnTo>
                  <a:lnTo>
                    <a:pt x="380201" y="682534"/>
                  </a:lnTo>
                  <a:lnTo>
                    <a:pt x="427821" y="692059"/>
                  </a:lnTo>
                  <a:lnTo>
                    <a:pt x="475446" y="695038"/>
                  </a:lnTo>
                  <a:lnTo>
                    <a:pt x="500664" y="694182"/>
                  </a:lnTo>
                  <a:lnTo>
                    <a:pt x="548289" y="685617"/>
                  </a:lnTo>
                  <a:lnTo>
                    <a:pt x="595914" y="669630"/>
                  </a:lnTo>
                  <a:lnTo>
                    <a:pt x="617263" y="659254"/>
                  </a:lnTo>
                  <a:lnTo>
                    <a:pt x="635936" y="643245"/>
                  </a:lnTo>
                  <a:lnTo>
                    <a:pt x="655084" y="621694"/>
                  </a:lnTo>
                  <a:lnTo>
                    <a:pt x="672205" y="609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33" name="SMARTInkShape-2181"/>
          <p:cNvSpPr/>
          <p:nvPr>
            <p:custDataLst>
              <p:tags r:id="rId2"/>
            </p:custDataLst>
          </p:nvPr>
        </p:nvSpPr>
        <p:spPr>
          <a:xfrm>
            <a:off x="371475" y="6210693"/>
            <a:ext cx="95251" cy="132958"/>
          </a:xfrm>
          <a:custGeom>
            <a:avLst/>
            <a:gdLst/>
            <a:ahLst/>
            <a:cxnLst/>
            <a:rect l="0" t="0" r="0" b="0"/>
            <a:pathLst>
              <a:path w="95251" h="132958">
                <a:moveTo>
                  <a:pt x="19050" y="75807"/>
                </a:moveTo>
                <a:lnTo>
                  <a:pt x="19050" y="75807"/>
                </a:lnTo>
                <a:lnTo>
                  <a:pt x="10849" y="75807"/>
                </a:lnTo>
                <a:lnTo>
                  <a:pt x="10408" y="76865"/>
                </a:lnTo>
                <a:lnTo>
                  <a:pt x="9559" y="84939"/>
                </a:lnTo>
                <a:lnTo>
                  <a:pt x="9526" y="76190"/>
                </a:lnTo>
                <a:lnTo>
                  <a:pt x="0" y="75807"/>
                </a:lnTo>
                <a:lnTo>
                  <a:pt x="0" y="80863"/>
                </a:lnTo>
                <a:lnTo>
                  <a:pt x="1058" y="82352"/>
                </a:lnTo>
                <a:lnTo>
                  <a:pt x="2822" y="83346"/>
                </a:lnTo>
                <a:lnTo>
                  <a:pt x="5056" y="84008"/>
                </a:lnTo>
                <a:lnTo>
                  <a:pt x="6546" y="85508"/>
                </a:lnTo>
                <a:lnTo>
                  <a:pt x="9133" y="93417"/>
                </a:lnTo>
                <a:lnTo>
                  <a:pt x="9409" y="99487"/>
                </a:lnTo>
                <a:lnTo>
                  <a:pt x="10506" y="101119"/>
                </a:lnTo>
                <a:lnTo>
                  <a:pt x="12295" y="102207"/>
                </a:lnTo>
                <a:lnTo>
                  <a:pt x="14547" y="102931"/>
                </a:lnTo>
                <a:lnTo>
                  <a:pt x="16048" y="104473"/>
                </a:lnTo>
                <a:lnTo>
                  <a:pt x="17716" y="109010"/>
                </a:lnTo>
                <a:lnTo>
                  <a:pt x="19219" y="110642"/>
                </a:lnTo>
                <a:lnTo>
                  <a:pt x="23711" y="112456"/>
                </a:lnTo>
                <a:lnTo>
                  <a:pt x="25332" y="113998"/>
                </a:lnTo>
                <a:lnTo>
                  <a:pt x="28148" y="121981"/>
                </a:lnTo>
                <a:lnTo>
                  <a:pt x="31207" y="122787"/>
                </a:lnTo>
                <a:lnTo>
                  <a:pt x="33505" y="123002"/>
                </a:lnTo>
                <a:lnTo>
                  <a:pt x="35037" y="124204"/>
                </a:lnTo>
                <a:lnTo>
                  <a:pt x="37980" y="132553"/>
                </a:lnTo>
                <a:lnTo>
                  <a:pt x="57150" y="132957"/>
                </a:lnTo>
                <a:lnTo>
                  <a:pt x="57150" y="91643"/>
                </a:lnTo>
                <a:lnTo>
                  <a:pt x="59972" y="85315"/>
                </a:lnTo>
                <a:lnTo>
                  <a:pt x="63696" y="78975"/>
                </a:lnTo>
                <a:lnTo>
                  <a:pt x="66851" y="69455"/>
                </a:lnTo>
                <a:lnTo>
                  <a:pt x="72960" y="59932"/>
                </a:lnTo>
                <a:lnTo>
                  <a:pt x="76298" y="50407"/>
                </a:lnTo>
                <a:lnTo>
                  <a:pt x="82462" y="40882"/>
                </a:lnTo>
                <a:lnTo>
                  <a:pt x="84275" y="34532"/>
                </a:lnTo>
                <a:lnTo>
                  <a:pt x="85816" y="32415"/>
                </a:lnTo>
                <a:lnTo>
                  <a:pt x="87903" y="31004"/>
                </a:lnTo>
                <a:lnTo>
                  <a:pt x="90352" y="30063"/>
                </a:lnTo>
                <a:lnTo>
                  <a:pt x="91985" y="28378"/>
                </a:lnTo>
                <a:lnTo>
                  <a:pt x="94820" y="20146"/>
                </a:lnTo>
                <a:lnTo>
                  <a:pt x="95250" y="0"/>
                </a:lnTo>
                <a:lnTo>
                  <a:pt x="95250" y="18541"/>
                </a:lnTo>
                <a:lnTo>
                  <a:pt x="85725" y="18657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642" name="SMARTInkShape-Group456"/>
          <p:cNvGrpSpPr/>
          <p:nvPr/>
        </p:nvGrpSpPr>
        <p:grpSpPr>
          <a:xfrm>
            <a:off x="1038260" y="1543598"/>
            <a:ext cx="1047551" cy="359468"/>
            <a:chOff x="1038260" y="1543598"/>
            <a:chExt cx="1047551" cy="359468"/>
          </a:xfrm>
        </p:grpSpPr>
        <p:sp>
          <p:nvSpPr>
            <p:cNvPr id="20634" name="SMARTInkShape-2182"/>
            <p:cNvSpPr/>
            <p:nvPr>
              <p:custDataLst>
                <p:tags r:id="rId113"/>
              </p:custDataLst>
            </p:nvPr>
          </p:nvSpPr>
          <p:spPr>
            <a:xfrm>
              <a:off x="1038260" y="1611063"/>
              <a:ext cx="180941" cy="112951"/>
            </a:xfrm>
            <a:custGeom>
              <a:avLst/>
              <a:gdLst/>
              <a:ahLst/>
              <a:cxnLst/>
              <a:rect l="0" t="0" r="0" b="0"/>
              <a:pathLst>
                <a:path w="180941" h="112951">
                  <a:moveTo>
                    <a:pt x="19015" y="8187"/>
                  </a:moveTo>
                  <a:lnTo>
                    <a:pt x="19015" y="8187"/>
                  </a:lnTo>
                  <a:lnTo>
                    <a:pt x="10814" y="8187"/>
                  </a:lnTo>
                  <a:lnTo>
                    <a:pt x="10373" y="9245"/>
                  </a:lnTo>
                  <a:lnTo>
                    <a:pt x="9491" y="55818"/>
                  </a:lnTo>
                  <a:lnTo>
                    <a:pt x="9491" y="58991"/>
                  </a:lnTo>
                  <a:lnTo>
                    <a:pt x="6668" y="65339"/>
                  </a:lnTo>
                  <a:lnTo>
                    <a:pt x="2944" y="71688"/>
                  </a:lnTo>
                  <a:lnTo>
                    <a:pt x="848" y="82271"/>
                  </a:lnTo>
                  <a:lnTo>
                    <a:pt x="0" y="107544"/>
                  </a:lnTo>
                  <a:lnTo>
                    <a:pt x="1046" y="109350"/>
                  </a:lnTo>
                  <a:lnTo>
                    <a:pt x="2803" y="110554"/>
                  </a:lnTo>
                  <a:lnTo>
                    <a:pt x="8169" y="112486"/>
                  </a:lnTo>
                  <a:lnTo>
                    <a:pt x="26789" y="112950"/>
                  </a:lnTo>
                  <a:lnTo>
                    <a:pt x="42344" y="105355"/>
                  </a:lnTo>
                  <a:lnTo>
                    <a:pt x="88858" y="62158"/>
                  </a:lnTo>
                  <a:lnTo>
                    <a:pt x="100505" y="42915"/>
                  </a:lnTo>
                  <a:lnTo>
                    <a:pt x="102858" y="34911"/>
                  </a:lnTo>
                  <a:lnTo>
                    <a:pt x="104544" y="32353"/>
                  </a:lnTo>
                  <a:lnTo>
                    <a:pt x="106726" y="30647"/>
                  </a:lnTo>
                  <a:lnTo>
                    <a:pt x="109239" y="29511"/>
                  </a:lnTo>
                  <a:lnTo>
                    <a:pt x="110914" y="27695"/>
                  </a:lnTo>
                  <a:lnTo>
                    <a:pt x="112776" y="22854"/>
                  </a:lnTo>
                  <a:lnTo>
                    <a:pt x="114254" y="8343"/>
                  </a:lnTo>
                  <a:lnTo>
                    <a:pt x="106063" y="0"/>
                  </a:lnTo>
                  <a:lnTo>
                    <a:pt x="105622" y="612"/>
                  </a:lnTo>
                  <a:lnTo>
                    <a:pt x="105132" y="4115"/>
                  </a:lnTo>
                  <a:lnTo>
                    <a:pt x="103943" y="5472"/>
                  </a:lnTo>
                  <a:lnTo>
                    <a:pt x="99800" y="6980"/>
                  </a:lnTo>
                  <a:lnTo>
                    <a:pt x="98271" y="8441"/>
                  </a:lnTo>
                  <a:lnTo>
                    <a:pt x="95618" y="16282"/>
                  </a:lnTo>
                  <a:lnTo>
                    <a:pt x="95334" y="22345"/>
                  </a:lnTo>
                  <a:lnTo>
                    <a:pt x="92446" y="27885"/>
                  </a:lnTo>
                  <a:lnTo>
                    <a:pt x="88692" y="33875"/>
                  </a:lnTo>
                  <a:lnTo>
                    <a:pt x="87024" y="40065"/>
                  </a:lnTo>
                  <a:lnTo>
                    <a:pt x="87638" y="43197"/>
                  </a:lnTo>
                  <a:lnTo>
                    <a:pt x="93405" y="55829"/>
                  </a:lnTo>
                  <a:lnTo>
                    <a:pt x="94008" y="58998"/>
                  </a:lnTo>
                  <a:lnTo>
                    <a:pt x="104845" y="80155"/>
                  </a:lnTo>
                  <a:lnTo>
                    <a:pt x="106927" y="81565"/>
                  </a:lnTo>
                  <a:lnTo>
                    <a:pt x="112062" y="84191"/>
                  </a:lnTo>
                  <a:lnTo>
                    <a:pt x="120903" y="90561"/>
                  </a:lnTo>
                  <a:lnTo>
                    <a:pt x="130225" y="92919"/>
                  </a:lnTo>
                  <a:lnTo>
                    <a:pt x="136528" y="93471"/>
                  </a:lnTo>
                  <a:lnTo>
                    <a:pt x="142857" y="90894"/>
                  </a:lnTo>
                  <a:lnTo>
                    <a:pt x="149197" y="87279"/>
                  </a:lnTo>
                  <a:lnTo>
                    <a:pt x="180940" y="748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5" name="SMARTInkShape-2183"/>
            <p:cNvSpPr/>
            <p:nvPr>
              <p:custDataLst>
                <p:tags r:id="rId114"/>
              </p:custDataLst>
            </p:nvPr>
          </p:nvSpPr>
          <p:spPr>
            <a:xfrm>
              <a:off x="1219201" y="1609725"/>
              <a:ext cx="114286" cy="205140"/>
            </a:xfrm>
            <a:custGeom>
              <a:avLst/>
              <a:gdLst/>
              <a:ahLst/>
              <a:cxnLst/>
              <a:rect l="0" t="0" r="0" b="0"/>
              <a:pathLst>
                <a:path w="114286" h="205140">
                  <a:moveTo>
                    <a:pt x="28574" y="9525"/>
                  </a:moveTo>
                  <a:lnTo>
                    <a:pt x="28574" y="9525"/>
                  </a:lnTo>
                  <a:lnTo>
                    <a:pt x="126" y="9525"/>
                  </a:lnTo>
                  <a:lnTo>
                    <a:pt x="0" y="116"/>
                  </a:lnTo>
                  <a:lnTo>
                    <a:pt x="44718" y="0"/>
                  </a:lnTo>
                  <a:lnTo>
                    <a:pt x="55303" y="0"/>
                  </a:lnTo>
                  <a:lnTo>
                    <a:pt x="55919" y="1058"/>
                  </a:lnTo>
                  <a:lnTo>
                    <a:pt x="56602" y="5056"/>
                  </a:lnTo>
                  <a:lnTo>
                    <a:pt x="57842" y="6546"/>
                  </a:lnTo>
                  <a:lnTo>
                    <a:pt x="65302" y="9132"/>
                  </a:lnTo>
                  <a:lnTo>
                    <a:pt x="66064" y="12173"/>
                  </a:lnTo>
                  <a:lnTo>
                    <a:pt x="66554" y="17692"/>
                  </a:lnTo>
                  <a:lnTo>
                    <a:pt x="65535" y="18144"/>
                  </a:lnTo>
                  <a:lnTo>
                    <a:pt x="61582" y="18648"/>
                  </a:lnTo>
                  <a:lnTo>
                    <a:pt x="60104" y="19840"/>
                  </a:lnTo>
                  <a:lnTo>
                    <a:pt x="57538" y="27216"/>
                  </a:lnTo>
                  <a:lnTo>
                    <a:pt x="54500" y="27971"/>
                  </a:lnTo>
                  <a:lnTo>
                    <a:pt x="52208" y="28172"/>
                  </a:lnTo>
                  <a:lnTo>
                    <a:pt x="50680" y="29365"/>
                  </a:lnTo>
                  <a:lnTo>
                    <a:pt x="48982" y="33512"/>
                  </a:lnTo>
                  <a:lnTo>
                    <a:pt x="47471" y="35041"/>
                  </a:lnTo>
                  <a:lnTo>
                    <a:pt x="42970" y="36741"/>
                  </a:lnTo>
                  <a:lnTo>
                    <a:pt x="41346" y="38252"/>
                  </a:lnTo>
                  <a:lnTo>
                    <a:pt x="38136" y="47498"/>
                  </a:lnTo>
                  <a:lnTo>
                    <a:pt x="38102" y="55815"/>
                  </a:lnTo>
                  <a:lnTo>
                    <a:pt x="39160" y="56260"/>
                  </a:lnTo>
                  <a:lnTo>
                    <a:pt x="73111" y="58206"/>
                  </a:lnTo>
                  <a:lnTo>
                    <a:pt x="85741" y="64689"/>
                  </a:lnTo>
                  <a:lnTo>
                    <a:pt x="93371" y="66283"/>
                  </a:lnTo>
                  <a:lnTo>
                    <a:pt x="102482" y="73143"/>
                  </a:lnTo>
                  <a:lnTo>
                    <a:pt x="108342" y="74842"/>
                  </a:lnTo>
                  <a:lnTo>
                    <a:pt x="110327" y="76353"/>
                  </a:lnTo>
                  <a:lnTo>
                    <a:pt x="112534" y="80854"/>
                  </a:lnTo>
                  <a:lnTo>
                    <a:pt x="114285" y="117486"/>
                  </a:lnTo>
                  <a:lnTo>
                    <a:pt x="111471" y="123830"/>
                  </a:lnTo>
                  <a:lnTo>
                    <a:pt x="80400" y="167392"/>
                  </a:lnTo>
                  <a:lnTo>
                    <a:pt x="74207" y="180801"/>
                  </a:lnTo>
                  <a:lnTo>
                    <a:pt x="52010" y="205139"/>
                  </a:lnTo>
                  <a:lnTo>
                    <a:pt x="76199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6" name="SMARTInkShape-2184"/>
            <p:cNvSpPr/>
            <p:nvPr>
              <p:custDataLst>
                <p:tags r:id="rId115"/>
              </p:custDataLst>
            </p:nvPr>
          </p:nvSpPr>
          <p:spPr>
            <a:xfrm>
              <a:off x="1524393" y="1600200"/>
              <a:ext cx="75808" cy="302866"/>
            </a:xfrm>
            <a:custGeom>
              <a:avLst/>
              <a:gdLst/>
              <a:ahLst/>
              <a:cxnLst/>
              <a:rect l="0" t="0" r="0" b="0"/>
              <a:pathLst>
                <a:path w="75808" h="302866">
                  <a:moveTo>
                    <a:pt x="75807" y="0"/>
                  </a:moveTo>
                  <a:lnTo>
                    <a:pt x="75807" y="0"/>
                  </a:lnTo>
                  <a:lnTo>
                    <a:pt x="70750" y="5056"/>
                  </a:lnTo>
                  <a:lnTo>
                    <a:pt x="65446" y="7539"/>
                  </a:lnTo>
                  <a:lnTo>
                    <a:pt x="58473" y="9132"/>
                  </a:lnTo>
                  <a:lnTo>
                    <a:pt x="49492" y="15994"/>
                  </a:lnTo>
                  <a:lnTo>
                    <a:pt x="40611" y="19203"/>
                  </a:lnTo>
                  <a:lnTo>
                    <a:pt x="34412" y="23704"/>
                  </a:lnTo>
                  <a:lnTo>
                    <a:pt x="30950" y="29232"/>
                  </a:lnTo>
                  <a:lnTo>
                    <a:pt x="19648" y="64760"/>
                  </a:lnTo>
                  <a:lnTo>
                    <a:pt x="13731" y="105777"/>
                  </a:lnTo>
                  <a:lnTo>
                    <a:pt x="9738" y="152532"/>
                  </a:lnTo>
                  <a:lnTo>
                    <a:pt x="9212" y="200042"/>
                  </a:lnTo>
                  <a:lnTo>
                    <a:pt x="6326" y="235306"/>
                  </a:lnTo>
                  <a:lnTo>
                    <a:pt x="492" y="268445"/>
                  </a:lnTo>
                  <a:lnTo>
                    <a:pt x="0" y="277354"/>
                  </a:lnTo>
                  <a:lnTo>
                    <a:pt x="2604" y="284841"/>
                  </a:lnTo>
                  <a:lnTo>
                    <a:pt x="6231" y="291696"/>
                  </a:lnTo>
                  <a:lnTo>
                    <a:pt x="8749" y="302865"/>
                  </a:lnTo>
                  <a:lnTo>
                    <a:pt x="9935" y="302452"/>
                  </a:lnTo>
                  <a:lnTo>
                    <a:pt x="14075" y="299170"/>
                  </a:lnTo>
                  <a:lnTo>
                    <a:pt x="16621" y="294184"/>
                  </a:lnTo>
                  <a:lnTo>
                    <a:pt x="17299" y="291373"/>
                  </a:lnTo>
                  <a:lnTo>
                    <a:pt x="28182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7" name="SMARTInkShape-2185"/>
            <p:cNvSpPr/>
            <p:nvPr>
              <p:custDataLst>
                <p:tags r:id="rId116"/>
              </p:custDataLst>
            </p:nvPr>
          </p:nvSpPr>
          <p:spPr>
            <a:xfrm>
              <a:off x="1428878" y="1590675"/>
              <a:ext cx="104648" cy="95251"/>
            </a:xfrm>
            <a:custGeom>
              <a:avLst/>
              <a:gdLst/>
              <a:ahLst/>
              <a:cxnLst/>
              <a:rect l="0" t="0" r="0" b="0"/>
              <a:pathLst>
                <a:path w="104648" h="95251">
                  <a:moveTo>
                    <a:pt x="47497" y="0"/>
                  </a:moveTo>
                  <a:lnTo>
                    <a:pt x="47497" y="0"/>
                  </a:lnTo>
                  <a:lnTo>
                    <a:pt x="20754" y="0"/>
                  </a:lnTo>
                  <a:lnTo>
                    <a:pt x="10882" y="16402"/>
                  </a:lnTo>
                  <a:lnTo>
                    <a:pt x="9329" y="17285"/>
                  </a:lnTo>
                  <a:lnTo>
                    <a:pt x="0" y="19030"/>
                  </a:lnTo>
                  <a:lnTo>
                    <a:pt x="4967" y="19044"/>
                  </a:lnTo>
                  <a:lnTo>
                    <a:pt x="6443" y="17988"/>
                  </a:lnTo>
                  <a:lnTo>
                    <a:pt x="8084" y="13992"/>
                  </a:lnTo>
                  <a:lnTo>
                    <a:pt x="9580" y="12503"/>
                  </a:lnTo>
                  <a:lnTo>
                    <a:pt x="17483" y="9917"/>
                  </a:lnTo>
                  <a:lnTo>
                    <a:pt x="23552" y="9641"/>
                  </a:lnTo>
                  <a:lnTo>
                    <a:pt x="29094" y="6754"/>
                  </a:lnTo>
                  <a:lnTo>
                    <a:pt x="35085" y="3002"/>
                  </a:lnTo>
                  <a:lnTo>
                    <a:pt x="47554" y="593"/>
                  </a:lnTo>
                  <a:lnTo>
                    <a:pt x="75941" y="0"/>
                  </a:lnTo>
                  <a:lnTo>
                    <a:pt x="76033" y="5057"/>
                  </a:lnTo>
                  <a:lnTo>
                    <a:pt x="73233" y="10361"/>
                  </a:lnTo>
                  <a:lnTo>
                    <a:pt x="67868" y="17334"/>
                  </a:lnTo>
                  <a:lnTo>
                    <a:pt x="65750" y="26315"/>
                  </a:lnTo>
                  <a:lnTo>
                    <a:pt x="60078" y="35196"/>
                  </a:lnTo>
                  <a:lnTo>
                    <a:pt x="57927" y="45589"/>
                  </a:lnTo>
                  <a:lnTo>
                    <a:pt x="57032" y="83728"/>
                  </a:lnTo>
                  <a:lnTo>
                    <a:pt x="62082" y="90190"/>
                  </a:lnTo>
                  <a:lnTo>
                    <a:pt x="67384" y="93001"/>
                  </a:lnTo>
                  <a:lnTo>
                    <a:pt x="85670" y="95053"/>
                  </a:lnTo>
                  <a:lnTo>
                    <a:pt x="104647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8" name="SMARTInkShape-2186"/>
            <p:cNvSpPr/>
            <p:nvPr>
              <p:custDataLst>
                <p:tags r:id="rId117"/>
              </p:custDataLst>
            </p:nvPr>
          </p:nvSpPr>
          <p:spPr>
            <a:xfrm>
              <a:off x="1571626" y="1638300"/>
              <a:ext cx="76200" cy="28576"/>
            </a:xfrm>
            <a:custGeom>
              <a:avLst/>
              <a:gdLst/>
              <a:ahLst/>
              <a:cxnLst/>
              <a:rect l="0" t="0" r="0" b="0"/>
              <a:pathLst>
                <a:path w="76200" h="28576">
                  <a:moveTo>
                    <a:pt x="19049" y="28575"/>
                  </a:moveTo>
                  <a:lnTo>
                    <a:pt x="19049" y="28575"/>
                  </a:lnTo>
                  <a:lnTo>
                    <a:pt x="19049" y="14386"/>
                  </a:lnTo>
                  <a:lnTo>
                    <a:pt x="17991" y="12765"/>
                  </a:lnTo>
                  <a:lnTo>
                    <a:pt x="16227" y="11685"/>
                  </a:lnTo>
                  <a:lnTo>
                    <a:pt x="9348" y="9809"/>
                  </a:lnTo>
                  <a:lnTo>
                    <a:pt x="0" y="9525"/>
                  </a:lnTo>
                  <a:lnTo>
                    <a:pt x="22389" y="9525"/>
                  </a:lnTo>
                  <a:lnTo>
                    <a:pt x="28647" y="6703"/>
                  </a:lnTo>
                  <a:lnTo>
                    <a:pt x="34957" y="2979"/>
                  </a:lnTo>
                  <a:lnTo>
                    <a:pt x="47630" y="589"/>
                  </a:lnTo>
                  <a:lnTo>
                    <a:pt x="761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9" name="SMARTInkShape-2187"/>
            <p:cNvSpPr/>
            <p:nvPr>
              <p:custDataLst>
                <p:tags r:id="rId118"/>
              </p:custDataLst>
            </p:nvPr>
          </p:nvSpPr>
          <p:spPr>
            <a:xfrm>
              <a:off x="1630099" y="1676400"/>
              <a:ext cx="27252" cy="33986"/>
            </a:xfrm>
            <a:custGeom>
              <a:avLst/>
              <a:gdLst/>
              <a:ahLst/>
              <a:cxnLst/>
              <a:rect l="0" t="0" r="0" b="0"/>
              <a:pathLst>
                <a:path w="27252" h="33986">
                  <a:moveTo>
                    <a:pt x="8201" y="0"/>
                  </a:moveTo>
                  <a:lnTo>
                    <a:pt x="8201" y="0"/>
                  </a:lnTo>
                  <a:lnTo>
                    <a:pt x="8201" y="8201"/>
                  </a:lnTo>
                  <a:lnTo>
                    <a:pt x="0" y="17610"/>
                  </a:lnTo>
                  <a:lnTo>
                    <a:pt x="617" y="18090"/>
                  </a:lnTo>
                  <a:lnTo>
                    <a:pt x="6993" y="18923"/>
                  </a:lnTo>
                  <a:lnTo>
                    <a:pt x="7664" y="21816"/>
                  </a:lnTo>
                  <a:lnTo>
                    <a:pt x="8169" y="28179"/>
                  </a:lnTo>
                  <a:lnTo>
                    <a:pt x="13248" y="33514"/>
                  </a:lnTo>
                  <a:lnTo>
                    <a:pt x="14741" y="33985"/>
                  </a:lnTo>
                  <a:lnTo>
                    <a:pt x="15736" y="33240"/>
                  </a:lnTo>
                  <a:lnTo>
                    <a:pt x="16399" y="31685"/>
                  </a:lnTo>
                  <a:lnTo>
                    <a:pt x="17899" y="30648"/>
                  </a:lnTo>
                  <a:lnTo>
                    <a:pt x="27251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0" name="SMARTInkShape-2188"/>
            <p:cNvSpPr/>
            <p:nvPr>
              <p:custDataLst>
                <p:tags r:id="rId119"/>
              </p:custDataLst>
            </p:nvPr>
          </p:nvSpPr>
          <p:spPr>
            <a:xfrm>
              <a:off x="1924519" y="1543598"/>
              <a:ext cx="161292" cy="247103"/>
            </a:xfrm>
            <a:custGeom>
              <a:avLst/>
              <a:gdLst/>
              <a:ahLst/>
              <a:cxnLst/>
              <a:rect l="0" t="0" r="0" b="0"/>
              <a:pathLst>
                <a:path w="161292" h="247103">
                  <a:moveTo>
                    <a:pt x="37631" y="113752"/>
                  </a:moveTo>
                  <a:lnTo>
                    <a:pt x="37631" y="113752"/>
                  </a:lnTo>
                  <a:lnTo>
                    <a:pt x="47040" y="113752"/>
                  </a:lnTo>
                  <a:lnTo>
                    <a:pt x="47156" y="104261"/>
                  </a:lnTo>
                  <a:lnTo>
                    <a:pt x="47156" y="122850"/>
                  </a:lnTo>
                  <a:lnTo>
                    <a:pt x="52213" y="123150"/>
                  </a:lnTo>
                  <a:lnTo>
                    <a:pt x="53702" y="124251"/>
                  </a:lnTo>
                  <a:lnTo>
                    <a:pt x="56289" y="131467"/>
                  </a:lnTo>
                  <a:lnTo>
                    <a:pt x="59329" y="132208"/>
                  </a:lnTo>
                  <a:lnTo>
                    <a:pt x="61621" y="132406"/>
                  </a:lnTo>
                  <a:lnTo>
                    <a:pt x="66991" y="129804"/>
                  </a:lnTo>
                  <a:lnTo>
                    <a:pt x="74004" y="124566"/>
                  </a:lnTo>
                  <a:lnTo>
                    <a:pt x="82994" y="122473"/>
                  </a:lnTo>
                  <a:lnTo>
                    <a:pt x="91877" y="116806"/>
                  </a:lnTo>
                  <a:lnTo>
                    <a:pt x="98076" y="115109"/>
                  </a:lnTo>
                  <a:lnTo>
                    <a:pt x="100153" y="113599"/>
                  </a:lnTo>
                  <a:lnTo>
                    <a:pt x="101537" y="111533"/>
                  </a:lnTo>
                  <a:lnTo>
                    <a:pt x="104134" y="106416"/>
                  </a:lnTo>
                  <a:lnTo>
                    <a:pt x="119386" y="88265"/>
                  </a:lnTo>
                  <a:lnTo>
                    <a:pt x="125394" y="75635"/>
                  </a:lnTo>
                  <a:lnTo>
                    <a:pt x="129553" y="69294"/>
                  </a:lnTo>
                  <a:lnTo>
                    <a:pt x="131895" y="58716"/>
                  </a:lnTo>
                  <a:lnTo>
                    <a:pt x="133647" y="43705"/>
                  </a:lnTo>
                  <a:lnTo>
                    <a:pt x="137807" y="35701"/>
                  </a:lnTo>
                  <a:lnTo>
                    <a:pt x="138282" y="33143"/>
                  </a:lnTo>
                  <a:lnTo>
                    <a:pt x="137540" y="31438"/>
                  </a:lnTo>
                  <a:lnTo>
                    <a:pt x="135987" y="30301"/>
                  </a:lnTo>
                  <a:lnTo>
                    <a:pt x="136010" y="28485"/>
                  </a:lnTo>
                  <a:lnTo>
                    <a:pt x="138858" y="23644"/>
                  </a:lnTo>
                  <a:lnTo>
                    <a:pt x="138982" y="20872"/>
                  </a:lnTo>
                  <a:lnTo>
                    <a:pt x="136298" y="14969"/>
                  </a:lnTo>
                  <a:lnTo>
                    <a:pt x="124980" y="1302"/>
                  </a:lnTo>
                  <a:lnTo>
                    <a:pt x="121256" y="274"/>
                  </a:lnTo>
                  <a:lnTo>
                    <a:pt x="118781" y="0"/>
                  </a:lnTo>
                  <a:lnTo>
                    <a:pt x="113209" y="2518"/>
                  </a:lnTo>
                  <a:lnTo>
                    <a:pt x="107204" y="6106"/>
                  </a:lnTo>
                  <a:lnTo>
                    <a:pt x="97874" y="9185"/>
                  </a:lnTo>
                  <a:lnTo>
                    <a:pt x="62833" y="35523"/>
                  </a:lnTo>
                  <a:lnTo>
                    <a:pt x="44922" y="54633"/>
                  </a:lnTo>
                  <a:lnTo>
                    <a:pt x="39316" y="58465"/>
                  </a:lnTo>
                  <a:lnTo>
                    <a:pt x="35580" y="63135"/>
                  </a:lnTo>
                  <a:lnTo>
                    <a:pt x="28204" y="78764"/>
                  </a:lnTo>
                  <a:lnTo>
                    <a:pt x="15670" y="91626"/>
                  </a:lnTo>
                  <a:lnTo>
                    <a:pt x="1113" y="126022"/>
                  </a:lnTo>
                  <a:lnTo>
                    <a:pt x="0" y="135849"/>
                  </a:lnTo>
                  <a:lnTo>
                    <a:pt x="2562" y="142270"/>
                  </a:lnTo>
                  <a:lnTo>
                    <a:pt x="4726" y="145464"/>
                  </a:lnTo>
                  <a:lnTo>
                    <a:pt x="7228" y="147593"/>
                  </a:lnTo>
                  <a:lnTo>
                    <a:pt x="21933" y="156348"/>
                  </a:lnTo>
                  <a:lnTo>
                    <a:pt x="25049" y="156966"/>
                  </a:lnTo>
                  <a:lnTo>
                    <a:pt x="28185" y="156320"/>
                  </a:lnTo>
                  <a:lnTo>
                    <a:pt x="34491" y="153838"/>
                  </a:lnTo>
                  <a:lnTo>
                    <a:pt x="64914" y="146873"/>
                  </a:lnTo>
                  <a:lnTo>
                    <a:pt x="109696" y="116896"/>
                  </a:lnTo>
                  <a:lnTo>
                    <a:pt x="157220" y="70360"/>
                  </a:lnTo>
                  <a:lnTo>
                    <a:pt x="159574" y="68008"/>
                  </a:lnTo>
                  <a:lnTo>
                    <a:pt x="160619" y="64141"/>
                  </a:lnTo>
                  <a:lnTo>
                    <a:pt x="161291" y="58091"/>
                  </a:lnTo>
                  <a:lnTo>
                    <a:pt x="158560" y="60086"/>
                  </a:lnTo>
                  <a:lnTo>
                    <a:pt x="156350" y="62100"/>
                  </a:lnTo>
                  <a:lnTo>
                    <a:pt x="151073" y="64337"/>
                  </a:lnTo>
                  <a:lnTo>
                    <a:pt x="148184" y="64934"/>
                  </a:lnTo>
                  <a:lnTo>
                    <a:pt x="146258" y="66390"/>
                  </a:lnTo>
                  <a:lnTo>
                    <a:pt x="120061" y="111174"/>
                  </a:lnTo>
                  <a:lnTo>
                    <a:pt x="97949" y="155062"/>
                  </a:lnTo>
                  <a:lnTo>
                    <a:pt x="79963" y="193130"/>
                  </a:lnTo>
                  <a:lnTo>
                    <a:pt x="76289" y="219821"/>
                  </a:lnTo>
                  <a:lnTo>
                    <a:pt x="78801" y="227216"/>
                  </a:lnTo>
                  <a:lnTo>
                    <a:pt x="80953" y="230669"/>
                  </a:lnTo>
                  <a:lnTo>
                    <a:pt x="83445" y="232972"/>
                  </a:lnTo>
                  <a:lnTo>
                    <a:pt x="104306" y="24710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1" name="SMARTInkShape-2189"/>
            <p:cNvSpPr/>
            <p:nvPr>
              <p:custDataLst>
                <p:tags r:id="rId120"/>
              </p:custDataLst>
            </p:nvPr>
          </p:nvSpPr>
          <p:spPr>
            <a:xfrm>
              <a:off x="1771650" y="1552578"/>
              <a:ext cx="95251" cy="171006"/>
            </a:xfrm>
            <a:custGeom>
              <a:avLst/>
              <a:gdLst/>
              <a:ahLst/>
              <a:cxnLst/>
              <a:rect l="0" t="0" r="0" b="0"/>
              <a:pathLst>
                <a:path w="95251" h="171006">
                  <a:moveTo>
                    <a:pt x="28575" y="9522"/>
                  </a:moveTo>
                  <a:lnTo>
                    <a:pt x="28575" y="9522"/>
                  </a:lnTo>
                  <a:lnTo>
                    <a:pt x="28575" y="1321"/>
                  </a:lnTo>
                  <a:lnTo>
                    <a:pt x="27517" y="880"/>
                  </a:lnTo>
                  <a:lnTo>
                    <a:pt x="19085" y="0"/>
                  </a:lnTo>
                  <a:lnTo>
                    <a:pt x="19050" y="45694"/>
                  </a:lnTo>
                  <a:lnTo>
                    <a:pt x="17992" y="54174"/>
                  </a:lnTo>
                  <a:lnTo>
                    <a:pt x="10849" y="77935"/>
                  </a:lnTo>
                  <a:lnTo>
                    <a:pt x="8728" y="98334"/>
                  </a:lnTo>
                  <a:lnTo>
                    <a:pt x="2038" y="116475"/>
                  </a:lnTo>
                  <a:lnTo>
                    <a:pt x="5" y="163891"/>
                  </a:lnTo>
                  <a:lnTo>
                    <a:pt x="0" y="171005"/>
                  </a:lnTo>
                  <a:lnTo>
                    <a:pt x="14189" y="157246"/>
                  </a:lnTo>
                  <a:lnTo>
                    <a:pt x="16890" y="151730"/>
                  </a:lnTo>
                  <a:lnTo>
                    <a:pt x="17610" y="148777"/>
                  </a:lnTo>
                  <a:lnTo>
                    <a:pt x="23680" y="139565"/>
                  </a:lnTo>
                  <a:lnTo>
                    <a:pt x="34154" y="126971"/>
                  </a:lnTo>
                  <a:lnTo>
                    <a:pt x="48230" y="97231"/>
                  </a:lnTo>
                  <a:lnTo>
                    <a:pt x="82376" y="50183"/>
                  </a:lnTo>
                  <a:lnTo>
                    <a:pt x="84237" y="44174"/>
                  </a:lnTo>
                  <a:lnTo>
                    <a:pt x="85791" y="42148"/>
                  </a:lnTo>
                  <a:lnTo>
                    <a:pt x="95122" y="38144"/>
                  </a:lnTo>
                  <a:lnTo>
                    <a:pt x="95239" y="46302"/>
                  </a:lnTo>
                  <a:lnTo>
                    <a:pt x="90190" y="52287"/>
                  </a:lnTo>
                  <a:lnTo>
                    <a:pt x="87710" y="60632"/>
                  </a:lnTo>
                  <a:lnTo>
                    <a:pt x="85548" y="70337"/>
                  </a:lnTo>
                  <a:lnTo>
                    <a:pt x="78360" y="85192"/>
                  </a:lnTo>
                  <a:lnTo>
                    <a:pt x="77640" y="88544"/>
                  </a:lnTo>
                  <a:lnTo>
                    <a:pt x="71570" y="98317"/>
                  </a:lnTo>
                  <a:lnTo>
                    <a:pt x="61096" y="111101"/>
                  </a:lnTo>
                  <a:lnTo>
                    <a:pt x="58319" y="120641"/>
                  </a:lnTo>
                  <a:lnTo>
                    <a:pt x="57670" y="126994"/>
                  </a:lnTo>
                  <a:lnTo>
                    <a:pt x="56438" y="129112"/>
                  </a:lnTo>
                  <a:lnTo>
                    <a:pt x="54558" y="130524"/>
                  </a:lnTo>
                  <a:lnTo>
                    <a:pt x="52248" y="131465"/>
                  </a:lnTo>
                  <a:lnTo>
                    <a:pt x="50707" y="133150"/>
                  </a:lnTo>
                  <a:lnTo>
                    <a:pt x="48031" y="141383"/>
                  </a:lnTo>
                  <a:lnTo>
                    <a:pt x="48954" y="141879"/>
                  </a:lnTo>
                  <a:lnTo>
                    <a:pt x="70374" y="142869"/>
                  </a:lnTo>
                  <a:lnTo>
                    <a:pt x="76433" y="140048"/>
                  </a:lnTo>
                  <a:lnTo>
                    <a:pt x="82653" y="136326"/>
                  </a:lnTo>
                  <a:lnTo>
                    <a:pt x="95250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48" name="SMARTInkShape-Group457"/>
          <p:cNvGrpSpPr/>
          <p:nvPr/>
        </p:nvGrpSpPr>
        <p:grpSpPr>
          <a:xfrm>
            <a:off x="2676655" y="1362113"/>
            <a:ext cx="693707" cy="285698"/>
            <a:chOff x="2676655" y="1362113"/>
            <a:chExt cx="693707" cy="285698"/>
          </a:xfrm>
        </p:grpSpPr>
        <p:sp>
          <p:nvSpPr>
            <p:cNvPr id="20643" name="SMARTInkShape-2190"/>
            <p:cNvSpPr/>
            <p:nvPr>
              <p:custDataLst>
                <p:tags r:id="rId108"/>
              </p:custDataLst>
            </p:nvPr>
          </p:nvSpPr>
          <p:spPr>
            <a:xfrm>
              <a:off x="3238501" y="1476503"/>
              <a:ext cx="131861" cy="123267"/>
            </a:xfrm>
            <a:custGeom>
              <a:avLst/>
              <a:gdLst/>
              <a:ahLst/>
              <a:cxnLst/>
              <a:rect l="0" t="0" r="0" b="0"/>
              <a:pathLst>
                <a:path w="131861" h="123267">
                  <a:moveTo>
                    <a:pt x="38099" y="28447"/>
                  </a:moveTo>
                  <a:lnTo>
                    <a:pt x="38099" y="28447"/>
                  </a:lnTo>
                  <a:lnTo>
                    <a:pt x="38099" y="20246"/>
                  </a:lnTo>
                  <a:lnTo>
                    <a:pt x="28691" y="9523"/>
                  </a:lnTo>
                  <a:lnTo>
                    <a:pt x="28584" y="1207"/>
                  </a:lnTo>
                  <a:lnTo>
                    <a:pt x="20374" y="8190"/>
                  </a:lnTo>
                  <a:lnTo>
                    <a:pt x="18253" y="16763"/>
                  </a:lnTo>
                  <a:lnTo>
                    <a:pt x="10882" y="26699"/>
                  </a:lnTo>
                  <a:lnTo>
                    <a:pt x="401" y="69365"/>
                  </a:lnTo>
                  <a:lnTo>
                    <a:pt x="0" y="109145"/>
                  </a:lnTo>
                  <a:lnTo>
                    <a:pt x="1058" y="110821"/>
                  </a:lnTo>
                  <a:lnTo>
                    <a:pt x="2822" y="111938"/>
                  </a:lnTo>
                  <a:lnTo>
                    <a:pt x="5055" y="112683"/>
                  </a:lnTo>
                  <a:lnTo>
                    <a:pt x="6545" y="114237"/>
                  </a:lnTo>
                  <a:lnTo>
                    <a:pt x="8200" y="118787"/>
                  </a:lnTo>
                  <a:lnTo>
                    <a:pt x="9700" y="120424"/>
                  </a:lnTo>
                  <a:lnTo>
                    <a:pt x="14188" y="122242"/>
                  </a:lnTo>
                  <a:lnTo>
                    <a:pt x="22665" y="123266"/>
                  </a:lnTo>
                  <a:lnTo>
                    <a:pt x="28770" y="120683"/>
                  </a:lnTo>
                  <a:lnTo>
                    <a:pt x="35011" y="117066"/>
                  </a:lnTo>
                  <a:lnTo>
                    <a:pt x="41313" y="115458"/>
                  </a:lnTo>
                  <a:lnTo>
                    <a:pt x="43417" y="113971"/>
                  </a:lnTo>
                  <a:lnTo>
                    <a:pt x="44819" y="111921"/>
                  </a:lnTo>
                  <a:lnTo>
                    <a:pt x="45754" y="109497"/>
                  </a:lnTo>
                  <a:lnTo>
                    <a:pt x="48494" y="107880"/>
                  </a:lnTo>
                  <a:lnTo>
                    <a:pt x="61405" y="104547"/>
                  </a:lnTo>
                  <a:lnTo>
                    <a:pt x="75785" y="97297"/>
                  </a:lnTo>
                  <a:lnTo>
                    <a:pt x="79098" y="96572"/>
                  </a:lnTo>
                  <a:lnTo>
                    <a:pt x="88817" y="90495"/>
                  </a:lnTo>
                  <a:lnTo>
                    <a:pt x="117472" y="63334"/>
                  </a:lnTo>
                  <a:lnTo>
                    <a:pt x="121001" y="57005"/>
                  </a:lnTo>
                  <a:lnTo>
                    <a:pt x="123628" y="50665"/>
                  </a:lnTo>
                  <a:lnTo>
                    <a:pt x="129998" y="41145"/>
                  </a:lnTo>
                  <a:lnTo>
                    <a:pt x="131860" y="34796"/>
                  </a:lnTo>
                  <a:lnTo>
                    <a:pt x="131298" y="31621"/>
                  </a:lnTo>
                  <a:lnTo>
                    <a:pt x="125017" y="20803"/>
                  </a:lnTo>
                  <a:lnTo>
                    <a:pt x="119122" y="14423"/>
                  </a:lnTo>
                  <a:lnTo>
                    <a:pt x="113620" y="11631"/>
                  </a:lnTo>
                  <a:lnTo>
                    <a:pt x="66843" y="64"/>
                  </a:lnTo>
                  <a:lnTo>
                    <a:pt x="63612" y="0"/>
                  </a:lnTo>
                  <a:lnTo>
                    <a:pt x="57199" y="2751"/>
                  </a:lnTo>
                  <a:lnTo>
                    <a:pt x="50821" y="6443"/>
                  </a:lnTo>
                  <a:lnTo>
                    <a:pt x="38103" y="8813"/>
                  </a:lnTo>
                  <a:lnTo>
                    <a:pt x="34927" y="9008"/>
                  </a:lnTo>
                  <a:lnTo>
                    <a:pt x="28575" y="12046"/>
                  </a:lnTo>
                  <a:lnTo>
                    <a:pt x="25400" y="14338"/>
                  </a:lnTo>
                  <a:lnTo>
                    <a:pt x="21872" y="19707"/>
                  </a:lnTo>
                  <a:lnTo>
                    <a:pt x="19245" y="25621"/>
                  </a:lnTo>
                  <a:lnTo>
                    <a:pt x="12875" y="34900"/>
                  </a:lnTo>
                  <a:lnTo>
                    <a:pt x="11013" y="41193"/>
                  </a:lnTo>
                  <a:lnTo>
                    <a:pt x="11575" y="44353"/>
                  </a:lnTo>
                  <a:lnTo>
                    <a:pt x="17259" y="57028"/>
                  </a:lnTo>
                  <a:lnTo>
                    <a:pt x="17856" y="60201"/>
                  </a:lnTo>
                  <a:lnTo>
                    <a:pt x="19312" y="62317"/>
                  </a:lnTo>
                  <a:lnTo>
                    <a:pt x="21341" y="63727"/>
                  </a:lnTo>
                  <a:lnTo>
                    <a:pt x="26418" y="66352"/>
                  </a:lnTo>
                  <a:lnTo>
                    <a:pt x="38099" y="76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4" name="SMARTInkShape-2191"/>
            <p:cNvSpPr/>
            <p:nvPr>
              <p:custDataLst>
                <p:tags r:id="rId109"/>
              </p:custDataLst>
            </p:nvPr>
          </p:nvSpPr>
          <p:spPr>
            <a:xfrm>
              <a:off x="2676655" y="1362113"/>
              <a:ext cx="122241" cy="285698"/>
            </a:xfrm>
            <a:custGeom>
              <a:avLst/>
              <a:gdLst/>
              <a:ahLst/>
              <a:cxnLst/>
              <a:rect l="0" t="0" r="0" b="0"/>
              <a:pathLst>
                <a:path w="122241" h="285698">
                  <a:moveTo>
                    <a:pt x="9395" y="171412"/>
                  </a:moveTo>
                  <a:lnTo>
                    <a:pt x="9395" y="171412"/>
                  </a:lnTo>
                  <a:lnTo>
                    <a:pt x="9395" y="144312"/>
                  </a:lnTo>
                  <a:lnTo>
                    <a:pt x="28052" y="124180"/>
                  </a:lnTo>
                  <a:lnTo>
                    <a:pt x="33385" y="123903"/>
                  </a:lnTo>
                  <a:lnTo>
                    <a:pt x="34914" y="122806"/>
                  </a:lnTo>
                  <a:lnTo>
                    <a:pt x="35932" y="121017"/>
                  </a:lnTo>
                  <a:lnTo>
                    <a:pt x="36612" y="118765"/>
                  </a:lnTo>
                  <a:lnTo>
                    <a:pt x="45330" y="104494"/>
                  </a:lnTo>
                  <a:lnTo>
                    <a:pt x="46051" y="101400"/>
                  </a:lnTo>
                  <a:lnTo>
                    <a:pt x="52124" y="91989"/>
                  </a:lnTo>
                  <a:lnTo>
                    <a:pt x="57666" y="88488"/>
                  </a:lnTo>
                  <a:lnTo>
                    <a:pt x="60625" y="87554"/>
                  </a:lnTo>
                  <a:lnTo>
                    <a:pt x="66736" y="80872"/>
                  </a:lnTo>
                  <a:lnTo>
                    <a:pt x="71922" y="71905"/>
                  </a:lnTo>
                  <a:lnTo>
                    <a:pt x="75899" y="60907"/>
                  </a:lnTo>
                  <a:lnTo>
                    <a:pt x="82252" y="50946"/>
                  </a:lnTo>
                  <a:lnTo>
                    <a:pt x="85663" y="41292"/>
                  </a:lnTo>
                  <a:lnTo>
                    <a:pt x="93665" y="30426"/>
                  </a:lnTo>
                  <a:lnTo>
                    <a:pt x="94689" y="24040"/>
                  </a:lnTo>
                  <a:lnTo>
                    <a:pt x="95109" y="4954"/>
                  </a:lnTo>
                  <a:lnTo>
                    <a:pt x="94054" y="3290"/>
                  </a:lnTo>
                  <a:lnTo>
                    <a:pt x="92293" y="2180"/>
                  </a:lnTo>
                  <a:lnTo>
                    <a:pt x="85418" y="254"/>
                  </a:lnTo>
                  <a:lnTo>
                    <a:pt x="77510" y="0"/>
                  </a:lnTo>
                  <a:lnTo>
                    <a:pt x="44282" y="31761"/>
                  </a:lnTo>
                  <a:lnTo>
                    <a:pt x="40775" y="38084"/>
                  </a:lnTo>
                  <a:lnTo>
                    <a:pt x="24877" y="73546"/>
                  </a:lnTo>
                  <a:lnTo>
                    <a:pt x="13551" y="91951"/>
                  </a:lnTo>
                  <a:lnTo>
                    <a:pt x="2099" y="133493"/>
                  </a:lnTo>
                  <a:lnTo>
                    <a:pt x="0" y="177773"/>
                  </a:lnTo>
                  <a:lnTo>
                    <a:pt x="8812" y="221023"/>
                  </a:lnTo>
                  <a:lnTo>
                    <a:pt x="10194" y="231562"/>
                  </a:lnTo>
                  <a:lnTo>
                    <a:pt x="21139" y="256941"/>
                  </a:lnTo>
                  <a:lnTo>
                    <a:pt x="25198" y="263400"/>
                  </a:lnTo>
                  <a:lnTo>
                    <a:pt x="28542" y="272986"/>
                  </a:lnTo>
                  <a:lnTo>
                    <a:pt x="36519" y="283827"/>
                  </a:lnTo>
                  <a:lnTo>
                    <a:pt x="40147" y="284874"/>
                  </a:lnTo>
                  <a:lnTo>
                    <a:pt x="60625" y="285697"/>
                  </a:lnTo>
                  <a:lnTo>
                    <a:pt x="66736" y="282883"/>
                  </a:lnTo>
                  <a:lnTo>
                    <a:pt x="69847" y="280651"/>
                  </a:lnTo>
                  <a:lnTo>
                    <a:pt x="73304" y="275349"/>
                  </a:lnTo>
                  <a:lnTo>
                    <a:pt x="75899" y="269464"/>
                  </a:lnTo>
                  <a:lnTo>
                    <a:pt x="89165" y="253913"/>
                  </a:lnTo>
                  <a:lnTo>
                    <a:pt x="95296" y="250412"/>
                  </a:lnTo>
                  <a:lnTo>
                    <a:pt x="98412" y="249479"/>
                  </a:lnTo>
                  <a:lnTo>
                    <a:pt x="100490" y="247798"/>
                  </a:lnTo>
                  <a:lnTo>
                    <a:pt x="110826" y="224929"/>
                  </a:lnTo>
                  <a:lnTo>
                    <a:pt x="114237" y="213492"/>
                  </a:lnTo>
                  <a:lnTo>
                    <a:pt x="121514" y="200146"/>
                  </a:lnTo>
                  <a:lnTo>
                    <a:pt x="122240" y="196918"/>
                  </a:lnTo>
                  <a:lnTo>
                    <a:pt x="121667" y="193708"/>
                  </a:lnTo>
                  <a:lnTo>
                    <a:pt x="115964" y="180951"/>
                  </a:lnTo>
                  <a:lnTo>
                    <a:pt x="114524" y="173296"/>
                  </a:lnTo>
                  <a:lnTo>
                    <a:pt x="113348" y="172668"/>
                  </a:lnTo>
                  <a:lnTo>
                    <a:pt x="109219" y="171970"/>
                  </a:lnTo>
                  <a:lnTo>
                    <a:pt x="94886" y="163947"/>
                  </a:lnTo>
                  <a:lnTo>
                    <a:pt x="82374" y="162294"/>
                  </a:lnTo>
                  <a:lnTo>
                    <a:pt x="76050" y="164890"/>
                  </a:lnTo>
                  <a:lnTo>
                    <a:pt x="69711" y="168513"/>
                  </a:lnTo>
                  <a:lnTo>
                    <a:pt x="48787" y="176087"/>
                  </a:lnTo>
                  <a:lnTo>
                    <a:pt x="45182" y="178762"/>
                  </a:lnTo>
                  <a:lnTo>
                    <a:pt x="37990" y="187583"/>
                  </a:lnTo>
                  <a:lnTo>
                    <a:pt x="25511" y="196900"/>
                  </a:lnTo>
                  <a:lnTo>
                    <a:pt x="5920" y="222215"/>
                  </a:lnTo>
                  <a:lnTo>
                    <a:pt x="4961" y="225389"/>
                  </a:lnTo>
                  <a:lnTo>
                    <a:pt x="5381" y="228564"/>
                  </a:lnTo>
                  <a:lnTo>
                    <a:pt x="8602" y="236206"/>
                  </a:lnTo>
                  <a:lnTo>
                    <a:pt x="14217" y="242586"/>
                  </a:lnTo>
                  <a:lnTo>
                    <a:pt x="19652" y="245378"/>
                  </a:lnTo>
                  <a:lnTo>
                    <a:pt x="28445" y="2476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5" name="SMARTInkShape-2192"/>
            <p:cNvSpPr/>
            <p:nvPr>
              <p:custDataLst>
                <p:tags r:id="rId110"/>
              </p:custDataLst>
            </p:nvPr>
          </p:nvSpPr>
          <p:spPr>
            <a:xfrm>
              <a:off x="3143288" y="1423262"/>
              <a:ext cx="57113" cy="205499"/>
            </a:xfrm>
            <a:custGeom>
              <a:avLst/>
              <a:gdLst/>
              <a:ahLst/>
              <a:cxnLst/>
              <a:rect l="0" t="0" r="0" b="0"/>
              <a:pathLst>
                <a:path w="57113" h="205499">
                  <a:moveTo>
                    <a:pt x="57112" y="5488"/>
                  </a:moveTo>
                  <a:lnTo>
                    <a:pt x="57112" y="5488"/>
                  </a:lnTo>
                  <a:lnTo>
                    <a:pt x="57112" y="0"/>
                  </a:lnTo>
                  <a:lnTo>
                    <a:pt x="57112" y="13689"/>
                  </a:lnTo>
                  <a:lnTo>
                    <a:pt x="56054" y="14130"/>
                  </a:lnTo>
                  <a:lnTo>
                    <a:pt x="52056" y="14621"/>
                  </a:lnTo>
                  <a:lnTo>
                    <a:pt x="50566" y="15810"/>
                  </a:lnTo>
                  <a:lnTo>
                    <a:pt x="47979" y="23180"/>
                  </a:lnTo>
                  <a:lnTo>
                    <a:pt x="46536" y="51083"/>
                  </a:lnTo>
                  <a:lnTo>
                    <a:pt x="30698" y="98579"/>
                  </a:lnTo>
                  <a:lnTo>
                    <a:pt x="26355" y="112446"/>
                  </a:lnTo>
                  <a:lnTo>
                    <a:pt x="22275" y="123933"/>
                  </a:lnTo>
                  <a:lnTo>
                    <a:pt x="18921" y="141242"/>
                  </a:lnTo>
                  <a:lnTo>
                    <a:pt x="12752" y="154602"/>
                  </a:lnTo>
                  <a:lnTo>
                    <a:pt x="9396" y="170438"/>
                  </a:lnTo>
                  <a:lnTo>
                    <a:pt x="2139" y="185806"/>
                  </a:lnTo>
                  <a:lnTo>
                    <a:pt x="0" y="204944"/>
                  </a:lnTo>
                  <a:lnTo>
                    <a:pt x="22353" y="205498"/>
                  </a:lnTo>
                  <a:lnTo>
                    <a:pt x="24414" y="204445"/>
                  </a:lnTo>
                  <a:lnTo>
                    <a:pt x="25788" y="202684"/>
                  </a:lnTo>
                  <a:lnTo>
                    <a:pt x="28537" y="1959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6" name="SMARTInkShape-2193"/>
            <p:cNvSpPr/>
            <p:nvPr>
              <p:custDataLst>
                <p:tags r:id="rId111"/>
              </p:custDataLst>
            </p:nvPr>
          </p:nvSpPr>
          <p:spPr>
            <a:xfrm>
              <a:off x="2952750" y="156210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0" y="19050"/>
                  </a:moveTo>
                  <a:lnTo>
                    <a:pt x="0" y="19050"/>
                  </a:lnTo>
                  <a:lnTo>
                    <a:pt x="8200" y="10849"/>
                  </a:lnTo>
                  <a:lnTo>
                    <a:pt x="14189" y="9918"/>
                  </a:lnTo>
                  <a:lnTo>
                    <a:pt x="22666" y="9641"/>
                  </a:lnTo>
                  <a:lnTo>
                    <a:pt x="28771" y="6755"/>
                  </a:lnTo>
                  <a:lnTo>
                    <a:pt x="35012" y="3002"/>
                  </a:lnTo>
                  <a:lnTo>
                    <a:pt x="45755" y="395"/>
                  </a:lnTo>
                  <a:lnTo>
                    <a:pt x="93372" y="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7" name="SMARTInkShape-2194"/>
            <p:cNvSpPr/>
            <p:nvPr>
              <p:custDataLst>
                <p:tags r:id="rId112"/>
              </p:custDataLst>
            </p:nvPr>
          </p:nvSpPr>
          <p:spPr>
            <a:xfrm>
              <a:off x="2905128" y="1533525"/>
              <a:ext cx="104773" cy="19051"/>
            </a:xfrm>
            <a:custGeom>
              <a:avLst/>
              <a:gdLst/>
              <a:ahLst/>
              <a:cxnLst/>
              <a:rect l="0" t="0" r="0" b="0"/>
              <a:pathLst>
                <a:path w="104773" h="19051">
                  <a:moveTo>
                    <a:pt x="19047" y="19050"/>
                  </a:moveTo>
                  <a:lnTo>
                    <a:pt x="19047" y="19050"/>
                  </a:lnTo>
                  <a:lnTo>
                    <a:pt x="9532" y="9535"/>
                  </a:lnTo>
                  <a:lnTo>
                    <a:pt x="0" y="9525"/>
                  </a:lnTo>
                  <a:lnTo>
                    <a:pt x="31878" y="9525"/>
                  </a:lnTo>
                  <a:lnTo>
                    <a:pt x="38155" y="6703"/>
                  </a:lnTo>
                  <a:lnTo>
                    <a:pt x="44473" y="2979"/>
                  </a:lnTo>
                  <a:lnTo>
                    <a:pt x="55038" y="883"/>
                  </a:lnTo>
                  <a:lnTo>
                    <a:pt x="101986" y="1"/>
                  </a:lnTo>
                  <a:lnTo>
                    <a:pt x="10477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54" name="SMARTInkShape-Group458"/>
          <p:cNvGrpSpPr/>
          <p:nvPr/>
        </p:nvGrpSpPr>
        <p:grpSpPr>
          <a:xfrm>
            <a:off x="3420070" y="1381128"/>
            <a:ext cx="285156" cy="294666"/>
            <a:chOff x="3420070" y="1381128"/>
            <a:chExt cx="285156" cy="294666"/>
          </a:xfrm>
        </p:grpSpPr>
        <p:sp>
          <p:nvSpPr>
            <p:cNvPr id="20649" name="SMARTInkShape-2195"/>
            <p:cNvSpPr/>
            <p:nvPr>
              <p:custDataLst>
                <p:tags r:id="rId103"/>
              </p:custDataLst>
            </p:nvPr>
          </p:nvSpPr>
          <p:spPr>
            <a:xfrm>
              <a:off x="3420070" y="1448196"/>
              <a:ext cx="151690" cy="227598"/>
            </a:xfrm>
            <a:custGeom>
              <a:avLst/>
              <a:gdLst/>
              <a:ahLst/>
              <a:cxnLst/>
              <a:rect l="0" t="0" r="0" b="0"/>
              <a:pathLst>
                <a:path w="151690" h="227598">
                  <a:moveTo>
                    <a:pt x="142280" y="56754"/>
                  </a:moveTo>
                  <a:lnTo>
                    <a:pt x="142280" y="56754"/>
                  </a:lnTo>
                  <a:lnTo>
                    <a:pt x="142280" y="10891"/>
                  </a:lnTo>
                  <a:lnTo>
                    <a:pt x="143338" y="10303"/>
                  </a:lnTo>
                  <a:lnTo>
                    <a:pt x="150481" y="9284"/>
                  </a:lnTo>
                  <a:lnTo>
                    <a:pt x="151217" y="6376"/>
                  </a:lnTo>
                  <a:lnTo>
                    <a:pt x="151689" y="942"/>
                  </a:lnTo>
                  <a:lnTo>
                    <a:pt x="150669" y="496"/>
                  </a:lnTo>
                  <a:lnTo>
                    <a:pt x="146714" y="0"/>
                  </a:lnTo>
                  <a:lnTo>
                    <a:pt x="145236" y="927"/>
                  </a:lnTo>
                  <a:lnTo>
                    <a:pt x="144251" y="2602"/>
                  </a:lnTo>
                  <a:lnTo>
                    <a:pt x="142670" y="7840"/>
                  </a:lnTo>
                  <a:lnTo>
                    <a:pt x="110484" y="55107"/>
                  </a:lnTo>
                  <a:lnTo>
                    <a:pt x="81756" y="99177"/>
                  </a:lnTo>
                  <a:lnTo>
                    <a:pt x="53445" y="144779"/>
                  </a:lnTo>
                  <a:lnTo>
                    <a:pt x="20630" y="190053"/>
                  </a:lnTo>
                  <a:lnTo>
                    <a:pt x="2418" y="217838"/>
                  </a:lnTo>
                  <a:lnTo>
                    <a:pt x="0" y="226156"/>
                  </a:lnTo>
                  <a:lnTo>
                    <a:pt x="860" y="226839"/>
                  </a:lnTo>
                  <a:lnTo>
                    <a:pt x="4638" y="227597"/>
                  </a:lnTo>
                  <a:lnTo>
                    <a:pt x="6069" y="226741"/>
                  </a:lnTo>
                  <a:lnTo>
                    <a:pt x="7022" y="225112"/>
                  </a:lnTo>
                  <a:lnTo>
                    <a:pt x="7658" y="222968"/>
                  </a:lnTo>
                  <a:lnTo>
                    <a:pt x="10199" y="221538"/>
                  </a:lnTo>
                  <a:lnTo>
                    <a:pt x="22829" y="218468"/>
                  </a:lnTo>
                  <a:lnTo>
                    <a:pt x="34803" y="210267"/>
                  </a:lnTo>
                  <a:lnTo>
                    <a:pt x="75605" y="1805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0" name="SMARTInkShape-2196"/>
            <p:cNvSpPr/>
            <p:nvPr>
              <p:custDataLst>
                <p:tags r:id="rId104"/>
              </p:custDataLst>
            </p:nvPr>
          </p:nvSpPr>
          <p:spPr>
            <a:xfrm>
              <a:off x="3571875" y="1485903"/>
              <a:ext cx="19041" cy="142873"/>
            </a:xfrm>
            <a:custGeom>
              <a:avLst/>
              <a:gdLst/>
              <a:ahLst/>
              <a:cxnLst/>
              <a:rect l="0" t="0" r="0" b="0"/>
              <a:pathLst>
                <a:path w="19041" h="142873">
                  <a:moveTo>
                    <a:pt x="9525" y="9522"/>
                  </a:moveTo>
                  <a:lnTo>
                    <a:pt x="9525" y="9522"/>
                  </a:lnTo>
                  <a:lnTo>
                    <a:pt x="14581" y="9522"/>
                  </a:lnTo>
                  <a:lnTo>
                    <a:pt x="16071" y="8464"/>
                  </a:lnTo>
                  <a:lnTo>
                    <a:pt x="17064" y="6700"/>
                  </a:lnTo>
                  <a:lnTo>
                    <a:pt x="19040" y="31"/>
                  </a:lnTo>
                  <a:lnTo>
                    <a:pt x="10848" y="0"/>
                  </a:lnTo>
                  <a:lnTo>
                    <a:pt x="10407" y="1057"/>
                  </a:lnTo>
                  <a:lnTo>
                    <a:pt x="8490" y="25507"/>
                  </a:lnTo>
                  <a:lnTo>
                    <a:pt x="1991" y="38119"/>
                  </a:lnTo>
                  <a:lnTo>
                    <a:pt x="16" y="85548"/>
                  </a:lnTo>
                  <a:lnTo>
                    <a:pt x="0" y="130171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1" name="SMARTInkShape-2197"/>
            <p:cNvSpPr/>
            <p:nvPr>
              <p:custDataLst>
                <p:tags r:id="rId105"/>
              </p:custDataLst>
            </p:nvPr>
          </p:nvSpPr>
          <p:spPr>
            <a:xfrm>
              <a:off x="3477055" y="1571625"/>
              <a:ext cx="113871" cy="57151"/>
            </a:xfrm>
            <a:custGeom>
              <a:avLst/>
              <a:gdLst/>
              <a:ahLst/>
              <a:cxnLst/>
              <a:rect l="0" t="0" r="0" b="0"/>
              <a:pathLst>
                <a:path w="113871" h="57151">
                  <a:moveTo>
                    <a:pt x="37670" y="57150"/>
                  </a:moveTo>
                  <a:lnTo>
                    <a:pt x="37670" y="57150"/>
                  </a:lnTo>
                  <a:lnTo>
                    <a:pt x="32614" y="52094"/>
                  </a:lnTo>
                  <a:lnTo>
                    <a:pt x="30131" y="46789"/>
                  </a:lnTo>
                  <a:lnTo>
                    <a:pt x="29469" y="43893"/>
                  </a:lnTo>
                  <a:lnTo>
                    <a:pt x="27969" y="41962"/>
                  </a:lnTo>
                  <a:lnTo>
                    <a:pt x="23481" y="39816"/>
                  </a:lnTo>
                  <a:lnTo>
                    <a:pt x="21860" y="38186"/>
                  </a:lnTo>
                  <a:lnTo>
                    <a:pt x="20061" y="33552"/>
                  </a:lnTo>
                  <a:lnTo>
                    <a:pt x="18522" y="31893"/>
                  </a:lnTo>
                  <a:lnTo>
                    <a:pt x="13990" y="30050"/>
                  </a:lnTo>
                  <a:lnTo>
                    <a:pt x="12358" y="28500"/>
                  </a:lnTo>
                  <a:lnTo>
                    <a:pt x="10546" y="23956"/>
                  </a:lnTo>
                  <a:lnTo>
                    <a:pt x="9004" y="22320"/>
                  </a:lnTo>
                  <a:lnTo>
                    <a:pt x="0" y="19178"/>
                  </a:lnTo>
                  <a:lnTo>
                    <a:pt x="4754" y="19088"/>
                  </a:lnTo>
                  <a:lnTo>
                    <a:pt x="6201" y="18017"/>
                  </a:lnTo>
                  <a:lnTo>
                    <a:pt x="7809" y="14005"/>
                  </a:lnTo>
                  <a:lnTo>
                    <a:pt x="9296" y="12511"/>
                  </a:lnTo>
                  <a:lnTo>
                    <a:pt x="13771" y="10852"/>
                  </a:lnTo>
                  <a:lnTo>
                    <a:pt x="61157" y="9532"/>
                  </a:lnTo>
                  <a:lnTo>
                    <a:pt x="78261" y="8469"/>
                  </a:lnTo>
                  <a:lnTo>
                    <a:pt x="96880" y="1986"/>
                  </a:lnTo>
                  <a:lnTo>
                    <a:pt x="11387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2" name="SMARTInkShape-2198"/>
            <p:cNvSpPr/>
            <p:nvPr>
              <p:custDataLst>
                <p:tags r:id="rId106"/>
              </p:custDataLst>
            </p:nvPr>
          </p:nvSpPr>
          <p:spPr>
            <a:xfrm>
              <a:off x="3667125" y="1381128"/>
              <a:ext cx="38101" cy="95248"/>
            </a:xfrm>
            <a:custGeom>
              <a:avLst/>
              <a:gdLst/>
              <a:ahLst/>
              <a:cxnLst/>
              <a:rect l="0" t="0" r="0" b="0"/>
              <a:pathLst>
                <a:path w="38101" h="95248">
                  <a:moveTo>
                    <a:pt x="19050" y="28572"/>
                  </a:moveTo>
                  <a:lnTo>
                    <a:pt x="19050" y="28572"/>
                  </a:lnTo>
                  <a:lnTo>
                    <a:pt x="24106" y="28572"/>
                  </a:lnTo>
                  <a:lnTo>
                    <a:pt x="25596" y="27514"/>
                  </a:lnTo>
                  <a:lnTo>
                    <a:pt x="26589" y="25750"/>
                  </a:lnTo>
                  <a:lnTo>
                    <a:pt x="28313" y="18871"/>
                  </a:lnTo>
                  <a:lnTo>
                    <a:pt x="28565" y="9949"/>
                  </a:lnTo>
                  <a:lnTo>
                    <a:pt x="38097" y="0"/>
                  </a:lnTo>
                  <a:lnTo>
                    <a:pt x="38100" y="8198"/>
                  </a:lnTo>
                  <a:lnTo>
                    <a:pt x="31554" y="16865"/>
                  </a:lnTo>
                  <a:lnTo>
                    <a:pt x="21232" y="41555"/>
                  </a:lnTo>
                  <a:lnTo>
                    <a:pt x="13464" y="53115"/>
                  </a:lnTo>
                  <a:lnTo>
                    <a:pt x="7481" y="66503"/>
                  </a:lnTo>
                  <a:lnTo>
                    <a:pt x="3325" y="72947"/>
                  </a:lnTo>
                  <a:lnTo>
                    <a:pt x="985" y="82525"/>
                  </a:lnTo>
                  <a:lnTo>
                    <a:pt x="0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3" name="SMARTInkShape-2199"/>
            <p:cNvSpPr/>
            <p:nvPr>
              <p:custDataLst>
                <p:tags r:id="rId107"/>
              </p:custDataLst>
            </p:nvPr>
          </p:nvSpPr>
          <p:spPr>
            <a:xfrm>
              <a:off x="3571878" y="1419225"/>
              <a:ext cx="57148" cy="9526"/>
            </a:xfrm>
            <a:custGeom>
              <a:avLst/>
              <a:gdLst/>
              <a:ahLst/>
              <a:cxnLst/>
              <a:rect l="0" t="0" r="0" b="0"/>
              <a:pathLst>
                <a:path w="57148" h="9526">
                  <a:moveTo>
                    <a:pt x="38097" y="0"/>
                  </a:moveTo>
                  <a:lnTo>
                    <a:pt x="38097" y="0"/>
                  </a:lnTo>
                  <a:lnTo>
                    <a:pt x="9556" y="0"/>
                  </a:lnTo>
                  <a:lnTo>
                    <a:pt x="0" y="9522"/>
                  </a:lnTo>
                  <a:lnTo>
                    <a:pt x="47434" y="9525"/>
                  </a:lnTo>
                  <a:lnTo>
                    <a:pt x="571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55" name="SMARTInkShape-2200"/>
          <p:cNvSpPr/>
          <p:nvPr>
            <p:custDataLst>
              <p:tags r:id="rId3"/>
            </p:custDataLst>
          </p:nvPr>
        </p:nvSpPr>
        <p:spPr>
          <a:xfrm>
            <a:off x="4438650" y="1257300"/>
            <a:ext cx="1371601" cy="142876"/>
          </a:xfrm>
          <a:custGeom>
            <a:avLst/>
            <a:gdLst/>
            <a:ahLst/>
            <a:cxnLst/>
            <a:rect l="0" t="0" r="0" b="0"/>
            <a:pathLst>
              <a:path w="1371601" h="142876">
                <a:moveTo>
                  <a:pt x="0" y="142875"/>
                </a:moveTo>
                <a:lnTo>
                  <a:pt x="0" y="142875"/>
                </a:lnTo>
                <a:lnTo>
                  <a:pt x="5056" y="142875"/>
                </a:lnTo>
                <a:lnTo>
                  <a:pt x="6545" y="141817"/>
                </a:lnTo>
                <a:lnTo>
                  <a:pt x="7539" y="140053"/>
                </a:lnTo>
                <a:lnTo>
                  <a:pt x="8201" y="137818"/>
                </a:lnTo>
                <a:lnTo>
                  <a:pt x="9701" y="136329"/>
                </a:lnTo>
                <a:lnTo>
                  <a:pt x="14189" y="134674"/>
                </a:lnTo>
                <a:lnTo>
                  <a:pt x="15810" y="133174"/>
                </a:lnTo>
                <a:lnTo>
                  <a:pt x="17610" y="128686"/>
                </a:lnTo>
                <a:lnTo>
                  <a:pt x="19148" y="127065"/>
                </a:lnTo>
                <a:lnTo>
                  <a:pt x="27124" y="124252"/>
                </a:lnTo>
                <a:lnTo>
                  <a:pt x="20247" y="123862"/>
                </a:lnTo>
                <a:lnTo>
                  <a:pt x="56378" y="123825"/>
                </a:lnTo>
                <a:lnTo>
                  <a:pt x="64921" y="126647"/>
                </a:lnTo>
                <a:lnTo>
                  <a:pt x="68681" y="128882"/>
                </a:lnTo>
                <a:lnTo>
                  <a:pt x="84085" y="132026"/>
                </a:lnTo>
                <a:lnTo>
                  <a:pt x="128149" y="133272"/>
                </a:lnTo>
                <a:lnTo>
                  <a:pt x="172019" y="133340"/>
                </a:lnTo>
                <a:lnTo>
                  <a:pt x="211611" y="130526"/>
                </a:lnTo>
                <a:lnTo>
                  <a:pt x="243000" y="125149"/>
                </a:lnTo>
                <a:lnTo>
                  <a:pt x="288839" y="132545"/>
                </a:lnTo>
                <a:lnTo>
                  <a:pt x="333370" y="133303"/>
                </a:lnTo>
                <a:lnTo>
                  <a:pt x="375532" y="133348"/>
                </a:lnTo>
                <a:lnTo>
                  <a:pt x="417284" y="133350"/>
                </a:lnTo>
                <a:lnTo>
                  <a:pt x="460454" y="123649"/>
                </a:lnTo>
                <a:lnTo>
                  <a:pt x="505028" y="108714"/>
                </a:lnTo>
                <a:lnTo>
                  <a:pt x="552385" y="97517"/>
                </a:lnTo>
                <a:lnTo>
                  <a:pt x="583207" y="88368"/>
                </a:lnTo>
                <a:lnTo>
                  <a:pt x="607425" y="83686"/>
                </a:lnTo>
                <a:lnTo>
                  <a:pt x="628006" y="78418"/>
                </a:lnTo>
                <a:lnTo>
                  <a:pt x="673064" y="76330"/>
                </a:lnTo>
                <a:lnTo>
                  <a:pt x="716358" y="76205"/>
                </a:lnTo>
                <a:lnTo>
                  <a:pt x="759764" y="76200"/>
                </a:lnTo>
                <a:lnTo>
                  <a:pt x="802660" y="75142"/>
                </a:lnTo>
                <a:lnTo>
                  <a:pt x="848925" y="67558"/>
                </a:lnTo>
                <a:lnTo>
                  <a:pt x="883239" y="64027"/>
                </a:lnTo>
                <a:lnTo>
                  <a:pt x="906931" y="59188"/>
                </a:lnTo>
                <a:lnTo>
                  <a:pt x="952771" y="56360"/>
                </a:lnTo>
                <a:lnTo>
                  <a:pt x="1000161" y="48984"/>
                </a:lnTo>
                <a:lnTo>
                  <a:pt x="1047755" y="47804"/>
                </a:lnTo>
                <a:lnTo>
                  <a:pt x="1089887" y="46590"/>
                </a:lnTo>
                <a:lnTo>
                  <a:pt x="1137012" y="39427"/>
                </a:lnTo>
                <a:lnTo>
                  <a:pt x="1181565" y="35452"/>
                </a:lnTo>
                <a:lnTo>
                  <a:pt x="1224349" y="29934"/>
                </a:lnTo>
                <a:lnTo>
                  <a:pt x="1265960" y="22297"/>
                </a:lnTo>
                <a:lnTo>
                  <a:pt x="1307576" y="16869"/>
                </a:lnTo>
                <a:lnTo>
                  <a:pt x="1351192" y="5919"/>
                </a:lnTo>
                <a:lnTo>
                  <a:pt x="137160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677" name="SMARTInkShape-Group460"/>
          <p:cNvGrpSpPr/>
          <p:nvPr/>
        </p:nvGrpSpPr>
        <p:grpSpPr>
          <a:xfrm>
            <a:off x="4419731" y="1609728"/>
            <a:ext cx="1666604" cy="866773"/>
            <a:chOff x="4419731" y="1609728"/>
            <a:chExt cx="1666604" cy="866773"/>
          </a:xfrm>
        </p:grpSpPr>
        <p:sp>
          <p:nvSpPr>
            <p:cNvPr id="20656" name="SMARTInkShape-2201"/>
            <p:cNvSpPr/>
            <p:nvPr>
              <p:custDataLst>
                <p:tags r:id="rId82"/>
              </p:custDataLst>
            </p:nvPr>
          </p:nvSpPr>
          <p:spPr>
            <a:xfrm>
              <a:off x="4695825" y="1857375"/>
              <a:ext cx="114301" cy="38101"/>
            </a:xfrm>
            <a:custGeom>
              <a:avLst/>
              <a:gdLst/>
              <a:ahLst/>
              <a:cxnLst/>
              <a:rect l="0" t="0" r="0" b="0"/>
              <a:pathLst>
                <a:path w="114301" h="38101">
                  <a:moveTo>
                    <a:pt x="28575" y="38100"/>
                  </a:moveTo>
                  <a:lnTo>
                    <a:pt x="28575" y="38100"/>
                  </a:lnTo>
                  <a:lnTo>
                    <a:pt x="20374" y="29899"/>
                  </a:lnTo>
                  <a:lnTo>
                    <a:pt x="19443" y="23911"/>
                  </a:lnTo>
                  <a:lnTo>
                    <a:pt x="18254" y="22290"/>
                  </a:lnTo>
                  <a:lnTo>
                    <a:pt x="10883" y="19477"/>
                  </a:lnTo>
                  <a:lnTo>
                    <a:pt x="0" y="19050"/>
                  </a:lnTo>
                  <a:lnTo>
                    <a:pt x="46346" y="19050"/>
                  </a:lnTo>
                  <a:lnTo>
                    <a:pt x="89012" y="934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7" name="SMARTInkShape-2202"/>
            <p:cNvSpPr/>
            <p:nvPr>
              <p:custDataLst>
                <p:tags r:id="rId83"/>
              </p:custDataLst>
            </p:nvPr>
          </p:nvSpPr>
          <p:spPr>
            <a:xfrm>
              <a:off x="5353050" y="2286000"/>
              <a:ext cx="76201" cy="161926"/>
            </a:xfrm>
            <a:custGeom>
              <a:avLst/>
              <a:gdLst/>
              <a:ahLst/>
              <a:cxnLst/>
              <a:rect l="0" t="0" r="0" b="0"/>
              <a:pathLst>
                <a:path w="76201" h="161926">
                  <a:moveTo>
                    <a:pt x="76200" y="9525"/>
                  </a:moveTo>
                  <a:lnTo>
                    <a:pt x="76200" y="9525"/>
                  </a:lnTo>
                  <a:lnTo>
                    <a:pt x="76200" y="1"/>
                  </a:lnTo>
                  <a:lnTo>
                    <a:pt x="71144" y="0"/>
                  </a:lnTo>
                  <a:lnTo>
                    <a:pt x="69655" y="1058"/>
                  </a:lnTo>
                  <a:lnTo>
                    <a:pt x="68661" y="2822"/>
                  </a:lnTo>
                  <a:lnTo>
                    <a:pt x="67999" y="5056"/>
                  </a:lnTo>
                  <a:lnTo>
                    <a:pt x="56488" y="19298"/>
                  </a:lnTo>
                  <a:lnTo>
                    <a:pt x="53534" y="22390"/>
                  </a:lnTo>
                  <a:lnTo>
                    <a:pt x="50250" y="31471"/>
                  </a:lnTo>
                  <a:lnTo>
                    <a:pt x="49376" y="36855"/>
                  </a:lnTo>
                  <a:lnTo>
                    <a:pt x="46676" y="41504"/>
                  </a:lnTo>
                  <a:lnTo>
                    <a:pt x="34880" y="54160"/>
                  </a:lnTo>
                  <a:lnTo>
                    <a:pt x="15563" y="101731"/>
                  </a:lnTo>
                  <a:lnTo>
                    <a:pt x="2781" y="130545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8" name="SMARTInkShape-2203"/>
            <p:cNvSpPr/>
            <p:nvPr>
              <p:custDataLst>
                <p:tags r:id="rId84"/>
              </p:custDataLst>
            </p:nvPr>
          </p:nvSpPr>
          <p:spPr>
            <a:xfrm>
              <a:off x="4915327" y="1771650"/>
              <a:ext cx="94824" cy="19051"/>
            </a:xfrm>
            <a:custGeom>
              <a:avLst/>
              <a:gdLst/>
              <a:ahLst/>
              <a:cxnLst/>
              <a:rect l="0" t="0" r="0" b="0"/>
              <a:pathLst>
                <a:path w="94824" h="19051">
                  <a:moveTo>
                    <a:pt x="28148" y="9525"/>
                  </a:moveTo>
                  <a:lnTo>
                    <a:pt x="28148" y="9525"/>
                  </a:lnTo>
                  <a:lnTo>
                    <a:pt x="18657" y="9525"/>
                  </a:lnTo>
                  <a:lnTo>
                    <a:pt x="10425" y="1324"/>
                  </a:lnTo>
                  <a:lnTo>
                    <a:pt x="0" y="34"/>
                  </a:lnTo>
                  <a:lnTo>
                    <a:pt x="45944" y="0"/>
                  </a:lnTo>
                  <a:lnTo>
                    <a:pt x="69034" y="0"/>
                  </a:lnTo>
                  <a:lnTo>
                    <a:pt x="75601" y="2822"/>
                  </a:lnTo>
                  <a:lnTo>
                    <a:pt x="94823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9" name="SMARTInkShape-2204"/>
            <p:cNvSpPr/>
            <p:nvPr>
              <p:custDataLst>
                <p:tags r:id="rId85"/>
              </p:custDataLst>
            </p:nvPr>
          </p:nvSpPr>
          <p:spPr>
            <a:xfrm>
              <a:off x="5543550" y="2042387"/>
              <a:ext cx="28576" cy="100739"/>
            </a:xfrm>
            <a:custGeom>
              <a:avLst/>
              <a:gdLst/>
              <a:ahLst/>
              <a:cxnLst/>
              <a:rect l="0" t="0" r="0" b="0"/>
              <a:pathLst>
                <a:path w="28576" h="100739">
                  <a:moveTo>
                    <a:pt x="28575" y="5488"/>
                  </a:moveTo>
                  <a:lnTo>
                    <a:pt x="28575" y="5488"/>
                  </a:lnTo>
                  <a:lnTo>
                    <a:pt x="28575" y="0"/>
                  </a:lnTo>
                  <a:lnTo>
                    <a:pt x="28575" y="13665"/>
                  </a:lnTo>
                  <a:lnTo>
                    <a:pt x="20374" y="23095"/>
                  </a:lnTo>
                  <a:lnTo>
                    <a:pt x="18069" y="49343"/>
                  </a:lnTo>
                  <a:lnTo>
                    <a:pt x="12526" y="60345"/>
                  </a:lnTo>
                  <a:lnTo>
                    <a:pt x="9356" y="75482"/>
                  </a:lnTo>
                  <a:lnTo>
                    <a:pt x="2162" y="90614"/>
                  </a:lnTo>
                  <a:lnTo>
                    <a:pt x="0" y="1007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0" name="SMARTInkShape-2205"/>
            <p:cNvSpPr/>
            <p:nvPr>
              <p:custDataLst>
                <p:tags r:id="rId86"/>
              </p:custDataLst>
            </p:nvPr>
          </p:nvSpPr>
          <p:spPr>
            <a:xfrm>
              <a:off x="5667375" y="1857414"/>
              <a:ext cx="114173" cy="85687"/>
            </a:xfrm>
            <a:custGeom>
              <a:avLst/>
              <a:gdLst/>
              <a:ahLst/>
              <a:cxnLst/>
              <a:rect l="0" t="0" r="0" b="0"/>
              <a:pathLst>
                <a:path w="114173" h="85687">
                  <a:moveTo>
                    <a:pt x="28575" y="19011"/>
                  </a:moveTo>
                  <a:lnTo>
                    <a:pt x="28575" y="19011"/>
                  </a:lnTo>
                  <a:lnTo>
                    <a:pt x="36776" y="19011"/>
                  </a:lnTo>
                  <a:lnTo>
                    <a:pt x="37217" y="17953"/>
                  </a:lnTo>
                  <a:lnTo>
                    <a:pt x="37707" y="13955"/>
                  </a:lnTo>
                  <a:lnTo>
                    <a:pt x="36780" y="12465"/>
                  </a:lnTo>
                  <a:lnTo>
                    <a:pt x="35103" y="11472"/>
                  </a:lnTo>
                  <a:lnTo>
                    <a:pt x="29865" y="9878"/>
                  </a:lnTo>
                  <a:lnTo>
                    <a:pt x="29147" y="6838"/>
                  </a:lnTo>
                  <a:lnTo>
                    <a:pt x="28608" y="363"/>
                  </a:lnTo>
                  <a:lnTo>
                    <a:pt x="28575" y="14161"/>
                  </a:lnTo>
                  <a:lnTo>
                    <a:pt x="27517" y="15777"/>
                  </a:lnTo>
                  <a:lnTo>
                    <a:pt x="25753" y="16855"/>
                  </a:lnTo>
                  <a:lnTo>
                    <a:pt x="23519" y="17574"/>
                  </a:lnTo>
                  <a:lnTo>
                    <a:pt x="22030" y="19111"/>
                  </a:lnTo>
                  <a:lnTo>
                    <a:pt x="20374" y="23642"/>
                  </a:lnTo>
                  <a:lnTo>
                    <a:pt x="18254" y="35174"/>
                  </a:lnTo>
                  <a:lnTo>
                    <a:pt x="10883" y="45742"/>
                  </a:lnTo>
                  <a:lnTo>
                    <a:pt x="9644" y="55625"/>
                  </a:lnTo>
                  <a:lnTo>
                    <a:pt x="9525" y="80698"/>
                  </a:lnTo>
                  <a:lnTo>
                    <a:pt x="10584" y="82360"/>
                  </a:lnTo>
                  <a:lnTo>
                    <a:pt x="12347" y="83469"/>
                  </a:lnTo>
                  <a:lnTo>
                    <a:pt x="19226" y="85394"/>
                  </a:lnTo>
                  <a:lnTo>
                    <a:pt x="23714" y="85556"/>
                  </a:lnTo>
                  <a:lnTo>
                    <a:pt x="29237" y="82806"/>
                  </a:lnTo>
                  <a:lnTo>
                    <a:pt x="35218" y="79114"/>
                  </a:lnTo>
                  <a:lnTo>
                    <a:pt x="41406" y="77474"/>
                  </a:lnTo>
                  <a:lnTo>
                    <a:pt x="43478" y="75978"/>
                  </a:lnTo>
                  <a:lnTo>
                    <a:pt x="44861" y="73922"/>
                  </a:lnTo>
                  <a:lnTo>
                    <a:pt x="45783" y="71493"/>
                  </a:lnTo>
                  <a:lnTo>
                    <a:pt x="48513" y="69874"/>
                  </a:lnTo>
                  <a:lnTo>
                    <a:pt x="61411" y="66537"/>
                  </a:lnTo>
                  <a:lnTo>
                    <a:pt x="75786" y="56464"/>
                  </a:lnTo>
                  <a:lnTo>
                    <a:pt x="88818" y="44283"/>
                  </a:lnTo>
                  <a:lnTo>
                    <a:pt x="92392" y="38004"/>
                  </a:lnTo>
                  <a:lnTo>
                    <a:pt x="93344" y="34848"/>
                  </a:lnTo>
                  <a:lnTo>
                    <a:pt x="95038" y="32744"/>
                  </a:lnTo>
                  <a:lnTo>
                    <a:pt x="101419" y="28725"/>
                  </a:lnTo>
                  <a:lnTo>
                    <a:pt x="113331" y="9604"/>
                  </a:lnTo>
                  <a:lnTo>
                    <a:pt x="114172" y="1440"/>
                  </a:lnTo>
                  <a:lnTo>
                    <a:pt x="113156" y="947"/>
                  </a:lnTo>
                  <a:lnTo>
                    <a:pt x="100107" y="0"/>
                  </a:lnTo>
                  <a:lnTo>
                    <a:pt x="94586" y="2800"/>
                  </a:lnTo>
                  <a:lnTo>
                    <a:pt x="49740" y="44421"/>
                  </a:lnTo>
                  <a:lnTo>
                    <a:pt x="0" y="856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1" name="SMARTInkShape-2206"/>
            <p:cNvSpPr/>
            <p:nvPr>
              <p:custDataLst>
                <p:tags r:id="rId87"/>
              </p:custDataLst>
            </p:nvPr>
          </p:nvSpPr>
          <p:spPr>
            <a:xfrm>
              <a:off x="5105452" y="1609728"/>
              <a:ext cx="152349" cy="332920"/>
            </a:xfrm>
            <a:custGeom>
              <a:avLst/>
              <a:gdLst/>
              <a:ahLst/>
              <a:cxnLst/>
              <a:rect l="0" t="0" r="0" b="0"/>
              <a:pathLst>
                <a:path w="152349" h="332920">
                  <a:moveTo>
                    <a:pt x="142823" y="9522"/>
                  </a:moveTo>
                  <a:lnTo>
                    <a:pt x="142823" y="9522"/>
                  </a:lnTo>
                  <a:lnTo>
                    <a:pt x="147879" y="9522"/>
                  </a:lnTo>
                  <a:lnTo>
                    <a:pt x="149368" y="8464"/>
                  </a:lnTo>
                  <a:lnTo>
                    <a:pt x="150362" y="6700"/>
                  </a:lnTo>
                  <a:lnTo>
                    <a:pt x="152348" y="0"/>
                  </a:lnTo>
                  <a:lnTo>
                    <a:pt x="147292" y="5054"/>
                  </a:lnTo>
                  <a:lnTo>
                    <a:pt x="144809" y="10359"/>
                  </a:lnTo>
                  <a:lnTo>
                    <a:pt x="140175" y="23929"/>
                  </a:lnTo>
                  <a:lnTo>
                    <a:pt x="117320" y="71096"/>
                  </a:lnTo>
                  <a:lnTo>
                    <a:pt x="101534" y="109823"/>
                  </a:lnTo>
                  <a:lnTo>
                    <a:pt x="81241" y="149357"/>
                  </a:lnTo>
                  <a:lnTo>
                    <a:pt x="55639" y="191560"/>
                  </a:lnTo>
                  <a:lnTo>
                    <a:pt x="35452" y="238262"/>
                  </a:lnTo>
                  <a:lnTo>
                    <a:pt x="10081" y="282101"/>
                  </a:lnTo>
                  <a:lnTo>
                    <a:pt x="6703" y="286491"/>
                  </a:lnTo>
                  <a:lnTo>
                    <a:pt x="2951" y="297014"/>
                  </a:lnTo>
                  <a:lnTo>
                    <a:pt x="0" y="328211"/>
                  </a:lnTo>
                  <a:lnTo>
                    <a:pt x="1041" y="329931"/>
                  </a:lnTo>
                  <a:lnTo>
                    <a:pt x="2793" y="331078"/>
                  </a:lnTo>
                  <a:lnTo>
                    <a:pt x="8622" y="332352"/>
                  </a:lnTo>
                  <a:lnTo>
                    <a:pt x="18265" y="332919"/>
                  </a:lnTo>
                  <a:lnTo>
                    <a:pt x="26787" y="330348"/>
                  </a:lnTo>
                  <a:lnTo>
                    <a:pt x="35160" y="326737"/>
                  </a:lnTo>
                  <a:lnTo>
                    <a:pt x="50715" y="323645"/>
                  </a:lnTo>
                  <a:lnTo>
                    <a:pt x="97603" y="298359"/>
                  </a:lnTo>
                  <a:lnTo>
                    <a:pt x="134995" y="273044"/>
                  </a:lnTo>
                  <a:lnTo>
                    <a:pt x="139344" y="266695"/>
                  </a:lnTo>
                  <a:lnTo>
                    <a:pt x="142335" y="260346"/>
                  </a:lnTo>
                  <a:lnTo>
                    <a:pt x="148911" y="250822"/>
                  </a:lnTo>
                  <a:lnTo>
                    <a:pt x="151329" y="241297"/>
                  </a:lnTo>
                  <a:lnTo>
                    <a:pt x="152214" y="230478"/>
                  </a:lnTo>
                  <a:lnTo>
                    <a:pt x="141969" y="218483"/>
                  </a:lnTo>
                  <a:lnTo>
                    <a:pt x="135011" y="211312"/>
                  </a:lnTo>
                  <a:lnTo>
                    <a:pt x="87780" y="209567"/>
                  </a:lnTo>
                  <a:lnTo>
                    <a:pt x="83902" y="209561"/>
                  </a:lnTo>
                  <a:lnTo>
                    <a:pt x="76772" y="212375"/>
                  </a:lnTo>
                  <a:lnTo>
                    <a:pt x="53809" y="224736"/>
                  </a:lnTo>
                  <a:lnTo>
                    <a:pt x="45758" y="226881"/>
                  </a:lnTo>
                  <a:lnTo>
                    <a:pt x="43188" y="228511"/>
                  </a:lnTo>
                  <a:lnTo>
                    <a:pt x="41475" y="230657"/>
                  </a:lnTo>
                  <a:lnTo>
                    <a:pt x="38513" y="235862"/>
                  </a:lnTo>
                  <a:lnTo>
                    <a:pt x="31954" y="244743"/>
                  </a:lnTo>
                  <a:lnTo>
                    <a:pt x="29539" y="254077"/>
                  </a:lnTo>
                  <a:lnTo>
                    <a:pt x="28657" y="269883"/>
                  </a:lnTo>
                  <a:lnTo>
                    <a:pt x="29671" y="271996"/>
                  </a:lnTo>
                  <a:lnTo>
                    <a:pt x="31405" y="273405"/>
                  </a:lnTo>
                  <a:lnTo>
                    <a:pt x="36154" y="276028"/>
                  </a:lnTo>
                  <a:lnTo>
                    <a:pt x="41792" y="280722"/>
                  </a:lnTo>
                  <a:lnTo>
                    <a:pt x="50648" y="283514"/>
                  </a:lnTo>
                  <a:lnTo>
                    <a:pt x="76148" y="2857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2" name="SMARTInkShape-2207"/>
            <p:cNvSpPr/>
            <p:nvPr>
              <p:custDataLst>
                <p:tags r:id="rId88"/>
              </p:custDataLst>
            </p:nvPr>
          </p:nvSpPr>
          <p:spPr>
            <a:xfrm>
              <a:off x="5448311" y="2371725"/>
              <a:ext cx="47615" cy="95251"/>
            </a:xfrm>
            <a:custGeom>
              <a:avLst/>
              <a:gdLst/>
              <a:ahLst/>
              <a:cxnLst/>
              <a:rect l="0" t="0" r="0" b="0"/>
              <a:pathLst>
                <a:path w="47615" h="95251">
                  <a:moveTo>
                    <a:pt x="47614" y="0"/>
                  </a:moveTo>
                  <a:lnTo>
                    <a:pt x="47614" y="0"/>
                  </a:lnTo>
                  <a:lnTo>
                    <a:pt x="47614" y="8201"/>
                  </a:lnTo>
                  <a:lnTo>
                    <a:pt x="39413" y="17610"/>
                  </a:lnTo>
                  <a:lnTo>
                    <a:pt x="33425" y="18623"/>
                  </a:lnTo>
                  <a:lnTo>
                    <a:pt x="31804" y="19824"/>
                  </a:lnTo>
                  <a:lnTo>
                    <a:pt x="30004" y="23980"/>
                  </a:lnTo>
                  <a:lnTo>
                    <a:pt x="28466" y="25512"/>
                  </a:lnTo>
                  <a:lnTo>
                    <a:pt x="23934" y="27213"/>
                  </a:lnTo>
                  <a:lnTo>
                    <a:pt x="22302" y="28726"/>
                  </a:lnTo>
                  <a:lnTo>
                    <a:pt x="11691" y="47820"/>
                  </a:lnTo>
                  <a:lnTo>
                    <a:pt x="10965" y="50930"/>
                  </a:lnTo>
                  <a:lnTo>
                    <a:pt x="2166" y="66692"/>
                  </a:lnTo>
                  <a:lnTo>
                    <a:pt x="0" y="94692"/>
                  </a:lnTo>
                  <a:lnTo>
                    <a:pt x="9514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3" name="SMARTInkShape-2208"/>
            <p:cNvSpPr/>
            <p:nvPr>
              <p:custDataLst>
                <p:tags r:id="rId89"/>
              </p:custDataLst>
            </p:nvPr>
          </p:nvSpPr>
          <p:spPr>
            <a:xfrm>
              <a:off x="5495936" y="2028825"/>
              <a:ext cx="38090" cy="76201"/>
            </a:xfrm>
            <a:custGeom>
              <a:avLst/>
              <a:gdLst/>
              <a:ahLst/>
              <a:cxnLst/>
              <a:rect l="0" t="0" r="0" b="0"/>
              <a:pathLst>
                <a:path w="38090" h="76201">
                  <a:moveTo>
                    <a:pt x="38089" y="0"/>
                  </a:moveTo>
                  <a:lnTo>
                    <a:pt x="38089" y="0"/>
                  </a:lnTo>
                  <a:lnTo>
                    <a:pt x="33033" y="0"/>
                  </a:lnTo>
                  <a:lnTo>
                    <a:pt x="31544" y="1058"/>
                  </a:lnTo>
                  <a:lnTo>
                    <a:pt x="30550" y="2822"/>
                  </a:lnTo>
                  <a:lnTo>
                    <a:pt x="28957" y="13258"/>
                  </a:lnTo>
                  <a:lnTo>
                    <a:pt x="27768" y="15188"/>
                  </a:lnTo>
                  <a:lnTo>
                    <a:pt x="25916" y="16476"/>
                  </a:lnTo>
                  <a:lnTo>
                    <a:pt x="23624" y="17334"/>
                  </a:lnTo>
                  <a:lnTo>
                    <a:pt x="22095" y="18964"/>
                  </a:lnTo>
                  <a:lnTo>
                    <a:pt x="16821" y="29185"/>
                  </a:lnTo>
                  <a:lnTo>
                    <a:pt x="12761" y="35196"/>
                  </a:lnTo>
                  <a:lnTo>
                    <a:pt x="9418" y="44530"/>
                  </a:lnTo>
                  <a:lnTo>
                    <a:pt x="3254" y="53999"/>
                  </a:lnTo>
                  <a:lnTo>
                    <a:pt x="419" y="64797"/>
                  </a:lnTo>
                  <a:lnTo>
                    <a:pt x="0" y="75759"/>
                  </a:lnTo>
                  <a:lnTo>
                    <a:pt x="9514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4" name="SMARTInkShape-2209"/>
            <p:cNvSpPr/>
            <p:nvPr>
              <p:custDataLst>
                <p:tags r:id="rId90"/>
              </p:custDataLst>
            </p:nvPr>
          </p:nvSpPr>
          <p:spPr>
            <a:xfrm>
              <a:off x="4629708" y="1781196"/>
              <a:ext cx="121944" cy="170859"/>
            </a:xfrm>
            <a:custGeom>
              <a:avLst/>
              <a:gdLst/>
              <a:ahLst/>
              <a:cxnLst/>
              <a:rect l="0" t="0" r="0" b="0"/>
              <a:pathLst>
                <a:path w="121944" h="170859">
                  <a:moveTo>
                    <a:pt x="113742" y="38079"/>
                  </a:moveTo>
                  <a:lnTo>
                    <a:pt x="113742" y="38079"/>
                  </a:lnTo>
                  <a:lnTo>
                    <a:pt x="113742" y="23890"/>
                  </a:lnTo>
                  <a:lnTo>
                    <a:pt x="114800" y="22269"/>
                  </a:lnTo>
                  <a:lnTo>
                    <a:pt x="116564" y="21189"/>
                  </a:lnTo>
                  <a:lnTo>
                    <a:pt x="118798" y="20469"/>
                  </a:lnTo>
                  <a:lnTo>
                    <a:pt x="120287" y="17872"/>
                  </a:lnTo>
                  <a:lnTo>
                    <a:pt x="121943" y="9343"/>
                  </a:lnTo>
                  <a:lnTo>
                    <a:pt x="121326" y="6221"/>
                  </a:lnTo>
                  <a:lnTo>
                    <a:pt x="119856" y="4141"/>
                  </a:lnTo>
                  <a:lnTo>
                    <a:pt x="113849" y="51"/>
                  </a:lnTo>
                  <a:lnTo>
                    <a:pt x="108717" y="0"/>
                  </a:lnTo>
                  <a:lnTo>
                    <a:pt x="107217" y="1052"/>
                  </a:lnTo>
                  <a:lnTo>
                    <a:pt x="106217" y="2811"/>
                  </a:lnTo>
                  <a:lnTo>
                    <a:pt x="105551" y="5042"/>
                  </a:lnTo>
                  <a:lnTo>
                    <a:pt x="96854" y="19278"/>
                  </a:lnTo>
                  <a:lnTo>
                    <a:pt x="96133" y="22370"/>
                  </a:lnTo>
                  <a:lnTo>
                    <a:pt x="72339" y="64041"/>
                  </a:lnTo>
                  <a:lnTo>
                    <a:pt x="38125" y="106762"/>
                  </a:lnTo>
                  <a:lnTo>
                    <a:pt x="8983" y="151595"/>
                  </a:lnTo>
                  <a:lnTo>
                    <a:pt x="3682" y="158381"/>
                  </a:lnTo>
                  <a:lnTo>
                    <a:pt x="0" y="169501"/>
                  </a:lnTo>
                  <a:lnTo>
                    <a:pt x="873" y="170144"/>
                  </a:lnTo>
                  <a:lnTo>
                    <a:pt x="4663" y="170858"/>
                  </a:lnTo>
                  <a:lnTo>
                    <a:pt x="6098" y="169990"/>
                  </a:lnTo>
                  <a:lnTo>
                    <a:pt x="7054" y="168353"/>
                  </a:lnTo>
                  <a:lnTo>
                    <a:pt x="7691" y="166203"/>
                  </a:lnTo>
                  <a:lnTo>
                    <a:pt x="9176" y="164770"/>
                  </a:lnTo>
                  <a:lnTo>
                    <a:pt x="37542" y="1523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5" name="SMARTInkShape-2210"/>
            <p:cNvSpPr/>
            <p:nvPr>
              <p:custDataLst>
                <p:tags r:id="rId91"/>
              </p:custDataLst>
            </p:nvPr>
          </p:nvSpPr>
          <p:spPr>
            <a:xfrm>
              <a:off x="5924550" y="2238375"/>
              <a:ext cx="161785" cy="238126"/>
            </a:xfrm>
            <a:custGeom>
              <a:avLst/>
              <a:gdLst/>
              <a:ahLst/>
              <a:cxnLst/>
              <a:rect l="0" t="0" r="0" b="0"/>
              <a:pathLst>
                <a:path w="161785" h="238126">
                  <a:moveTo>
                    <a:pt x="85725" y="57150"/>
                  </a:moveTo>
                  <a:lnTo>
                    <a:pt x="85725" y="57150"/>
                  </a:lnTo>
                  <a:lnTo>
                    <a:pt x="90781" y="52094"/>
                  </a:lnTo>
                  <a:lnTo>
                    <a:pt x="93264" y="46789"/>
                  </a:lnTo>
                  <a:lnTo>
                    <a:pt x="95216" y="15860"/>
                  </a:lnTo>
                  <a:lnTo>
                    <a:pt x="93111" y="13749"/>
                  </a:lnTo>
                  <a:lnTo>
                    <a:pt x="82152" y="9718"/>
                  </a:lnTo>
                  <a:lnTo>
                    <a:pt x="80168" y="7537"/>
                  </a:lnTo>
                  <a:lnTo>
                    <a:pt x="78845" y="5025"/>
                  </a:lnTo>
                  <a:lnTo>
                    <a:pt x="76905" y="3350"/>
                  </a:lnTo>
                  <a:lnTo>
                    <a:pt x="67137" y="131"/>
                  </a:lnTo>
                  <a:lnTo>
                    <a:pt x="57186" y="0"/>
                  </a:lnTo>
                  <a:lnTo>
                    <a:pt x="98464" y="0"/>
                  </a:lnTo>
                  <a:lnTo>
                    <a:pt x="104792" y="2822"/>
                  </a:lnTo>
                  <a:lnTo>
                    <a:pt x="111132" y="6546"/>
                  </a:lnTo>
                  <a:lnTo>
                    <a:pt x="123826" y="8937"/>
                  </a:lnTo>
                  <a:lnTo>
                    <a:pt x="149195" y="9491"/>
                  </a:lnTo>
                  <a:lnTo>
                    <a:pt x="153797" y="12332"/>
                  </a:lnTo>
                  <a:lnTo>
                    <a:pt x="160320" y="17723"/>
                  </a:lnTo>
                  <a:lnTo>
                    <a:pt x="161211" y="21282"/>
                  </a:lnTo>
                  <a:lnTo>
                    <a:pt x="161784" y="27134"/>
                  </a:lnTo>
                  <a:lnTo>
                    <a:pt x="148653" y="41706"/>
                  </a:lnTo>
                  <a:lnTo>
                    <a:pt x="142622" y="44994"/>
                  </a:lnTo>
                  <a:lnTo>
                    <a:pt x="136412" y="47514"/>
                  </a:lnTo>
                  <a:lnTo>
                    <a:pt x="130124" y="52162"/>
                  </a:lnTo>
                  <a:lnTo>
                    <a:pt x="126625" y="57755"/>
                  </a:lnTo>
                  <a:lnTo>
                    <a:pt x="125693" y="60729"/>
                  </a:lnTo>
                  <a:lnTo>
                    <a:pt x="119010" y="66855"/>
                  </a:lnTo>
                  <a:lnTo>
                    <a:pt x="92351" y="88911"/>
                  </a:lnTo>
                  <a:lnTo>
                    <a:pt x="88669" y="95255"/>
                  </a:lnTo>
                  <a:lnTo>
                    <a:pt x="87688" y="98428"/>
                  </a:lnTo>
                  <a:lnTo>
                    <a:pt x="85976" y="100544"/>
                  </a:lnTo>
                  <a:lnTo>
                    <a:pt x="79567" y="104580"/>
                  </a:lnTo>
                  <a:lnTo>
                    <a:pt x="77696" y="109274"/>
                  </a:lnTo>
                  <a:lnTo>
                    <a:pt x="76140" y="110950"/>
                  </a:lnTo>
                  <a:lnTo>
                    <a:pt x="71587" y="112811"/>
                  </a:lnTo>
                  <a:lnTo>
                    <a:pt x="69950" y="114366"/>
                  </a:lnTo>
                  <a:lnTo>
                    <a:pt x="66713" y="123697"/>
                  </a:lnTo>
                  <a:lnTo>
                    <a:pt x="66678" y="132015"/>
                  </a:lnTo>
                  <a:lnTo>
                    <a:pt x="75808" y="124183"/>
                  </a:lnTo>
                  <a:lnTo>
                    <a:pt x="99879" y="123826"/>
                  </a:lnTo>
                  <a:lnTo>
                    <a:pt x="101510" y="124884"/>
                  </a:lnTo>
                  <a:lnTo>
                    <a:pt x="102600" y="126648"/>
                  </a:lnTo>
                  <a:lnTo>
                    <a:pt x="103324" y="128881"/>
                  </a:lnTo>
                  <a:lnTo>
                    <a:pt x="104866" y="130371"/>
                  </a:lnTo>
                  <a:lnTo>
                    <a:pt x="114391" y="134147"/>
                  </a:lnTo>
                  <a:lnTo>
                    <a:pt x="122374" y="141517"/>
                  </a:lnTo>
                  <a:lnTo>
                    <a:pt x="123395" y="147529"/>
                  </a:lnTo>
                  <a:lnTo>
                    <a:pt x="124597" y="149153"/>
                  </a:lnTo>
                  <a:lnTo>
                    <a:pt x="128755" y="150957"/>
                  </a:lnTo>
                  <a:lnTo>
                    <a:pt x="130285" y="152496"/>
                  </a:lnTo>
                  <a:lnTo>
                    <a:pt x="132946" y="160474"/>
                  </a:lnTo>
                  <a:lnTo>
                    <a:pt x="133230" y="166552"/>
                  </a:lnTo>
                  <a:lnTo>
                    <a:pt x="132212" y="168185"/>
                  </a:lnTo>
                  <a:lnTo>
                    <a:pt x="130475" y="169273"/>
                  </a:lnTo>
                  <a:lnTo>
                    <a:pt x="128258" y="169999"/>
                  </a:lnTo>
                  <a:lnTo>
                    <a:pt x="126781" y="171541"/>
                  </a:lnTo>
                  <a:lnTo>
                    <a:pt x="123025" y="181066"/>
                  </a:lnTo>
                  <a:lnTo>
                    <a:pt x="118884" y="185602"/>
                  </a:lnTo>
                  <a:lnTo>
                    <a:pt x="113515" y="188323"/>
                  </a:lnTo>
                  <a:lnTo>
                    <a:pt x="110601" y="189049"/>
                  </a:lnTo>
                  <a:lnTo>
                    <a:pt x="95181" y="197848"/>
                  </a:lnTo>
                  <a:lnTo>
                    <a:pt x="92030" y="198574"/>
                  </a:lnTo>
                  <a:lnTo>
                    <a:pt x="82536" y="204652"/>
                  </a:lnTo>
                  <a:lnTo>
                    <a:pt x="73021" y="213155"/>
                  </a:lnTo>
                  <a:lnTo>
                    <a:pt x="63852" y="216444"/>
                  </a:lnTo>
                  <a:lnTo>
                    <a:pt x="53778" y="218964"/>
                  </a:lnTo>
                  <a:lnTo>
                    <a:pt x="38688" y="226382"/>
                  </a:lnTo>
                  <a:lnTo>
                    <a:pt x="30573" y="228162"/>
                  </a:lnTo>
                  <a:lnTo>
                    <a:pt x="21365" y="235059"/>
                  </a:lnTo>
                  <a:lnTo>
                    <a:pt x="9570" y="238115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6" name="SMARTInkShape-2211"/>
            <p:cNvSpPr/>
            <p:nvPr>
              <p:custDataLst>
                <p:tags r:id="rId92"/>
              </p:custDataLst>
            </p:nvPr>
          </p:nvSpPr>
          <p:spPr>
            <a:xfrm>
              <a:off x="4743450" y="1782509"/>
              <a:ext cx="47510" cy="141542"/>
            </a:xfrm>
            <a:custGeom>
              <a:avLst/>
              <a:gdLst/>
              <a:ahLst/>
              <a:cxnLst/>
              <a:rect l="0" t="0" r="0" b="0"/>
              <a:pathLst>
                <a:path w="47510" h="141542">
                  <a:moveTo>
                    <a:pt x="38100" y="17716"/>
                  </a:moveTo>
                  <a:lnTo>
                    <a:pt x="38100" y="17716"/>
                  </a:lnTo>
                  <a:lnTo>
                    <a:pt x="43156" y="17716"/>
                  </a:lnTo>
                  <a:lnTo>
                    <a:pt x="44645" y="16658"/>
                  </a:lnTo>
                  <a:lnTo>
                    <a:pt x="45639" y="14894"/>
                  </a:lnTo>
                  <a:lnTo>
                    <a:pt x="47509" y="8583"/>
                  </a:lnTo>
                  <a:lnTo>
                    <a:pt x="42535" y="8307"/>
                  </a:lnTo>
                  <a:lnTo>
                    <a:pt x="41056" y="7210"/>
                  </a:lnTo>
                  <a:lnTo>
                    <a:pt x="38490" y="0"/>
                  </a:lnTo>
                  <a:lnTo>
                    <a:pt x="35451" y="2081"/>
                  </a:lnTo>
                  <a:lnTo>
                    <a:pt x="23637" y="13142"/>
                  </a:lnTo>
                  <a:lnTo>
                    <a:pt x="21089" y="18505"/>
                  </a:lnTo>
                  <a:lnTo>
                    <a:pt x="10118" y="64806"/>
                  </a:lnTo>
                  <a:lnTo>
                    <a:pt x="8545" y="87692"/>
                  </a:lnTo>
                  <a:lnTo>
                    <a:pt x="1334" y="106214"/>
                  </a:lnTo>
                  <a:lnTo>
                    <a:pt x="0" y="1415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7" name="SMARTInkShape-2212"/>
            <p:cNvSpPr/>
            <p:nvPr>
              <p:custDataLst>
                <p:tags r:id="rId93"/>
              </p:custDataLst>
            </p:nvPr>
          </p:nvSpPr>
          <p:spPr>
            <a:xfrm>
              <a:off x="5886605" y="2228850"/>
              <a:ext cx="142721" cy="236621"/>
            </a:xfrm>
            <a:custGeom>
              <a:avLst/>
              <a:gdLst/>
              <a:ahLst/>
              <a:cxnLst/>
              <a:rect l="0" t="0" r="0" b="0"/>
              <a:pathLst>
                <a:path w="142721" h="236621">
                  <a:moveTo>
                    <a:pt x="142720" y="0"/>
                  </a:moveTo>
                  <a:lnTo>
                    <a:pt x="142720" y="0"/>
                  </a:lnTo>
                  <a:lnTo>
                    <a:pt x="128531" y="0"/>
                  </a:lnTo>
                  <a:lnTo>
                    <a:pt x="126910" y="1058"/>
                  </a:lnTo>
                  <a:lnTo>
                    <a:pt x="125830" y="2822"/>
                  </a:lnTo>
                  <a:lnTo>
                    <a:pt x="125110" y="5056"/>
                  </a:lnTo>
                  <a:lnTo>
                    <a:pt x="107508" y="30998"/>
                  </a:lnTo>
                  <a:lnTo>
                    <a:pt x="91882" y="42221"/>
                  </a:lnTo>
                  <a:lnTo>
                    <a:pt x="69693" y="89502"/>
                  </a:lnTo>
                  <a:lnTo>
                    <a:pt x="54173" y="121749"/>
                  </a:lnTo>
                  <a:lnTo>
                    <a:pt x="39931" y="145082"/>
                  </a:lnTo>
                  <a:lnTo>
                    <a:pt x="21892" y="189857"/>
                  </a:lnTo>
                  <a:lnTo>
                    <a:pt x="19169" y="201856"/>
                  </a:lnTo>
                  <a:lnTo>
                    <a:pt x="11685" y="214561"/>
                  </a:lnTo>
                  <a:lnTo>
                    <a:pt x="1613" y="226542"/>
                  </a:lnTo>
                  <a:lnTo>
                    <a:pt x="0" y="236620"/>
                  </a:lnTo>
                  <a:lnTo>
                    <a:pt x="2736" y="234634"/>
                  </a:lnTo>
                  <a:lnTo>
                    <a:pt x="9370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8" name="SMARTInkShape-2213"/>
            <p:cNvSpPr/>
            <p:nvPr>
              <p:custDataLst>
                <p:tags r:id="rId94"/>
              </p:custDataLst>
            </p:nvPr>
          </p:nvSpPr>
          <p:spPr>
            <a:xfrm>
              <a:off x="5715003" y="2286000"/>
              <a:ext cx="95245" cy="160482"/>
            </a:xfrm>
            <a:custGeom>
              <a:avLst/>
              <a:gdLst/>
              <a:ahLst/>
              <a:cxnLst/>
              <a:rect l="0" t="0" r="0" b="0"/>
              <a:pathLst>
                <a:path w="95245" h="160482">
                  <a:moveTo>
                    <a:pt x="76197" y="0"/>
                  </a:moveTo>
                  <a:lnTo>
                    <a:pt x="76197" y="0"/>
                  </a:lnTo>
                  <a:lnTo>
                    <a:pt x="58864" y="0"/>
                  </a:lnTo>
                  <a:lnTo>
                    <a:pt x="58292" y="1058"/>
                  </a:lnTo>
                  <a:lnTo>
                    <a:pt x="57297" y="8201"/>
                  </a:lnTo>
                  <a:lnTo>
                    <a:pt x="50631" y="16868"/>
                  </a:lnTo>
                  <a:lnTo>
                    <a:pt x="48513" y="25694"/>
                  </a:lnTo>
                  <a:lnTo>
                    <a:pt x="48018" y="31881"/>
                  </a:lnTo>
                  <a:lnTo>
                    <a:pt x="44976" y="38158"/>
                  </a:lnTo>
                  <a:lnTo>
                    <a:pt x="12324" y="85551"/>
                  </a:lnTo>
                  <a:lnTo>
                    <a:pt x="9709" y="91998"/>
                  </a:lnTo>
                  <a:lnTo>
                    <a:pt x="0" y="104771"/>
                  </a:lnTo>
                  <a:lnTo>
                    <a:pt x="5054" y="99717"/>
                  </a:lnTo>
                  <a:lnTo>
                    <a:pt x="10359" y="97235"/>
                  </a:lnTo>
                  <a:lnTo>
                    <a:pt x="13255" y="96574"/>
                  </a:lnTo>
                  <a:lnTo>
                    <a:pt x="28645" y="87885"/>
                  </a:lnTo>
                  <a:lnTo>
                    <a:pt x="53975" y="84751"/>
                  </a:lnTo>
                  <a:lnTo>
                    <a:pt x="66672" y="78203"/>
                  </a:lnTo>
                  <a:lnTo>
                    <a:pt x="69847" y="77535"/>
                  </a:lnTo>
                  <a:lnTo>
                    <a:pt x="71964" y="78149"/>
                  </a:lnTo>
                  <a:lnTo>
                    <a:pt x="73375" y="79616"/>
                  </a:lnTo>
                  <a:lnTo>
                    <a:pt x="74316" y="81652"/>
                  </a:lnTo>
                  <a:lnTo>
                    <a:pt x="76001" y="83010"/>
                  </a:lnTo>
                  <a:lnTo>
                    <a:pt x="84233" y="85367"/>
                  </a:lnTo>
                  <a:lnTo>
                    <a:pt x="93792" y="93895"/>
                  </a:lnTo>
                  <a:lnTo>
                    <a:pt x="94816" y="99905"/>
                  </a:lnTo>
                  <a:lnTo>
                    <a:pt x="95244" y="122347"/>
                  </a:lnTo>
                  <a:lnTo>
                    <a:pt x="77913" y="141120"/>
                  </a:lnTo>
                  <a:lnTo>
                    <a:pt x="74137" y="142095"/>
                  </a:lnTo>
                  <a:lnTo>
                    <a:pt x="71649" y="142355"/>
                  </a:lnTo>
                  <a:lnTo>
                    <a:pt x="66062" y="145466"/>
                  </a:lnTo>
                  <a:lnTo>
                    <a:pt x="60051" y="149318"/>
                  </a:lnTo>
                  <a:lnTo>
                    <a:pt x="53851" y="151031"/>
                  </a:lnTo>
                  <a:lnTo>
                    <a:pt x="51775" y="152545"/>
                  </a:lnTo>
                  <a:lnTo>
                    <a:pt x="50390" y="154614"/>
                  </a:lnTo>
                  <a:lnTo>
                    <a:pt x="49467" y="157051"/>
                  </a:lnTo>
                  <a:lnTo>
                    <a:pt x="47794" y="158676"/>
                  </a:lnTo>
                  <a:lnTo>
                    <a:pt x="43112" y="160481"/>
                  </a:lnTo>
                  <a:lnTo>
                    <a:pt x="41441" y="159904"/>
                  </a:lnTo>
                  <a:lnTo>
                    <a:pt x="40326" y="158461"/>
                  </a:lnTo>
                  <a:lnTo>
                    <a:pt x="38135" y="152505"/>
                  </a:lnTo>
                  <a:lnTo>
                    <a:pt x="38097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9" name="SMARTInkShape-2214"/>
            <p:cNvSpPr/>
            <p:nvPr>
              <p:custDataLst>
                <p:tags r:id="rId95"/>
              </p:custDataLst>
            </p:nvPr>
          </p:nvSpPr>
          <p:spPr>
            <a:xfrm>
              <a:off x="5411693" y="1638696"/>
              <a:ext cx="265205" cy="275830"/>
            </a:xfrm>
            <a:custGeom>
              <a:avLst/>
              <a:gdLst/>
              <a:ahLst/>
              <a:cxnLst/>
              <a:rect l="0" t="0" r="0" b="0"/>
              <a:pathLst>
                <a:path w="265205" h="275830">
                  <a:moveTo>
                    <a:pt x="122332" y="37704"/>
                  </a:moveTo>
                  <a:lnTo>
                    <a:pt x="122332" y="37704"/>
                  </a:lnTo>
                  <a:lnTo>
                    <a:pt x="122332" y="0"/>
                  </a:lnTo>
                  <a:lnTo>
                    <a:pt x="122332" y="4778"/>
                  </a:lnTo>
                  <a:lnTo>
                    <a:pt x="119510" y="10017"/>
                  </a:lnTo>
                  <a:lnTo>
                    <a:pt x="115787" y="15874"/>
                  </a:lnTo>
                  <a:lnTo>
                    <a:pt x="113690" y="26179"/>
                  </a:lnTo>
                  <a:lnTo>
                    <a:pt x="112011" y="42168"/>
                  </a:lnTo>
                  <a:lnTo>
                    <a:pt x="95525" y="80150"/>
                  </a:lnTo>
                  <a:lnTo>
                    <a:pt x="69208" y="125731"/>
                  </a:lnTo>
                  <a:lnTo>
                    <a:pt x="42836" y="171174"/>
                  </a:lnTo>
                  <a:lnTo>
                    <a:pt x="14501" y="216709"/>
                  </a:lnTo>
                  <a:lnTo>
                    <a:pt x="0" y="245239"/>
                  </a:lnTo>
                  <a:lnTo>
                    <a:pt x="561" y="245910"/>
                  </a:lnTo>
                  <a:lnTo>
                    <a:pt x="4006" y="246657"/>
                  </a:lnTo>
                  <a:lnTo>
                    <a:pt x="5348" y="247914"/>
                  </a:lnTo>
                  <a:lnTo>
                    <a:pt x="6838" y="252134"/>
                  </a:lnTo>
                  <a:lnTo>
                    <a:pt x="8294" y="253682"/>
                  </a:lnTo>
                  <a:lnTo>
                    <a:pt x="12734" y="255403"/>
                  </a:lnTo>
                  <a:lnTo>
                    <a:pt x="15401" y="254803"/>
                  </a:lnTo>
                  <a:lnTo>
                    <a:pt x="27283" y="249059"/>
                  </a:lnTo>
                  <a:lnTo>
                    <a:pt x="39489" y="244966"/>
                  </a:lnTo>
                  <a:lnTo>
                    <a:pt x="53689" y="239873"/>
                  </a:lnTo>
                  <a:lnTo>
                    <a:pt x="67422" y="235542"/>
                  </a:lnTo>
                  <a:lnTo>
                    <a:pt x="97227" y="220508"/>
                  </a:lnTo>
                  <a:lnTo>
                    <a:pt x="142686" y="187310"/>
                  </a:lnTo>
                  <a:lnTo>
                    <a:pt x="186596" y="155186"/>
                  </a:lnTo>
                  <a:lnTo>
                    <a:pt x="197108" y="148832"/>
                  </a:lnTo>
                  <a:lnTo>
                    <a:pt x="200757" y="144598"/>
                  </a:lnTo>
                  <a:lnTo>
                    <a:pt x="215021" y="117962"/>
                  </a:lnTo>
                  <a:lnTo>
                    <a:pt x="223056" y="107816"/>
                  </a:lnTo>
                  <a:lnTo>
                    <a:pt x="237232" y="77805"/>
                  </a:lnTo>
                  <a:lnTo>
                    <a:pt x="242190" y="70344"/>
                  </a:lnTo>
                  <a:lnTo>
                    <a:pt x="248195" y="56930"/>
                  </a:lnTo>
                  <a:lnTo>
                    <a:pt x="252354" y="50482"/>
                  </a:lnTo>
                  <a:lnTo>
                    <a:pt x="254696" y="40902"/>
                  </a:lnTo>
                  <a:lnTo>
                    <a:pt x="255244" y="34539"/>
                  </a:lnTo>
                  <a:lnTo>
                    <a:pt x="256448" y="32419"/>
                  </a:lnTo>
                  <a:lnTo>
                    <a:pt x="258309" y="31006"/>
                  </a:lnTo>
                  <a:lnTo>
                    <a:pt x="260608" y="30064"/>
                  </a:lnTo>
                  <a:lnTo>
                    <a:pt x="262142" y="28377"/>
                  </a:lnTo>
                  <a:lnTo>
                    <a:pt x="265196" y="18693"/>
                  </a:lnTo>
                  <a:lnTo>
                    <a:pt x="265204" y="23722"/>
                  </a:lnTo>
                  <a:lnTo>
                    <a:pt x="264147" y="25208"/>
                  </a:lnTo>
                  <a:lnTo>
                    <a:pt x="262384" y="26198"/>
                  </a:lnTo>
                  <a:lnTo>
                    <a:pt x="260150" y="26858"/>
                  </a:lnTo>
                  <a:lnTo>
                    <a:pt x="258660" y="28357"/>
                  </a:lnTo>
                  <a:lnTo>
                    <a:pt x="253448" y="38366"/>
                  </a:lnTo>
                  <a:lnTo>
                    <a:pt x="224227" y="85594"/>
                  </a:lnTo>
                  <a:lnTo>
                    <a:pt x="188754" y="130991"/>
                  </a:lnTo>
                  <a:lnTo>
                    <a:pt x="177253" y="145840"/>
                  </a:lnTo>
                  <a:lnTo>
                    <a:pt x="147898" y="193378"/>
                  </a:lnTo>
                  <a:lnTo>
                    <a:pt x="120313" y="238879"/>
                  </a:lnTo>
                  <a:lnTo>
                    <a:pt x="115031" y="252063"/>
                  </a:lnTo>
                  <a:lnTo>
                    <a:pt x="112894" y="273887"/>
                  </a:lnTo>
                  <a:lnTo>
                    <a:pt x="113923" y="274535"/>
                  </a:lnTo>
                  <a:lnTo>
                    <a:pt x="122332" y="2758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0" name="SMARTInkShape-2215"/>
            <p:cNvSpPr/>
            <p:nvPr>
              <p:custDataLst>
                <p:tags r:id="rId96"/>
              </p:custDataLst>
            </p:nvPr>
          </p:nvSpPr>
          <p:spPr>
            <a:xfrm>
              <a:off x="4419731" y="1676401"/>
              <a:ext cx="114170" cy="228038"/>
            </a:xfrm>
            <a:custGeom>
              <a:avLst/>
              <a:gdLst/>
              <a:ahLst/>
              <a:cxnLst/>
              <a:rect l="0" t="0" r="0" b="0"/>
              <a:pathLst>
                <a:path w="114170" h="228038">
                  <a:moveTo>
                    <a:pt x="114169" y="19049"/>
                  </a:moveTo>
                  <a:lnTo>
                    <a:pt x="114169" y="19049"/>
                  </a:lnTo>
                  <a:lnTo>
                    <a:pt x="114169" y="0"/>
                  </a:lnTo>
                  <a:lnTo>
                    <a:pt x="114169" y="5056"/>
                  </a:lnTo>
                  <a:lnTo>
                    <a:pt x="111347" y="10360"/>
                  </a:lnTo>
                  <a:lnTo>
                    <a:pt x="107624" y="16246"/>
                  </a:lnTo>
                  <a:lnTo>
                    <a:pt x="105232" y="28647"/>
                  </a:lnTo>
                  <a:lnTo>
                    <a:pt x="103848" y="36015"/>
                  </a:lnTo>
                  <a:lnTo>
                    <a:pt x="82264" y="82715"/>
                  </a:lnTo>
                  <a:lnTo>
                    <a:pt x="59126" y="127009"/>
                  </a:lnTo>
                  <a:lnTo>
                    <a:pt x="29032" y="171450"/>
                  </a:lnTo>
                  <a:lnTo>
                    <a:pt x="2106" y="219001"/>
                  </a:lnTo>
                  <a:lnTo>
                    <a:pt x="0" y="228037"/>
                  </a:lnTo>
                  <a:lnTo>
                    <a:pt x="18919" y="2095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1" name="SMARTInkShape-2216"/>
            <p:cNvSpPr/>
            <p:nvPr>
              <p:custDataLst>
                <p:tags r:id="rId97"/>
              </p:custDataLst>
            </p:nvPr>
          </p:nvSpPr>
          <p:spPr>
            <a:xfrm>
              <a:off x="4486313" y="1666878"/>
              <a:ext cx="142707" cy="171437"/>
            </a:xfrm>
            <a:custGeom>
              <a:avLst/>
              <a:gdLst/>
              <a:ahLst/>
              <a:cxnLst/>
              <a:rect l="0" t="0" r="0" b="0"/>
              <a:pathLst>
                <a:path w="142707" h="171437">
                  <a:moveTo>
                    <a:pt x="47587" y="38097"/>
                  </a:moveTo>
                  <a:lnTo>
                    <a:pt x="47587" y="38097"/>
                  </a:lnTo>
                  <a:lnTo>
                    <a:pt x="47587" y="33041"/>
                  </a:lnTo>
                  <a:lnTo>
                    <a:pt x="48645" y="31551"/>
                  </a:lnTo>
                  <a:lnTo>
                    <a:pt x="50409" y="30558"/>
                  </a:lnTo>
                  <a:lnTo>
                    <a:pt x="52643" y="29896"/>
                  </a:lnTo>
                  <a:lnTo>
                    <a:pt x="54132" y="28396"/>
                  </a:lnTo>
                  <a:lnTo>
                    <a:pt x="55788" y="23908"/>
                  </a:lnTo>
                  <a:lnTo>
                    <a:pt x="56996" y="11273"/>
                  </a:lnTo>
                  <a:lnTo>
                    <a:pt x="55976" y="11748"/>
                  </a:lnTo>
                  <a:lnTo>
                    <a:pt x="48900" y="17877"/>
                  </a:lnTo>
                  <a:lnTo>
                    <a:pt x="48463" y="17209"/>
                  </a:lnTo>
                  <a:lnTo>
                    <a:pt x="47597" y="9629"/>
                  </a:lnTo>
                  <a:lnTo>
                    <a:pt x="55789" y="9531"/>
                  </a:lnTo>
                  <a:lnTo>
                    <a:pt x="64455" y="2978"/>
                  </a:lnTo>
                  <a:lnTo>
                    <a:pt x="73280" y="880"/>
                  </a:lnTo>
                  <a:lnTo>
                    <a:pt x="119732" y="4"/>
                  </a:lnTo>
                  <a:lnTo>
                    <a:pt x="126570" y="0"/>
                  </a:lnTo>
                  <a:lnTo>
                    <a:pt x="128818" y="1057"/>
                  </a:lnTo>
                  <a:lnTo>
                    <a:pt x="130316" y="2821"/>
                  </a:lnTo>
                  <a:lnTo>
                    <a:pt x="131314" y="5054"/>
                  </a:lnTo>
                  <a:lnTo>
                    <a:pt x="133039" y="6543"/>
                  </a:lnTo>
                  <a:lnTo>
                    <a:pt x="137777" y="8198"/>
                  </a:lnTo>
                  <a:lnTo>
                    <a:pt x="139464" y="9698"/>
                  </a:lnTo>
                  <a:lnTo>
                    <a:pt x="142394" y="17607"/>
                  </a:lnTo>
                  <a:lnTo>
                    <a:pt x="142706" y="23677"/>
                  </a:lnTo>
                  <a:lnTo>
                    <a:pt x="139955" y="29219"/>
                  </a:lnTo>
                  <a:lnTo>
                    <a:pt x="136265" y="35209"/>
                  </a:lnTo>
                  <a:lnTo>
                    <a:pt x="133128" y="44532"/>
                  </a:lnTo>
                  <a:lnTo>
                    <a:pt x="110956" y="69850"/>
                  </a:lnTo>
                  <a:lnTo>
                    <a:pt x="91815" y="81490"/>
                  </a:lnTo>
                  <a:lnTo>
                    <a:pt x="80213" y="85526"/>
                  </a:lnTo>
                  <a:lnTo>
                    <a:pt x="45297" y="111200"/>
                  </a:lnTo>
                  <a:lnTo>
                    <a:pt x="25086" y="136525"/>
                  </a:lnTo>
                  <a:lnTo>
                    <a:pt x="18890" y="140051"/>
                  </a:lnTo>
                  <a:lnTo>
                    <a:pt x="15756" y="140991"/>
                  </a:lnTo>
                  <a:lnTo>
                    <a:pt x="13667" y="142676"/>
                  </a:lnTo>
                  <a:lnTo>
                    <a:pt x="9667" y="149046"/>
                  </a:lnTo>
                  <a:lnTo>
                    <a:pt x="4981" y="150908"/>
                  </a:lnTo>
                  <a:lnTo>
                    <a:pt x="3308" y="152463"/>
                  </a:lnTo>
                  <a:lnTo>
                    <a:pt x="403" y="160467"/>
                  </a:lnTo>
                  <a:lnTo>
                    <a:pt x="0" y="169995"/>
                  </a:lnTo>
                  <a:lnTo>
                    <a:pt x="1046" y="170479"/>
                  </a:lnTo>
                  <a:lnTo>
                    <a:pt x="31760" y="171436"/>
                  </a:lnTo>
                  <a:lnTo>
                    <a:pt x="38084" y="168620"/>
                  </a:lnTo>
                  <a:lnTo>
                    <a:pt x="41252" y="166387"/>
                  </a:lnTo>
                  <a:lnTo>
                    <a:pt x="64653" y="159688"/>
                  </a:lnTo>
                  <a:lnTo>
                    <a:pt x="68489" y="157257"/>
                  </a:lnTo>
                  <a:lnTo>
                    <a:pt x="84002" y="153837"/>
                  </a:lnTo>
                  <a:lnTo>
                    <a:pt x="123787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2" name="SMARTInkShape-2217"/>
            <p:cNvSpPr/>
            <p:nvPr>
              <p:custDataLst>
                <p:tags r:id="rId98"/>
              </p:custDataLst>
            </p:nvPr>
          </p:nvSpPr>
          <p:spPr>
            <a:xfrm>
              <a:off x="5543553" y="2276509"/>
              <a:ext cx="104370" cy="161462"/>
            </a:xfrm>
            <a:custGeom>
              <a:avLst/>
              <a:gdLst/>
              <a:ahLst/>
              <a:cxnLst/>
              <a:rect l="0" t="0" r="0" b="0"/>
              <a:pathLst>
                <a:path w="104370" h="161462">
                  <a:moveTo>
                    <a:pt x="66672" y="9491"/>
                  </a:moveTo>
                  <a:lnTo>
                    <a:pt x="66672" y="9491"/>
                  </a:lnTo>
                  <a:lnTo>
                    <a:pt x="66672" y="0"/>
                  </a:lnTo>
                  <a:lnTo>
                    <a:pt x="58471" y="8170"/>
                  </a:lnTo>
                  <a:lnTo>
                    <a:pt x="56351" y="16835"/>
                  </a:lnTo>
                  <a:lnTo>
                    <a:pt x="30048" y="54306"/>
                  </a:lnTo>
                  <a:lnTo>
                    <a:pt x="28702" y="65070"/>
                  </a:lnTo>
                  <a:lnTo>
                    <a:pt x="19050" y="76163"/>
                  </a:lnTo>
                  <a:lnTo>
                    <a:pt x="19047" y="85688"/>
                  </a:lnTo>
                  <a:lnTo>
                    <a:pt x="9522" y="85691"/>
                  </a:lnTo>
                  <a:lnTo>
                    <a:pt x="9522" y="95216"/>
                  </a:lnTo>
                  <a:lnTo>
                    <a:pt x="4466" y="95216"/>
                  </a:lnTo>
                  <a:lnTo>
                    <a:pt x="2977" y="96274"/>
                  </a:lnTo>
                  <a:lnTo>
                    <a:pt x="1983" y="98038"/>
                  </a:lnTo>
                  <a:lnTo>
                    <a:pt x="0" y="104731"/>
                  </a:lnTo>
                  <a:lnTo>
                    <a:pt x="5054" y="104738"/>
                  </a:lnTo>
                  <a:lnTo>
                    <a:pt x="6544" y="103681"/>
                  </a:lnTo>
                  <a:lnTo>
                    <a:pt x="7536" y="101917"/>
                  </a:lnTo>
                  <a:lnTo>
                    <a:pt x="8198" y="99684"/>
                  </a:lnTo>
                  <a:lnTo>
                    <a:pt x="9698" y="98194"/>
                  </a:lnTo>
                  <a:lnTo>
                    <a:pt x="14187" y="96540"/>
                  </a:lnTo>
                  <a:lnTo>
                    <a:pt x="26821" y="95332"/>
                  </a:lnTo>
                  <a:lnTo>
                    <a:pt x="36620" y="87025"/>
                  </a:lnTo>
                  <a:lnTo>
                    <a:pt x="42716" y="86086"/>
                  </a:lnTo>
                  <a:lnTo>
                    <a:pt x="51225" y="85808"/>
                  </a:lnTo>
                  <a:lnTo>
                    <a:pt x="57337" y="82921"/>
                  </a:lnTo>
                  <a:lnTo>
                    <a:pt x="64828" y="77500"/>
                  </a:lnTo>
                  <a:lnTo>
                    <a:pt x="74712" y="76283"/>
                  </a:lnTo>
                  <a:lnTo>
                    <a:pt x="80814" y="76201"/>
                  </a:lnTo>
                  <a:lnTo>
                    <a:pt x="82449" y="77247"/>
                  </a:lnTo>
                  <a:lnTo>
                    <a:pt x="83540" y="79004"/>
                  </a:lnTo>
                  <a:lnTo>
                    <a:pt x="85291" y="84370"/>
                  </a:lnTo>
                  <a:lnTo>
                    <a:pt x="88352" y="85104"/>
                  </a:lnTo>
                  <a:lnTo>
                    <a:pt x="93885" y="85575"/>
                  </a:lnTo>
                  <a:lnTo>
                    <a:pt x="94339" y="86672"/>
                  </a:lnTo>
                  <a:lnTo>
                    <a:pt x="94843" y="90713"/>
                  </a:lnTo>
                  <a:lnTo>
                    <a:pt x="96036" y="92214"/>
                  </a:lnTo>
                  <a:lnTo>
                    <a:pt x="100184" y="93882"/>
                  </a:lnTo>
                  <a:lnTo>
                    <a:pt x="101713" y="95385"/>
                  </a:lnTo>
                  <a:lnTo>
                    <a:pt x="104369" y="103300"/>
                  </a:lnTo>
                  <a:lnTo>
                    <a:pt x="96535" y="112816"/>
                  </a:lnTo>
                  <a:lnTo>
                    <a:pt x="95630" y="118893"/>
                  </a:lnTo>
                  <a:lnTo>
                    <a:pt x="94443" y="120526"/>
                  </a:lnTo>
                  <a:lnTo>
                    <a:pt x="92594" y="121614"/>
                  </a:lnTo>
                  <a:lnTo>
                    <a:pt x="90304" y="122340"/>
                  </a:lnTo>
                  <a:lnTo>
                    <a:pt x="76290" y="133407"/>
                  </a:lnTo>
                  <a:lnTo>
                    <a:pt x="71653" y="137943"/>
                  </a:lnTo>
                  <a:lnTo>
                    <a:pt x="66063" y="140664"/>
                  </a:lnTo>
                  <a:lnTo>
                    <a:pt x="63091" y="141390"/>
                  </a:lnTo>
                  <a:lnTo>
                    <a:pt x="61110" y="142932"/>
                  </a:lnTo>
                  <a:lnTo>
                    <a:pt x="58908" y="147468"/>
                  </a:lnTo>
                  <a:lnTo>
                    <a:pt x="57263" y="149101"/>
                  </a:lnTo>
                  <a:lnTo>
                    <a:pt x="38619" y="161461"/>
                  </a:lnTo>
                  <a:lnTo>
                    <a:pt x="38097" y="1523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3" name="SMARTInkShape-2218"/>
            <p:cNvSpPr/>
            <p:nvPr>
              <p:custDataLst>
                <p:tags r:id="rId99"/>
              </p:custDataLst>
            </p:nvPr>
          </p:nvSpPr>
          <p:spPr>
            <a:xfrm>
              <a:off x="5781689" y="2238375"/>
              <a:ext cx="123812" cy="76201"/>
            </a:xfrm>
            <a:custGeom>
              <a:avLst/>
              <a:gdLst/>
              <a:ahLst/>
              <a:cxnLst/>
              <a:rect l="0" t="0" r="0" b="0"/>
              <a:pathLst>
                <a:path w="123812" h="76201">
                  <a:moveTo>
                    <a:pt x="28561" y="76200"/>
                  </a:moveTo>
                  <a:lnTo>
                    <a:pt x="28561" y="76200"/>
                  </a:lnTo>
                  <a:lnTo>
                    <a:pt x="14372" y="62011"/>
                  </a:lnTo>
                  <a:lnTo>
                    <a:pt x="8849" y="59310"/>
                  </a:lnTo>
                  <a:lnTo>
                    <a:pt x="5895" y="58590"/>
                  </a:lnTo>
                  <a:lnTo>
                    <a:pt x="3925" y="57052"/>
                  </a:lnTo>
                  <a:lnTo>
                    <a:pt x="139" y="48055"/>
                  </a:lnTo>
                  <a:lnTo>
                    <a:pt x="0" y="34405"/>
                  </a:lnTo>
                  <a:lnTo>
                    <a:pt x="1054" y="32462"/>
                  </a:lnTo>
                  <a:lnTo>
                    <a:pt x="2814" y="31166"/>
                  </a:lnTo>
                  <a:lnTo>
                    <a:pt x="18302" y="24030"/>
                  </a:lnTo>
                  <a:lnTo>
                    <a:pt x="21721" y="21312"/>
                  </a:lnTo>
                  <a:lnTo>
                    <a:pt x="25521" y="15469"/>
                  </a:lnTo>
                  <a:lnTo>
                    <a:pt x="28651" y="13488"/>
                  </a:lnTo>
                  <a:lnTo>
                    <a:pt x="46061" y="10308"/>
                  </a:lnTo>
                  <a:lnTo>
                    <a:pt x="54330" y="8814"/>
                  </a:lnTo>
                  <a:lnTo>
                    <a:pt x="77946" y="1370"/>
                  </a:lnTo>
                  <a:lnTo>
                    <a:pt x="12381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4" name="SMARTInkShape-2219"/>
            <p:cNvSpPr/>
            <p:nvPr>
              <p:custDataLst>
                <p:tags r:id="rId100"/>
              </p:custDataLst>
            </p:nvPr>
          </p:nvSpPr>
          <p:spPr>
            <a:xfrm>
              <a:off x="5624071" y="2247900"/>
              <a:ext cx="129030" cy="76201"/>
            </a:xfrm>
            <a:custGeom>
              <a:avLst/>
              <a:gdLst/>
              <a:ahLst/>
              <a:cxnLst/>
              <a:rect l="0" t="0" r="0" b="0"/>
              <a:pathLst>
                <a:path w="129030" h="76201">
                  <a:moveTo>
                    <a:pt x="24254" y="76200"/>
                  </a:moveTo>
                  <a:lnTo>
                    <a:pt x="24254" y="76200"/>
                  </a:lnTo>
                  <a:lnTo>
                    <a:pt x="574" y="52520"/>
                  </a:lnTo>
                  <a:lnTo>
                    <a:pt x="0" y="49830"/>
                  </a:lnTo>
                  <a:lnTo>
                    <a:pt x="676" y="46978"/>
                  </a:lnTo>
                  <a:lnTo>
                    <a:pt x="4310" y="39854"/>
                  </a:lnTo>
                  <a:lnTo>
                    <a:pt x="4939" y="33563"/>
                  </a:lnTo>
                  <a:lnTo>
                    <a:pt x="6086" y="31900"/>
                  </a:lnTo>
                  <a:lnTo>
                    <a:pt x="7909" y="30792"/>
                  </a:lnTo>
                  <a:lnTo>
                    <a:pt x="15530" y="29232"/>
                  </a:lnTo>
                  <a:lnTo>
                    <a:pt x="18438" y="29013"/>
                  </a:lnTo>
                  <a:lnTo>
                    <a:pt x="24492" y="25947"/>
                  </a:lnTo>
                  <a:lnTo>
                    <a:pt x="30709" y="22116"/>
                  </a:lnTo>
                  <a:lnTo>
                    <a:pt x="40160" y="18900"/>
                  </a:lnTo>
                  <a:lnTo>
                    <a:pt x="50722" y="12773"/>
                  </a:lnTo>
                  <a:lnTo>
                    <a:pt x="65727" y="9429"/>
                  </a:lnTo>
                  <a:lnTo>
                    <a:pt x="78405" y="3264"/>
                  </a:lnTo>
                  <a:lnTo>
                    <a:pt x="124711" y="25"/>
                  </a:lnTo>
                  <a:lnTo>
                    <a:pt x="12902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5" name="SMARTInkShape-2220"/>
            <p:cNvSpPr/>
            <p:nvPr>
              <p:custDataLst>
                <p:tags r:id="rId101"/>
              </p:custDataLst>
            </p:nvPr>
          </p:nvSpPr>
          <p:spPr>
            <a:xfrm>
              <a:off x="4943880" y="1828800"/>
              <a:ext cx="104371" cy="19041"/>
            </a:xfrm>
            <a:custGeom>
              <a:avLst/>
              <a:gdLst/>
              <a:ahLst/>
              <a:cxnLst/>
              <a:rect l="0" t="0" r="0" b="0"/>
              <a:pathLst>
                <a:path w="104371" h="19041">
                  <a:moveTo>
                    <a:pt x="28170" y="9525"/>
                  </a:moveTo>
                  <a:lnTo>
                    <a:pt x="28170" y="9525"/>
                  </a:lnTo>
                  <a:lnTo>
                    <a:pt x="23114" y="14581"/>
                  </a:lnTo>
                  <a:lnTo>
                    <a:pt x="17809" y="17064"/>
                  </a:lnTo>
                  <a:lnTo>
                    <a:pt x="964" y="19040"/>
                  </a:lnTo>
                  <a:lnTo>
                    <a:pt x="507" y="17985"/>
                  </a:lnTo>
                  <a:lnTo>
                    <a:pt x="0" y="13991"/>
                  </a:lnTo>
                  <a:lnTo>
                    <a:pt x="924" y="12502"/>
                  </a:lnTo>
                  <a:lnTo>
                    <a:pt x="2598" y="11510"/>
                  </a:lnTo>
                  <a:lnTo>
                    <a:pt x="10009" y="10113"/>
                  </a:lnTo>
                  <a:lnTo>
                    <a:pt x="50601" y="8474"/>
                  </a:lnTo>
                  <a:lnTo>
                    <a:pt x="68506" y="1987"/>
                  </a:lnTo>
                  <a:lnTo>
                    <a:pt x="10437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6" name="SMARTInkShape-2221"/>
            <p:cNvSpPr/>
            <p:nvPr>
              <p:custDataLst>
                <p:tags r:id="rId102"/>
              </p:custDataLst>
            </p:nvPr>
          </p:nvSpPr>
          <p:spPr>
            <a:xfrm>
              <a:off x="5334036" y="1819391"/>
              <a:ext cx="28540" cy="14875"/>
            </a:xfrm>
            <a:custGeom>
              <a:avLst/>
              <a:gdLst/>
              <a:ahLst/>
              <a:cxnLst/>
              <a:rect l="0" t="0" r="0" b="0"/>
              <a:pathLst>
                <a:path w="28540" h="14875">
                  <a:moveTo>
                    <a:pt x="28539" y="9409"/>
                  </a:moveTo>
                  <a:lnTo>
                    <a:pt x="28539" y="9409"/>
                  </a:lnTo>
                  <a:lnTo>
                    <a:pt x="14350" y="9409"/>
                  </a:lnTo>
                  <a:lnTo>
                    <a:pt x="12729" y="8351"/>
                  </a:lnTo>
                  <a:lnTo>
                    <a:pt x="11649" y="6587"/>
                  </a:lnTo>
                  <a:lnTo>
                    <a:pt x="9916" y="1208"/>
                  </a:lnTo>
                  <a:lnTo>
                    <a:pt x="6857" y="473"/>
                  </a:lnTo>
                  <a:lnTo>
                    <a:pt x="1326" y="0"/>
                  </a:lnTo>
                  <a:lnTo>
                    <a:pt x="871" y="1020"/>
                  </a:lnTo>
                  <a:lnTo>
                    <a:pt x="0" y="9020"/>
                  </a:lnTo>
                  <a:lnTo>
                    <a:pt x="5032" y="9294"/>
                  </a:lnTo>
                  <a:lnTo>
                    <a:pt x="6517" y="10390"/>
                  </a:lnTo>
                  <a:lnTo>
                    <a:pt x="8168" y="14431"/>
                  </a:lnTo>
                  <a:lnTo>
                    <a:pt x="9667" y="14874"/>
                  </a:lnTo>
                  <a:lnTo>
                    <a:pt x="19014" y="94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99" name="SMARTInkShape-Group461"/>
          <p:cNvGrpSpPr/>
          <p:nvPr/>
        </p:nvGrpSpPr>
        <p:grpSpPr>
          <a:xfrm>
            <a:off x="2128407" y="2009896"/>
            <a:ext cx="2491219" cy="638055"/>
            <a:chOff x="2128407" y="2009896"/>
            <a:chExt cx="2491219" cy="638055"/>
          </a:xfrm>
        </p:grpSpPr>
        <p:sp>
          <p:nvSpPr>
            <p:cNvPr id="20678" name="SMARTInkShape-2222"/>
            <p:cNvSpPr/>
            <p:nvPr>
              <p:custDataLst>
                <p:tags r:id="rId61"/>
              </p:custDataLst>
            </p:nvPr>
          </p:nvSpPr>
          <p:spPr>
            <a:xfrm>
              <a:off x="4287260" y="2076453"/>
              <a:ext cx="227581" cy="328584"/>
            </a:xfrm>
            <a:custGeom>
              <a:avLst/>
              <a:gdLst/>
              <a:ahLst/>
              <a:cxnLst/>
              <a:rect l="0" t="0" r="0" b="0"/>
              <a:pathLst>
                <a:path w="227581" h="328584">
                  <a:moveTo>
                    <a:pt x="208540" y="38097"/>
                  </a:moveTo>
                  <a:lnTo>
                    <a:pt x="208540" y="38097"/>
                  </a:lnTo>
                  <a:lnTo>
                    <a:pt x="208540" y="29896"/>
                  </a:lnTo>
                  <a:lnTo>
                    <a:pt x="215085" y="21229"/>
                  </a:lnTo>
                  <a:lnTo>
                    <a:pt x="217672" y="11273"/>
                  </a:lnTo>
                  <a:lnTo>
                    <a:pt x="218031" y="1475"/>
                  </a:lnTo>
                  <a:lnTo>
                    <a:pt x="219101" y="982"/>
                  </a:lnTo>
                  <a:lnTo>
                    <a:pt x="227556" y="0"/>
                  </a:lnTo>
                  <a:lnTo>
                    <a:pt x="227580" y="5054"/>
                  </a:lnTo>
                  <a:lnTo>
                    <a:pt x="224763" y="10359"/>
                  </a:lnTo>
                  <a:lnTo>
                    <a:pt x="195792" y="54544"/>
                  </a:lnTo>
                  <a:lnTo>
                    <a:pt x="166775" y="96159"/>
                  </a:lnTo>
                  <a:lnTo>
                    <a:pt x="136673" y="133527"/>
                  </a:lnTo>
                  <a:lnTo>
                    <a:pt x="103798" y="178029"/>
                  </a:lnTo>
                  <a:lnTo>
                    <a:pt x="73002" y="215668"/>
                  </a:lnTo>
                  <a:lnTo>
                    <a:pt x="41714" y="248856"/>
                  </a:lnTo>
                  <a:lnTo>
                    <a:pt x="10494" y="291646"/>
                  </a:lnTo>
                  <a:lnTo>
                    <a:pt x="4103" y="304596"/>
                  </a:lnTo>
                  <a:lnTo>
                    <a:pt x="0" y="320044"/>
                  </a:lnTo>
                  <a:lnTo>
                    <a:pt x="722" y="322370"/>
                  </a:lnTo>
                  <a:lnTo>
                    <a:pt x="4345" y="327777"/>
                  </a:lnTo>
                  <a:lnTo>
                    <a:pt x="6794" y="328583"/>
                  </a:lnTo>
                  <a:lnTo>
                    <a:pt x="9484" y="328063"/>
                  </a:lnTo>
                  <a:lnTo>
                    <a:pt x="15296" y="325721"/>
                  </a:lnTo>
                  <a:lnTo>
                    <a:pt x="46615" y="3143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9" name="SMARTInkShape-2223"/>
            <p:cNvSpPr/>
            <p:nvPr>
              <p:custDataLst>
                <p:tags r:id="rId62"/>
              </p:custDataLst>
            </p:nvPr>
          </p:nvSpPr>
          <p:spPr>
            <a:xfrm>
              <a:off x="2295540" y="2209800"/>
              <a:ext cx="200011" cy="28576"/>
            </a:xfrm>
            <a:custGeom>
              <a:avLst/>
              <a:gdLst/>
              <a:ahLst/>
              <a:cxnLst/>
              <a:rect l="0" t="0" r="0" b="0"/>
              <a:pathLst>
                <a:path w="200011" h="28576">
                  <a:moveTo>
                    <a:pt x="47610" y="9525"/>
                  </a:moveTo>
                  <a:lnTo>
                    <a:pt x="47610" y="9525"/>
                  </a:lnTo>
                  <a:lnTo>
                    <a:pt x="42554" y="14581"/>
                  </a:lnTo>
                  <a:lnTo>
                    <a:pt x="37249" y="17064"/>
                  </a:lnTo>
                  <a:lnTo>
                    <a:pt x="21295" y="20031"/>
                  </a:lnTo>
                  <a:lnTo>
                    <a:pt x="12414" y="25573"/>
                  </a:lnTo>
                  <a:lnTo>
                    <a:pt x="0" y="28572"/>
                  </a:lnTo>
                  <a:lnTo>
                    <a:pt x="30577" y="28575"/>
                  </a:lnTo>
                  <a:lnTo>
                    <a:pt x="76387" y="19638"/>
                  </a:lnTo>
                  <a:lnTo>
                    <a:pt x="88975" y="18253"/>
                  </a:lnTo>
                  <a:lnTo>
                    <a:pt x="126993" y="10431"/>
                  </a:lnTo>
                  <a:lnTo>
                    <a:pt x="165086" y="8546"/>
                  </a:lnTo>
                  <a:lnTo>
                    <a:pt x="20001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0" name="SMARTInkShape-2224"/>
            <p:cNvSpPr/>
            <p:nvPr>
              <p:custDataLst>
                <p:tags r:id="rId63"/>
              </p:custDataLst>
            </p:nvPr>
          </p:nvSpPr>
          <p:spPr>
            <a:xfrm>
              <a:off x="3105542" y="2276475"/>
              <a:ext cx="152009" cy="95251"/>
            </a:xfrm>
            <a:custGeom>
              <a:avLst/>
              <a:gdLst/>
              <a:ahLst/>
              <a:cxnLst/>
              <a:rect l="0" t="0" r="0" b="0"/>
              <a:pathLst>
                <a:path w="152009" h="95251">
                  <a:moveTo>
                    <a:pt x="9133" y="95250"/>
                  </a:moveTo>
                  <a:lnTo>
                    <a:pt x="9133" y="95250"/>
                  </a:lnTo>
                  <a:lnTo>
                    <a:pt x="933" y="87049"/>
                  </a:lnTo>
                  <a:lnTo>
                    <a:pt x="0" y="81061"/>
                  </a:lnTo>
                  <a:lnTo>
                    <a:pt x="928" y="79441"/>
                  </a:lnTo>
                  <a:lnTo>
                    <a:pt x="2605" y="78360"/>
                  </a:lnTo>
                  <a:lnTo>
                    <a:pt x="4781" y="77640"/>
                  </a:lnTo>
                  <a:lnTo>
                    <a:pt x="6232" y="76102"/>
                  </a:lnTo>
                  <a:lnTo>
                    <a:pt x="7844" y="71570"/>
                  </a:lnTo>
                  <a:lnTo>
                    <a:pt x="9331" y="69938"/>
                  </a:lnTo>
                  <a:lnTo>
                    <a:pt x="22277" y="62048"/>
                  </a:lnTo>
                  <a:lnTo>
                    <a:pt x="34621" y="51572"/>
                  </a:lnTo>
                  <a:lnTo>
                    <a:pt x="47250" y="45582"/>
                  </a:lnTo>
                  <a:lnTo>
                    <a:pt x="92284" y="18997"/>
                  </a:lnTo>
                  <a:lnTo>
                    <a:pt x="96317" y="15840"/>
                  </a:lnTo>
                  <a:lnTo>
                    <a:pt x="106443" y="12332"/>
                  </a:lnTo>
                  <a:lnTo>
                    <a:pt x="135125" y="6949"/>
                  </a:lnTo>
                  <a:lnTo>
                    <a:pt x="15200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1" name="SMARTInkShape-2225"/>
            <p:cNvSpPr/>
            <p:nvPr>
              <p:custDataLst>
                <p:tags r:id="rId64"/>
              </p:custDataLst>
            </p:nvPr>
          </p:nvSpPr>
          <p:spPr>
            <a:xfrm>
              <a:off x="4049902" y="2095500"/>
              <a:ext cx="150624" cy="319440"/>
            </a:xfrm>
            <a:custGeom>
              <a:avLst/>
              <a:gdLst/>
              <a:ahLst/>
              <a:cxnLst/>
              <a:rect l="0" t="0" r="0" b="0"/>
              <a:pathLst>
                <a:path w="150624" h="319440">
                  <a:moveTo>
                    <a:pt x="112523" y="57150"/>
                  </a:moveTo>
                  <a:lnTo>
                    <a:pt x="112523" y="57150"/>
                  </a:lnTo>
                  <a:lnTo>
                    <a:pt x="117579" y="52094"/>
                  </a:lnTo>
                  <a:lnTo>
                    <a:pt x="120062" y="46789"/>
                  </a:lnTo>
                  <a:lnTo>
                    <a:pt x="120724" y="43892"/>
                  </a:lnTo>
                  <a:lnTo>
                    <a:pt x="129413" y="28502"/>
                  </a:lnTo>
                  <a:lnTo>
                    <a:pt x="130132" y="25351"/>
                  </a:lnTo>
                  <a:lnTo>
                    <a:pt x="131671" y="23251"/>
                  </a:lnTo>
                  <a:lnTo>
                    <a:pt x="133755" y="21850"/>
                  </a:lnTo>
                  <a:lnTo>
                    <a:pt x="136203" y="20917"/>
                  </a:lnTo>
                  <a:lnTo>
                    <a:pt x="137835" y="18178"/>
                  </a:lnTo>
                  <a:lnTo>
                    <a:pt x="141098" y="7"/>
                  </a:lnTo>
                  <a:lnTo>
                    <a:pt x="141098" y="4"/>
                  </a:lnTo>
                  <a:lnTo>
                    <a:pt x="141098" y="0"/>
                  </a:lnTo>
                  <a:lnTo>
                    <a:pt x="141098" y="14189"/>
                  </a:lnTo>
                  <a:lnTo>
                    <a:pt x="140040" y="15810"/>
                  </a:lnTo>
                  <a:lnTo>
                    <a:pt x="138276" y="16890"/>
                  </a:lnTo>
                  <a:lnTo>
                    <a:pt x="131576" y="19049"/>
                  </a:lnTo>
                  <a:lnTo>
                    <a:pt x="131573" y="28183"/>
                  </a:lnTo>
                  <a:lnTo>
                    <a:pt x="123372" y="28541"/>
                  </a:lnTo>
                  <a:lnTo>
                    <a:pt x="122931" y="29610"/>
                  </a:lnTo>
                  <a:lnTo>
                    <a:pt x="122164" y="36773"/>
                  </a:lnTo>
                  <a:lnTo>
                    <a:pt x="108801" y="56297"/>
                  </a:lnTo>
                  <a:lnTo>
                    <a:pt x="100940" y="75670"/>
                  </a:lnTo>
                  <a:lnTo>
                    <a:pt x="96792" y="82314"/>
                  </a:lnTo>
                  <a:lnTo>
                    <a:pt x="86160" y="108125"/>
                  </a:lnTo>
                  <a:lnTo>
                    <a:pt x="66742" y="131351"/>
                  </a:lnTo>
                  <a:lnTo>
                    <a:pt x="65718" y="135284"/>
                  </a:lnTo>
                  <a:lnTo>
                    <a:pt x="64899" y="142864"/>
                  </a:lnTo>
                  <a:lnTo>
                    <a:pt x="82508" y="142875"/>
                  </a:lnTo>
                  <a:lnTo>
                    <a:pt x="92022" y="134674"/>
                  </a:lnTo>
                  <a:lnTo>
                    <a:pt x="98100" y="133742"/>
                  </a:lnTo>
                  <a:lnTo>
                    <a:pt x="106603" y="133466"/>
                  </a:lnTo>
                  <a:lnTo>
                    <a:pt x="112714" y="130579"/>
                  </a:lnTo>
                  <a:lnTo>
                    <a:pt x="120204" y="125159"/>
                  </a:lnTo>
                  <a:lnTo>
                    <a:pt x="130087" y="123942"/>
                  </a:lnTo>
                  <a:lnTo>
                    <a:pt x="140667" y="123828"/>
                  </a:lnTo>
                  <a:lnTo>
                    <a:pt x="141060" y="132026"/>
                  </a:lnTo>
                  <a:lnTo>
                    <a:pt x="142131" y="132468"/>
                  </a:lnTo>
                  <a:lnTo>
                    <a:pt x="149296" y="133234"/>
                  </a:lnTo>
                  <a:lnTo>
                    <a:pt x="150034" y="136121"/>
                  </a:lnTo>
                  <a:lnTo>
                    <a:pt x="150623" y="169696"/>
                  </a:lnTo>
                  <a:lnTo>
                    <a:pt x="144077" y="178708"/>
                  </a:lnTo>
                  <a:lnTo>
                    <a:pt x="133755" y="203476"/>
                  </a:lnTo>
                  <a:lnTo>
                    <a:pt x="99812" y="249468"/>
                  </a:lnTo>
                  <a:lnTo>
                    <a:pt x="73585" y="274060"/>
                  </a:lnTo>
                  <a:lnTo>
                    <a:pt x="29010" y="304744"/>
                  </a:lnTo>
                  <a:lnTo>
                    <a:pt x="12903" y="318821"/>
                  </a:lnTo>
                  <a:lnTo>
                    <a:pt x="10127" y="319439"/>
                  </a:lnTo>
                  <a:lnTo>
                    <a:pt x="7217" y="318793"/>
                  </a:lnTo>
                  <a:lnTo>
                    <a:pt x="0" y="315208"/>
                  </a:lnTo>
                  <a:lnTo>
                    <a:pt x="465" y="313855"/>
                  </a:lnTo>
                  <a:lnTo>
                    <a:pt x="5120" y="306895"/>
                  </a:lnTo>
                  <a:lnTo>
                    <a:pt x="8027" y="298130"/>
                  </a:lnTo>
                  <a:lnTo>
                    <a:pt x="26798" y="2667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2" name="SMARTInkShape-2226"/>
            <p:cNvSpPr/>
            <p:nvPr>
              <p:custDataLst>
                <p:tags r:id="rId65"/>
              </p:custDataLst>
            </p:nvPr>
          </p:nvSpPr>
          <p:spPr>
            <a:xfrm>
              <a:off x="2128407" y="2019300"/>
              <a:ext cx="109969" cy="302880"/>
            </a:xfrm>
            <a:custGeom>
              <a:avLst/>
              <a:gdLst/>
              <a:ahLst/>
              <a:cxnLst/>
              <a:rect l="0" t="0" r="0" b="0"/>
              <a:pathLst>
                <a:path w="109969" h="302880">
                  <a:moveTo>
                    <a:pt x="109968" y="9525"/>
                  </a:moveTo>
                  <a:lnTo>
                    <a:pt x="109968" y="9525"/>
                  </a:lnTo>
                  <a:lnTo>
                    <a:pt x="109968" y="0"/>
                  </a:lnTo>
                  <a:lnTo>
                    <a:pt x="109968" y="8201"/>
                  </a:lnTo>
                  <a:lnTo>
                    <a:pt x="104912" y="14189"/>
                  </a:lnTo>
                  <a:lnTo>
                    <a:pt x="102429" y="22534"/>
                  </a:lnTo>
                  <a:lnTo>
                    <a:pt x="97796" y="49917"/>
                  </a:lnTo>
                  <a:lnTo>
                    <a:pt x="78063" y="97266"/>
                  </a:lnTo>
                  <a:lnTo>
                    <a:pt x="65145" y="135601"/>
                  </a:lnTo>
                  <a:lnTo>
                    <a:pt x="64211" y="144376"/>
                  </a:lnTo>
                  <a:lnTo>
                    <a:pt x="57529" y="159770"/>
                  </a:lnTo>
                  <a:lnTo>
                    <a:pt x="34181" y="202658"/>
                  </a:lnTo>
                  <a:lnTo>
                    <a:pt x="16624" y="248540"/>
                  </a:lnTo>
                  <a:lnTo>
                    <a:pt x="3034" y="285072"/>
                  </a:lnTo>
                  <a:lnTo>
                    <a:pt x="578" y="288473"/>
                  </a:lnTo>
                  <a:lnTo>
                    <a:pt x="0" y="291799"/>
                  </a:lnTo>
                  <a:lnTo>
                    <a:pt x="672" y="295074"/>
                  </a:lnTo>
                  <a:lnTo>
                    <a:pt x="4300" y="302879"/>
                  </a:lnTo>
                  <a:lnTo>
                    <a:pt x="5656" y="302461"/>
                  </a:lnTo>
                  <a:lnTo>
                    <a:pt x="14718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3" name="SMARTInkShape-2227"/>
            <p:cNvSpPr/>
            <p:nvPr>
              <p:custDataLst>
                <p:tags r:id="rId66"/>
              </p:custDataLst>
            </p:nvPr>
          </p:nvSpPr>
          <p:spPr>
            <a:xfrm>
              <a:off x="2552701" y="2124076"/>
              <a:ext cx="103286" cy="180975"/>
            </a:xfrm>
            <a:custGeom>
              <a:avLst/>
              <a:gdLst/>
              <a:ahLst/>
              <a:cxnLst/>
              <a:rect l="0" t="0" r="0" b="0"/>
              <a:pathLst>
                <a:path w="103286" h="180975">
                  <a:moveTo>
                    <a:pt x="9524" y="19049"/>
                  </a:moveTo>
                  <a:lnTo>
                    <a:pt x="9524" y="19049"/>
                  </a:lnTo>
                  <a:lnTo>
                    <a:pt x="1323" y="10848"/>
                  </a:lnTo>
                  <a:lnTo>
                    <a:pt x="0" y="10"/>
                  </a:lnTo>
                  <a:lnTo>
                    <a:pt x="8200" y="0"/>
                  </a:lnTo>
                  <a:lnTo>
                    <a:pt x="17609" y="8200"/>
                  </a:lnTo>
                  <a:lnTo>
                    <a:pt x="23679" y="9132"/>
                  </a:lnTo>
                  <a:lnTo>
                    <a:pt x="25311" y="10321"/>
                  </a:lnTo>
                  <a:lnTo>
                    <a:pt x="26398" y="12172"/>
                  </a:lnTo>
                  <a:lnTo>
                    <a:pt x="27124" y="14464"/>
                  </a:lnTo>
                  <a:lnTo>
                    <a:pt x="28665" y="15992"/>
                  </a:lnTo>
                  <a:lnTo>
                    <a:pt x="33201" y="17691"/>
                  </a:lnTo>
                  <a:lnTo>
                    <a:pt x="79378" y="19046"/>
                  </a:lnTo>
                  <a:lnTo>
                    <a:pt x="99749" y="19049"/>
                  </a:lnTo>
                  <a:lnTo>
                    <a:pt x="101424" y="20107"/>
                  </a:lnTo>
                  <a:lnTo>
                    <a:pt x="102541" y="21871"/>
                  </a:lnTo>
                  <a:lnTo>
                    <a:pt x="103285" y="24105"/>
                  </a:lnTo>
                  <a:lnTo>
                    <a:pt x="102723" y="25595"/>
                  </a:lnTo>
                  <a:lnTo>
                    <a:pt x="101290" y="26588"/>
                  </a:lnTo>
                  <a:lnTo>
                    <a:pt x="99276" y="27250"/>
                  </a:lnTo>
                  <a:lnTo>
                    <a:pt x="97934" y="28750"/>
                  </a:lnTo>
                  <a:lnTo>
                    <a:pt x="92957" y="38761"/>
                  </a:lnTo>
                  <a:lnTo>
                    <a:pt x="58403" y="84050"/>
                  </a:lnTo>
                  <a:lnTo>
                    <a:pt x="38682" y="106958"/>
                  </a:lnTo>
                  <a:lnTo>
                    <a:pt x="23359" y="135753"/>
                  </a:lnTo>
                  <a:lnTo>
                    <a:pt x="19268" y="148055"/>
                  </a:lnTo>
                  <a:lnTo>
                    <a:pt x="11762" y="161693"/>
                  </a:lnTo>
                  <a:lnTo>
                    <a:pt x="9966" y="174578"/>
                  </a:lnTo>
                  <a:lnTo>
                    <a:pt x="10877" y="176710"/>
                  </a:lnTo>
                  <a:lnTo>
                    <a:pt x="12543" y="178132"/>
                  </a:lnTo>
                  <a:lnTo>
                    <a:pt x="19049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4" name="SMARTInkShape-2228"/>
            <p:cNvSpPr/>
            <p:nvPr>
              <p:custDataLst>
                <p:tags r:id="rId67"/>
              </p:custDataLst>
            </p:nvPr>
          </p:nvSpPr>
          <p:spPr>
            <a:xfrm>
              <a:off x="2858862" y="2543175"/>
              <a:ext cx="1655989" cy="104776"/>
            </a:xfrm>
            <a:custGeom>
              <a:avLst/>
              <a:gdLst/>
              <a:ahLst/>
              <a:cxnLst/>
              <a:rect l="0" t="0" r="0" b="0"/>
              <a:pathLst>
                <a:path w="1655989" h="104776">
                  <a:moveTo>
                    <a:pt x="27213" y="95250"/>
                  </a:moveTo>
                  <a:lnTo>
                    <a:pt x="27213" y="95250"/>
                  </a:lnTo>
                  <a:lnTo>
                    <a:pt x="22157" y="95250"/>
                  </a:lnTo>
                  <a:lnTo>
                    <a:pt x="20667" y="96308"/>
                  </a:lnTo>
                  <a:lnTo>
                    <a:pt x="19675" y="98072"/>
                  </a:lnTo>
                  <a:lnTo>
                    <a:pt x="19013" y="100306"/>
                  </a:lnTo>
                  <a:lnTo>
                    <a:pt x="17512" y="101796"/>
                  </a:lnTo>
                  <a:lnTo>
                    <a:pt x="8590" y="104659"/>
                  </a:lnTo>
                  <a:lnTo>
                    <a:pt x="0" y="104765"/>
                  </a:lnTo>
                  <a:lnTo>
                    <a:pt x="46281" y="104775"/>
                  </a:lnTo>
                  <a:lnTo>
                    <a:pt x="54737" y="103717"/>
                  </a:lnTo>
                  <a:lnTo>
                    <a:pt x="97611" y="96133"/>
                  </a:lnTo>
                  <a:lnTo>
                    <a:pt x="142003" y="95366"/>
                  </a:lnTo>
                  <a:lnTo>
                    <a:pt x="180768" y="95273"/>
                  </a:lnTo>
                  <a:lnTo>
                    <a:pt x="228093" y="95255"/>
                  </a:lnTo>
                  <a:lnTo>
                    <a:pt x="265592" y="95251"/>
                  </a:lnTo>
                  <a:lnTo>
                    <a:pt x="303513" y="92428"/>
                  </a:lnTo>
                  <a:lnTo>
                    <a:pt x="341560" y="87711"/>
                  </a:lnTo>
                  <a:lnTo>
                    <a:pt x="382467" y="86314"/>
                  </a:lnTo>
                  <a:lnTo>
                    <a:pt x="428101" y="85900"/>
                  </a:lnTo>
                  <a:lnTo>
                    <a:pt x="475136" y="82955"/>
                  </a:lnTo>
                  <a:lnTo>
                    <a:pt x="522586" y="78201"/>
                  </a:lnTo>
                  <a:lnTo>
                    <a:pt x="570159" y="76793"/>
                  </a:lnTo>
                  <a:lnTo>
                    <a:pt x="602956" y="75405"/>
                  </a:lnTo>
                  <a:lnTo>
                    <a:pt x="638699" y="71261"/>
                  </a:lnTo>
                  <a:lnTo>
                    <a:pt x="675751" y="68713"/>
                  </a:lnTo>
                  <a:lnTo>
                    <a:pt x="712327" y="66522"/>
                  </a:lnTo>
                  <a:lnTo>
                    <a:pt x="746222" y="62021"/>
                  </a:lnTo>
                  <a:lnTo>
                    <a:pt x="781748" y="56493"/>
                  </a:lnTo>
                  <a:lnTo>
                    <a:pt x="817645" y="51566"/>
                  </a:lnTo>
                  <a:lnTo>
                    <a:pt x="851238" y="49377"/>
                  </a:lnTo>
                  <a:lnTo>
                    <a:pt x="886630" y="48403"/>
                  </a:lnTo>
                  <a:lnTo>
                    <a:pt x="922468" y="46913"/>
                  </a:lnTo>
                  <a:lnTo>
                    <a:pt x="956035" y="42722"/>
                  </a:lnTo>
                  <a:lnTo>
                    <a:pt x="988592" y="40154"/>
                  </a:lnTo>
                  <a:lnTo>
                    <a:pt x="1033850" y="38709"/>
                  </a:lnTo>
                  <a:lnTo>
                    <a:pt x="1076892" y="35458"/>
                  </a:lnTo>
                  <a:lnTo>
                    <a:pt x="1120337" y="30614"/>
                  </a:lnTo>
                  <a:lnTo>
                    <a:pt x="1160021" y="29179"/>
                  </a:lnTo>
                  <a:lnTo>
                    <a:pt x="1198590" y="28754"/>
                  </a:lnTo>
                  <a:lnTo>
                    <a:pt x="1244492" y="28610"/>
                  </a:lnTo>
                  <a:lnTo>
                    <a:pt x="1290680" y="28582"/>
                  </a:lnTo>
                  <a:lnTo>
                    <a:pt x="1334297" y="28576"/>
                  </a:lnTo>
                  <a:lnTo>
                    <a:pt x="1378308" y="28575"/>
                  </a:lnTo>
                  <a:lnTo>
                    <a:pt x="1418634" y="22029"/>
                  </a:lnTo>
                  <a:lnTo>
                    <a:pt x="1463444" y="19638"/>
                  </a:lnTo>
                  <a:lnTo>
                    <a:pt x="1503184" y="19166"/>
                  </a:lnTo>
                  <a:lnTo>
                    <a:pt x="1548338" y="16243"/>
                  </a:lnTo>
                  <a:lnTo>
                    <a:pt x="1576044" y="10852"/>
                  </a:lnTo>
                  <a:lnTo>
                    <a:pt x="1619852" y="9577"/>
                  </a:lnTo>
                  <a:lnTo>
                    <a:pt x="1638620" y="9535"/>
                  </a:lnTo>
                  <a:lnTo>
                    <a:pt x="1641234" y="8474"/>
                  </a:lnTo>
                  <a:lnTo>
                    <a:pt x="1642977" y="6707"/>
                  </a:lnTo>
                  <a:lnTo>
                    <a:pt x="1644139" y="4472"/>
                  </a:lnTo>
                  <a:lnTo>
                    <a:pt x="1645972" y="2981"/>
                  </a:lnTo>
                  <a:lnTo>
                    <a:pt x="1655983" y="1"/>
                  </a:lnTo>
                  <a:lnTo>
                    <a:pt x="165598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5" name="SMARTInkShape-2229"/>
            <p:cNvSpPr/>
            <p:nvPr>
              <p:custDataLst>
                <p:tags r:id="rId68"/>
              </p:custDataLst>
            </p:nvPr>
          </p:nvSpPr>
          <p:spPr>
            <a:xfrm>
              <a:off x="4419611" y="2305050"/>
              <a:ext cx="200015" cy="47626"/>
            </a:xfrm>
            <a:custGeom>
              <a:avLst/>
              <a:gdLst/>
              <a:ahLst/>
              <a:cxnLst/>
              <a:rect l="0" t="0" r="0" b="0"/>
              <a:pathLst>
                <a:path w="200015" h="47626">
                  <a:moveTo>
                    <a:pt x="19039" y="47625"/>
                  </a:moveTo>
                  <a:lnTo>
                    <a:pt x="19039" y="47625"/>
                  </a:lnTo>
                  <a:lnTo>
                    <a:pt x="13983" y="42569"/>
                  </a:lnTo>
                  <a:lnTo>
                    <a:pt x="11500" y="37264"/>
                  </a:lnTo>
                  <a:lnTo>
                    <a:pt x="8718" y="22115"/>
                  </a:lnTo>
                  <a:lnTo>
                    <a:pt x="391" y="10078"/>
                  </a:lnTo>
                  <a:lnTo>
                    <a:pt x="0" y="407"/>
                  </a:lnTo>
                  <a:lnTo>
                    <a:pt x="45687" y="0"/>
                  </a:lnTo>
                  <a:lnTo>
                    <a:pt x="88040" y="0"/>
                  </a:lnTo>
                  <a:lnTo>
                    <a:pt x="133770" y="0"/>
                  </a:lnTo>
                  <a:lnTo>
                    <a:pt x="177610" y="0"/>
                  </a:lnTo>
                  <a:lnTo>
                    <a:pt x="20001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6" name="SMARTInkShape-2230"/>
            <p:cNvSpPr/>
            <p:nvPr>
              <p:custDataLst>
                <p:tags r:id="rId69"/>
              </p:custDataLst>
            </p:nvPr>
          </p:nvSpPr>
          <p:spPr>
            <a:xfrm>
              <a:off x="4229100" y="2066925"/>
              <a:ext cx="219076" cy="123826"/>
            </a:xfrm>
            <a:custGeom>
              <a:avLst/>
              <a:gdLst/>
              <a:ahLst/>
              <a:cxnLst/>
              <a:rect l="0" t="0" r="0" b="0"/>
              <a:pathLst>
                <a:path w="219076" h="123826">
                  <a:moveTo>
                    <a:pt x="9525" y="123825"/>
                  </a:moveTo>
                  <a:lnTo>
                    <a:pt x="9525" y="123825"/>
                  </a:lnTo>
                  <a:lnTo>
                    <a:pt x="9525" y="118769"/>
                  </a:lnTo>
                  <a:lnTo>
                    <a:pt x="17726" y="93234"/>
                  </a:lnTo>
                  <a:lnTo>
                    <a:pt x="17109" y="89673"/>
                  </a:lnTo>
                  <a:lnTo>
                    <a:pt x="10733" y="73127"/>
                  </a:lnTo>
                  <a:lnTo>
                    <a:pt x="9632" y="50839"/>
                  </a:lnTo>
                  <a:lnTo>
                    <a:pt x="2000" y="37687"/>
                  </a:lnTo>
                  <a:lnTo>
                    <a:pt x="0" y="28578"/>
                  </a:lnTo>
                  <a:lnTo>
                    <a:pt x="0" y="28576"/>
                  </a:lnTo>
                  <a:lnTo>
                    <a:pt x="45660" y="28575"/>
                  </a:lnTo>
                  <a:lnTo>
                    <a:pt x="79686" y="25753"/>
                  </a:lnTo>
                  <a:lnTo>
                    <a:pt x="126117" y="16816"/>
                  </a:lnTo>
                  <a:lnTo>
                    <a:pt x="173637" y="7343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7" name="SMARTInkShape-2231"/>
            <p:cNvSpPr/>
            <p:nvPr>
              <p:custDataLst>
                <p:tags r:id="rId70"/>
              </p:custDataLst>
            </p:nvPr>
          </p:nvSpPr>
          <p:spPr>
            <a:xfrm>
              <a:off x="4457737" y="2096863"/>
              <a:ext cx="76130" cy="303438"/>
            </a:xfrm>
            <a:custGeom>
              <a:avLst/>
              <a:gdLst/>
              <a:ahLst/>
              <a:cxnLst/>
              <a:rect l="0" t="0" r="0" b="0"/>
              <a:pathLst>
                <a:path w="76130" h="303438">
                  <a:moveTo>
                    <a:pt x="66638" y="65312"/>
                  </a:moveTo>
                  <a:lnTo>
                    <a:pt x="66638" y="65312"/>
                  </a:lnTo>
                  <a:lnTo>
                    <a:pt x="66638" y="60256"/>
                  </a:lnTo>
                  <a:lnTo>
                    <a:pt x="75575" y="27727"/>
                  </a:lnTo>
                  <a:lnTo>
                    <a:pt x="76129" y="13218"/>
                  </a:lnTo>
                  <a:lnTo>
                    <a:pt x="75082" y="11533"/>
                  </a:lnTo>
                  <a:lnTo>
                    <a:pt x="73326" y="10409"/>
                  </a:lnTo>
                  <a:lnTo>
                    <a:pt x="67959" y="8606"/>
                  </a:lnTo>
                  <a:lnTo>
                    <a:pt x="67224" y="5537"/>
                  </a:lnTo>
                  <a:lnTo>
                    <a:pt x="66754" y="0"/>
                  </a:lnTo>
                  <a:lnTo>
                    <a:pt x="66672" y="4097"/>
                  </a:lnTo>
                  <a:lnTo>
                    <a:pt x="65602" y="5452"/>
                  </a:lnTo>
                  <a:lnTo>
                    <a:pt x="61592" y="6958"/>
                  </a:lnTo>
                  <a:lnTo>
                    <a:pt x="60099" y="8417"/>
                  </a:lnTo>
                  <a:lnTo>
                    <a:pt x="54881" y="18365"/>
                  </a:lnTo>
                  <a:lnTo>
                    <a:pt x="52450" y="21314"/>
                  </a:lnTo>
                  <a:lnTo>
                    <a:pt x="49748" y="30235"/>
                  </a:lnTo>
                  <a:lnTo>
                    <a:pt x="45406" y="47158"/>
                  </a:lnTo>
                  <a:lnTo>
                    <a:pt x="31168" y="87263"/>
                  </a:lnTo>
                  <a:lnTo>
                    <a:pt x="26495" y="110974"/>
                  </a:lnTo>
                  <a:lnTo>
                    <a:pt x="21230" y="134228"/>
                  </a:lnTo>
                  <a:lnTo>
                    <a:pt x="12759" y="178848"/>
                  </a:lnTo>
                  <a:lnTo>
                    <a:pt x="3229" y="220541"/>
                  </a:lnTo>
                  <a:lnTo>
                    <a:pt x="90" y="263473"/>
                  </a:lnTo>
                  <a:lnTo>
                    <a:pt x="0" y="276544"/>
                  </a:lnTo>
                  <a:lnTo>
                    <a:pt x="2802" y="283723"/>
                  </a:lnTo>
                  <a:lnTo>
                    <a:pt x="19013" y="3034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8" name="SMARTInkShape-2232"/>
            <p:cNvSpPr/>
            <p:nvPr>
              <p:custDataLst>
                <p:tags r:id="rId71"/>
              </p:custDataLst>
            </p:nvPr>
          </p:nvSpPr>
          <p:spPr>
            <a:xfrm>
              <a:off x="2248722" y="2106384"/>
              <a:ext cx="180154" cy="27217"/>
            </a:xfrm>
            <a:custGeom>
              <a:avLst/>
              <a:gdLst/>
              <a:ahLst/>
              <a:cxnLst/>
              <a:rect l="0" t="0" r="0" b="0"/>
              <a:pathLst>
                <a:path w="180154" h="27217">
                  <a:moveTo>
                    <a:pt x="37278" y="27216"/>
                  </a:moveTo>
                  <a:lnTo>
                    <a:pt x="37278" y="27216"/>
                  </a:lnTo>
                  <a:lnTo>
                    <a:pt x="0" y="27216"/>
                  </a:lnTo>
                  <a:lnTo>
                    <a:pt x="13389" y="27216"/>
                  </a:lnTo>
                  <a:lnTo>
                    <a:pt x="49096" y="18280"/>
                  </a:lnTo>
                  <a:lnTo>
                    <a:pt x="60522" y="16894"/>
                  </a:lnTo>
                  <a:lnTo>
                    <a:pt x="91147" y="9072"/>
                  </a:lnTo>
                  <a:lnTo>
                    <a:pt x="108037" y="7376"/>
                  </a:lnTo>
                  <a:lnTo>
                    <a:pt x="133941" y="0"/>
                  </a:lnTo>
                  <a:lnTo>
                    <a:pt x="180153" y="81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9" name="SMARTInkShape-2233"/>
            <p:cNvSpPr/>
            <p:nvPr>
              <p:custDataLst>
                <p:tags r:id="rId72"/>
              </p:custDataLst>
            </p:nvPr>
          </p:nvSpPr>
          <p:spPr>
            <a:xfrm>
              <a:off x="2877030" y="2057403"/>
              <a:ext cx="199486" cy="285709"/>
            </a:xfrm>
            <a:custGeom>
              <a:avLst/>
              <a:gdLst/>
              <a:ahLst/>
              <a:cxnLst/>
              <a:rect l="0" t="0" r="0" b="0"/>
              <a:pathLst>
                <a:path w="199486" h="285709">
                  <a:moveTo>
                    <a:pt x="75720" y="38097"/>
                  </a:moveTo>
                  <a:lnTo>
                    <a:pt x="75720" y="38097"/>
                  </a:lnTo>
                  <a:lnTo>
                    <a:pt x="75720" y="33041"/>
                  </a:lnTo>
                  <a:lnTo>
                    <a:pt x="72898" y="27736"/>
                  </a:lnTo>
                  <a:lnTo>
                    <a:pt x="61255" y="14141"/>
                  </a:lnTo>
                  <a:lnTo>
                    <a:pt x="55886" y="11575"/>
                  </a:lnTo>
                  <a:lnTo>
                    <a:pt x="47296" y="9558"/>
                  </a:lnTo>
                  <a:lnTo>
                    <a:pt x="47190" y="4476"/>
                  </a:lnTo>
                  <a:lnTo>
                    <a:pt x="48233" y="2983"/>
                  </a:lnTo>
                  <a:lnTo>
                    <a:pt x="49987" y="1988"/>
                  </a:lnTo>
                  <a:lnTo>
                    <a:pt x="60407" y="390"/>
                  </a:lnTo>
                  <a:lnTo>
                    <a:pt x="106150" y="0"/>
                  </a:lnTo>
                  <a:lnTo>
                    <a:pt x="153345" y="9130"/>
                  </a:lnTo>
                  <a:lnTo>
                    <a:pt x="168508" y="10503"/>
                  </a:lnTo>
                  <a:lnTo>
                    <a:pt x="194399" y="19216"/>
                  </a:lnTo>
                  <a:lnTo>
                    <a:pt x="196114" y="21276"/>
                  </a:lnTo>
                  <a:lnTo>
                    <a:pt x="198868" y="27131"/>
                  </a:lnTo>
                  <a:lnTo>
                    <a:pt x="199485" y="36647"/>
                  </a:lnTo>
                  <a:lnTo>
                    <a:pt x="191929" y="51961"/>
                  </a:lnTo>
                  <a:lnTo>
                    <a:pt x="172975" y="79391"/>
                  </a:lnTo>
                  <a:lnTo>
                    <a:pt x="126350" y="121081"/>
                  </a:lnTo>
                  <a:lnTo>
                    <a:pt x="88405" y="163842"/>
                  </a:lnTo>
                  <a:lnTo>
                    <a:pt x="45027" y="203820"/>
                  </a:lnTo>
                  <a:lnTo>
                    <a:pt x="31466" y="221373"/>
                  </a:lnTo>
                  <a:lnTo>
                    <a:pt x="16629" y="234806"/>
                  </a:lnTo>
                  <a:lnTo>
                    <a:pt x="10234" y="249604"/>
                  </a:lnTo>
                  <a:lnTo>
                    <a:pt x="7721" y="252127"/>
                  </a:lnTo>
                  <a:lnTo>
                    <a:pt x="4987" y="253809"/>
                  </a:lnTo>
                  <a:lnTo>
                    <a:pt x="3165" y="255988"/>
                  </a:lnTo>
                  <a:lnTo>
                    <a:pt x="1140" y="261232"/>
                  </a:lnTo>
                  <a:lnTo>
                    <a:pt x="0" y="270134"/>
                  </a:lnTo>
                  <a:lnTo>
                    <a:pt x="898" y="272163"/>
                  </a:lnTo>
                  <a:lnTo>
                    <a:pt x="2555" y="273516"/>
                  </a:lnTo>
                  <a:lnTo>
                    <a:pt x="4719" y="274418"/>
                  </a:lnTo>
                  <a:lnTo>
                    <a:pt x="6161" y="276078"/>
                  </a:lnTo>
                  <a:lnTo>
                    <a:pt x="7763" y="280744"/>
                  </a:lnTo>
                  <a:lnTo>
                    <a:pt x="9249" y="282412"/>
                  </a:lnTo>
                  <a:lnTo>
                    <a:pt x="13722" y="284264"/>
                  </a:lnTo>
                  <a:lnTo>
                    <a:pt x="45891" y="285708"/>
                  </a:lnTo>
                  <a:lnTo>
                    <a:pt x="87306" y="273987"/>
                  </a:lnTo>
                  <a:lnTo>
                    <a:pt x="123345" y="257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0" name="SMARTInkShape-2234"/>
            <p:cNvSpPr/>
            <p:nvPr>
              <p:custDataLst>
                <p:tags r:id="rId73"/>
              </p:custDataLst>
            </p:nvPr>
          </p:nvSpPr>
          <p:spPr>
            <a:xfrm>
              <a:off x="2829067" y="2009896"/>
              <a:ext cx="152258" cy="366801"/>
            </a:xfrm>
            <a:custGeom>
              <a:avLst/>
              <a:gdLst/>
              <a:ahLst/>
              <a:cxnLst/>
              <a:rect l="0" t="0" r="0" b="0"/>
              <a:pathLst>
                <a:path w="152258" h="366801">
                  <a:moveTo>
                    <a:pt x="123683" y="85604"/>
                  </a:moveTo>
                  <a:lnTo>
                    <a:pt x="123683" y="85604"/>
                  </a:lnTo>
                  <a:lnTo>
                    <a:pt x="128739" y="80548"/>
                  </a:lnTo>
                  <a:lnTo>
                    <a:pt x="131221" y="72421"/>
                  </a:lnTo>
                  <a:lnTo>
                    <a:pt x="132816" y="60069"/>
                  </a:lnTo>
                  <a:lnTo>
                    <a:pt x="140695" y="47068"/>
                  </a:lnTo>
                  <a:lnTo>
                    <a:pt x="143523" y="31571"/>
                  </a:lnTo>
                  <a:lnTo>
                    <a:pt x="150219" y="18918"/>
                  </a:lnTo>
                  <a:lnTo>
                    <a:pt x="152257" y="0"/>
                  </a:lnTo>
                  <a:lnTo>
                    <a:pt x="147202" y="4971"/>
                  </a:lnTo>
                  <a:lnTo>
                    <a:pt x="144719" y="10256"/>
                  </a:lnTo>
                  <a:lnTo>
                    <a:pt x="144057" y="13147"/>
                  </a:lnTo>
                  <a:lnTo>
                    <a:pt x="136449" y="26449"/>
                  </a:lnTo>
                  <a:lnTo>
                    <a:pt x="125888" y="67131"/>
                  </a:lnTo>
                  <a:lnTo>
                    <a:pt x="105799" y="111250"/>
                  </a:lnTo>
                  <a:lnTo>
                    <a:pt x="88557" y="158246"/>
                  </a:lnTo>
                  <a:lnTo>
                    <a:pt x="68688" y="202023"/>
                  </a:lnTo>
                  <a:lnTo>
                    <a:pt x="54825" y="238632"/>
                  </a:lnTo>
                  <a:lnTo>
                    <a:pt x="36233" y="283872"/>
                  </a:lnTo>
                  <a:lnTo>
                    <a:pt x="14382" y="330200"/>
                  </a:lnTo>
                  <a:lnTo>
                    <a:pt x="10546" y="343538"/>
                  </a:lnTo>
                  <a:lnTo>
                    <a:pt x="935" y="361142"/>
                  </a:lnTo>
                  <a:lnTo>
                    <a:pt x="177" y="366800"/>
                  </a:lnTo>
                  <a:lnTo>
                    <a:pt x="0" y="364744"/>
                  </a:lnTo>
                  <a:lnTo>
                    <a:pt x="1011" y="363772"/>
                  </a:lnTo>
                  <a:lnTo>
                    <a:pt x="4956" y="362693"/>
                  </a:lnTo>
                  <a:lnTo>
                    <a:pt x="10238" y="356568"/>
                  </a:lnTo>
                  <a:lnTo>
                    <a:pt x="28433" y="3332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1" name="SMARTInkShape-2235"/>
            <p:cNvSpPr/>
            <p:nvPr>
              <p:custDataLst>
                <p:tags r:id="rId74"/>
              </p:custDataLst>
            </p:nvPr>
          </p:nvSpPr>
          <p:spPr>
            <a:xfrm>
              <a:off x="3400590" y="2247900"/>
              <a:ext cx="180811" cy="28576"/>
            </a:xfrm>
            <a:custGeom>
              <a:avLst/>
              <a:gdLst/>
              <a:ahLst/>
              <a:cxnLst/>
              <a:rect l="0" t="0" r="0" b="0"/>
              <a:pathLst>
                <a:path w="180811" h="28576">
                  <a:moveTo>
                    <a:pt x="47460" y="28575"/>
                  </a:moveTo>
                  <a:lnTo>
                    <a:pt x="47460" y="28575"/>
                  </a:lnTo>
                  <a:lnTo>
                    <a:pt x="1712" y="28575"/>
                  </a:lnTo>
                  <a:lnTo>
                    <a:pt x="1086" y="27517"/>
                  </a:lnTo>
                  <a:lnTo>
                    <a:pt x="0" y="20374"/>
                  </a:lnTo>
                  <a:lnTo>
                    <a:pt x="1003" y="19933"/>
                  </a:lnTo>
                  <a:lnTo>
                    <a:pt x="8051" y="19166"/>
                  </a:lnTo>
                  <a:lnTo>
                    <a:pt x="14028" y="14028"/>
                  </a:lnTo>
                  <a:lnTo>
                    <a:pt x="22371" y="11526"/>
                  </a:lnTo>
                  <a:lnTo>
                    <a:pt x="49752" y="6879"/>
                  </a:lnTo>
                  <a:lnTo>
                    <a:pt x="67189" y="2038"/>
                  </a:lnTo>
                  <a:lnTo>
                    <a:pt x="111000" y="119"/>
                  </a:lnTo>
                  <a:lnTo>
                    <a:pt x="155412" y="7"/>
                  </a:lnTo>
                  <a:lnTo>
                    <a:pt x="18081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2" name="SMARTInkShape-2236"/>
            <p:cNvSpPr/>
            <p:nvPr>
              <p:custDataLst>
                <p:tags r:id="rId75"/>
              </p:custDataLst>
            </p:nvPr>
          </p:nvSpPr>
          <p:spPr>
            <a:xfrm>
              <a:off x="3611857" y="2105427"/>
              <a:ext cx="121941" cy="247249"/>
            </a:xfrm>
            <a:custGeom>
              <a:avLst/>
              <a:gdLst/>
              <a:ahLst/>
              <a:cxnLst/>
              <a:rect l="0" t="0" r="0" b="0"/>
              <a:pathLst>
                <a:path w="121941" h="247249">
                  <a:moveTo>
                    <a:pt x="112418" y="18648"/>
                  </a:moveTo>
                  <a:lnTo>
                    <a:pt x="112418" y="18648"/>
                  </a:lnTo>
                  <a:lnTo>
                    <a:pt x="117474" y="18648"/>
                  </a:lnTo>
                  <a:lnTo>
                    <a:pt x="118964" y="17590"/>
                  </a:lnTo>
                  <a:lnTo>
                    <a:pt x="119957" y="15826"/>
                  </a:lnTo>
                  <a:lnTo>
                    <a:pt x="121827" y="9515"/>
                  </a:lnTo>
                  <a:lnTo>
                    <a:pt x="121940" y="0"/>
                  </a:lnTo>
                  <a:lnTo>
                    <a:pt x="107753" y="13798"/>
                  </a:lnTo>
                  <a:lnTo>
                    <a:pt x="105053" y="19314"/>
                  </a:lnTo>
                  <a:lnTo>
                    <a:pt x="83651" y="66538"/>
                  </a:lnTo>
                  <a:lnTo>
                    <a:pt x="61397" y="105662"/>
                  </a:lnTo>
                  <a:lnTo>
                    <a:pt x="42957" y="147111"/>
                  </a:lnTo>
                  <a:lnTo>
                    <a:pt x="26745" y="187887"/>
                  </a:lnTo>
                  <a:lnTo>
                    <a:pt x="7648" y="225182"/>
                  </a:lnTo>
                  <a:lnTo>
                    <a:pt x="2353" y="233208"/>
                  </a:lnTo>
                  <a:lnTo>
                    <a:pt x="0" y="240302"/>
                  </a:lnTo>
                  <a:lnTo>
                    <a:pt x="431" y="242617"/>
                  </a:lnTo>
                  <a:lnTo>
                    <a:pt x="1776" y="244161"/>
                  </a:lnTo>
                  <a:lnTo>
                    <a:pt x="7643" y="2472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3" name="SMARTInkShape-2237"/>
            <p:cNvSpPr/>
            <p:nvPr>
              <p:custDataLst>
                <p:tags r:id="rId76"/>
              </p:custDataLst>
            </p:nvPr>
          </p:nvSpPr>
          <p:spPr>
            <a:xfrm>
              <a:off x="3390910" y="2181225"/>
              <a:ext cx="152391" cy="38101"/>
            </a:xfrm>
            <a:custGeom>
              <a:avLst/>
              <a:gdLst/>
              <a:ahLst/>
              <a:cxnLst/>
              <a:rect l="0" t="0" r="0" b="0"/>
              <a:pathLst>
                <a:path w="152391" h="38101">
                  <a:moveTo>
                    <a:pt x="47615" y="38100"/>
                  </a:moveTo>
                  <a:lnTo>
                    <a:pt x="47615" y="38100"/>
                  </a:lnTo>
                  <a:lnTo>
                    <a:pt x="42559" y="38100"/>
                  </a:lnTo>
                  <a:lnTo>
                    <a:pt x="37254" y="35278"/>
                  </a:lnTo>
                  <a:lnTo>
                    <a:pt x="21300" y="22291"/>
                  </a:lnTo>
                  <a:lnTo>
                    <a:pt x="15458" y="20490"/>
                  </a:lnTo>
                  <a:lnTo>
                    <a:pt x="13478" y="18952"/>
                  </a:lnTo>
                  <a:lnTo>
                    <a:pt x="10037" y="10975"/>
                  </a:lnTo>
                  <a:lnTo>
                    <a:pt x="6925" y="10170"/>
                  </a:lnTo>
                  <a:lnTo>
                    <a:pt x="1360" y="9652"/>
                  </a:lnTo>
                  <a:lnTo>
                    <a:pt x="904" y="8552"/>
                  </a:lnTo>
                  <a:lnTo>
                    <a:pt x="0" y="117"/>
                  </a:lnTo>
                  <a:lnTo>
                    <a:pt x="45508" y="0"/>
                  </a:lnTo>
                  <a:lnTo>
                    <a:pt x="92231" y="0"/>
                  </a:lnTo>
                  <a:lnTo>
                    <a:pt x="135333" y="0"/>
                  </a:lnTo>
                  <a:lnTo>
                    <a:pt x="141018" y="0"/>
                  </a:lnTo>
                  <a:lnTo>
                    <a:pt x="144809" y="1058"/>
                  </a:lnTo>
                  <a:lnTo>
                    <a:pt x="147336" y="2822"/>
                  </a:lnTo>
                  <a:lnTo>
                    <a:pt x="15239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4" name="SMARTInkShape-2238"/>
            <p:cNvSpPr/>
            <p:nvPr>
              <p:custDataLst>
                <p:tags r:id="rId77"/>
              </p:custDataLst>
            </p:nvPr>
          </p:nvSpPr>
          <p:spPr>
            <a:xfrm>
              <a:off x="3878154" y="2324100"/>
              <a:ext cx="74722" cy="95251"/>
            </a:xfrm>
            <a:custGeom>
              <a:avLst/>
              <a:gdLst/>
              <a:ahLst/>
              <a:cxnLst/>
              <a:rect l="0" t="0" r="0" b="0"/>
              <a:pathLst>
                <a:path w="74722" h="95251">
                  <a:moveTo>
                    <a:pt x="74721" y="0"/>
                  </a:moveTo>
                  <a:lnTo>
                    <a:pt x="74721" y="0"/>
                  </a:lnTo>
                  <a:lnTo>
                    <a:pt x="66520" y="8201"/>
                  </a:lnTo>
                  <a:lnTo>
                    <a:pt x="65589" y="14189"/>
                  </a:lnTo>
                  <a:lnTo>
                    <a:pt x="64400" y="15809"/>
                  </a:lnTo>
                  <a:lnTo>
                    <a:pt x="53453" y="21683"/>
                  </a:lnTo>
                  <a:lnTo>
                    <a:pt x="33015" y="41713"/>
                  </a:lnTo>
                  <a:lnTo>
                    <a:pt x="29727" y="47820"/>
                  </a:lnTo>
                  <a:lnTo>
                    <a:pt x="27207" y="54061"/>
                  </a:lnTo>
                  <a:lnTo>
                    <a:pt x="10689" y="76205"/>
                  </a:lnTo>
                  <a:lnTo>
                    <a:pt x="9808" y="79378"/>
                  </a:lnTo>
                  <a:lnTo>
                    <a:pt x="8162" y="81494"/>
                  </a:lnTo>
                  <a:lnTo>
                    <a:pt x="1848" y="85530"/>
                  </a:lnTo>
                  <a:lnTo>
                    <a:pt x="0" y="90224"/>
                  </a:lnTo>
                  <a:lnTo>
                    <a:pt x="565" y="91900"/>
                  </a:lnTo>
                  <a:lnTo>
                    <a:pt x="2000" y="93016"/>
                  </a:lnTo>
                  <a:lnTo>
                    <a:pt x="8046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5" name="SMARTInkShape-2239"/>
            <p:cNvSpPr/>
            <p:nvPr>
              <p:custDataLst>
                <p:tags r:id="rId78"/>
              </p:custDataLst>
            </p:nvPr>
          </p:nvSpPr>
          <p:spPr>
            <a:xfrm>
              <a:off x="3743328" y="2143136"/>
              <a:ext cx="114293" cy="224174"/>
            </a:xfrm>
            <a:custGeom>
              <a:avLst/>
              <a:gdLst/>
              <a:ahLst/>
              <a:cxnLst/>
              <a:rect l="0" t="0" r="0" b="0"/>
              <a:pathLst>
                <a:path w="114293" h="224174">
                  <a:moveTo>
                    <a:pt x="57147" y="28564"/>
                  </a:moveTo>
                  <a:lnTo>
                    <a:pt x="57147" y="28564"/>
                  </a:lnTo>
                  <a:lnTo>
                    <a:pt x="57147" y="1439"/>
                  </a:lnTo>
                  <a:lnTo>
                    <a:pt x="56089" y="956"/>
                  </a:lnTo>
                  <a:lnTo>
                    <a:pt x="42682" y="0"/>
                  </a:lnTo>
                  <a:lnTo>
                    <a:pt x="41153" y="1055"/>
                  </a:lnTo>
                  <a:lnTo>
                    <a:pt x="40134" y="2816"/>
                  </a:lnTo>
                  <a:lnTo>
                    <a:pt x="38701" y="10352"/>
                  </a:lnTo>
                  <a:lnTo>
                    <a:pt x="38500" y="13247"/>
                  </a:lnTo>
                  <a:lnTo>
                    <a:pt x="35453" y="19287"/>
                  </a:lnTo>
                  <a:lnTo>
                    <a:pt x="33160" y="22379"/>
                  </a:lnTo>
                  <a:lnTo>
                    <a:pt x="30611" y="31460"/>
                  </a:lnTo>
                  <a:lnTo>
                    <a:pt x="28420" y="41493"/>
                  </a:lnTo>
                  <a:lnTo>
                    <a:pt x="22294" y="54149"/>
                  </a:lnTo>
                  <a:lnTo>
                    <a:pt x="18951" y="69776"/>
                  </a:lnTo>
                  <a:lnTo>
                    <a:pt x="11698" y="85075"/>
                  </a:lnTo>
                  <a:lnTo>
                    <a:pt x="0" y="123772"/>
                  </a:lnTo>
                  <a:lnTo>
                    <a:pt x="14187" y="109624"/>
                  </a:lnTo>
                  <a:lnTo>
                    <a:pt x="19709" y="106924"/>
                  </a:lnTo>
                  <a:lnTo>
                    <a:pt x="35009" y="103990"/>
                  </a:lnTo>
                  <a:lnTo>
                    <a:pt x="47639" y="97281"/>
                  </a:lnTo>
                  <a:lnTo>
                    <a:pt x="94659" y="95255"/>
                  </a:lnTo>
                  <a:lnTo>
                    <a:pt x="107831" y="95242"/>
                  </a:lnTo>
                  <a:lnTo>
                    <a:pt x="109986" y="96299"/>
                  </a:lnTo>
                  <a:lnTo>
                    <a:pt x="111423" y="98063"/>
                  </a:lnTo>
                  <a:lnTo>
                    <a:pt x="113730" y="103440"/>
                  </a:lnTo>
                  <a:lnTo>
                    <a:pt x="114292" y="136553"/>
                  </a:lnTo>
                  <a:lnTo>
                    <a:pt x="111473" y="142881"/>
                  </a:lnTo>
                  <a:lnTo>
                    <a:pt x="68637" y="188503"/>
                  </a:lnTo>
                  <a:lnTo>
                    <a:pt x="41348" y="214753"/>
                  </a:lnTo>
                  <a:lnTo>
                    <a:pt x="28588" y="221035"/>
                  </a:lnTo>
                  <a:lnTo>
                    <a:pt x="25407" y="223553"/>
                  </a:lnTo>
                  <a:lnTo>
                    <a:pt x="23287" y="224173"/>
                  </a:lnTo>
                  <a:lnTo>
                    <a:pt x="21874" y="223529"/>
                  </a:lnTo>
                  <a:lnTo>
                    <a:pt x="19605" y="219946"/>
                  </a:lnTo>
                  <a:lnTo>
                    <a:pt x="22117" y="219456"/>
                  </a:lnTo>
                  <a:lnTo>
                    <a:pt x="24269" y="219325"/>
                  </a:lnTo>
                  <a:lnTo>
                    <a:pt x="25703" y="218180"/>
                  </a:lnTo>
                  <a:lnTo>
                    <a:pt x="38097" y="200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6" name="SMARTInkShape-2240"/>
            <p:cNvSpPr/>
            <p:nvPr>
              <p:custDataLst>
                <p:tags r:id="rId79"/>
              </p:custDataLst>
            </p:nvPr>
          </p:nvSpPr>
          <p:spPr>
            <a:xfrm>
              <a:off x="3162338" y="2219329"/>
              <a:ext cx="38052" cy="171447"/>
            </a:xfrm>
            <a:custGeom>
              <a:avLst/>
              <a:gdLst/>
              <a:ahLst/>
              <a:cxnLst/>
              <a:rect l="0" t="0" r="0" b="0"/>
              <a:pathLst>
                <a:path w="38052" h="171447">
                  <a:moveTo>
                    <a:pt x="19012" y="38096"/>
                  </a:moveTo>
                  <a:lnTo>
                    <a:pt x="19012" y="38096"/>
                  </a:lnTo>
                  <a:lnTo>
                    <a:pt x="19012" y="33040"/>
                  </a:lnTo>
                  <a:lnTo>
                    <a:pt x="21834" y="27735"/>
                  </a:lnTo>
                  <a:lnTo>
                    <a:pt x="25558" y="21850"/>
                  </a:lnTo>
                  <a:lnTo>
                    <a:pt x="27948" y="9448"/>
                  </a:lnTo>
                  <a:lnTo>
                    <a:pt x="28145" y="6297"/>
                  </a:lnTo>
                  <a:lnTo>
                    <a:pt x="29333" y="4197"/>
                  </a:lnTo>
                  <a:lnTo>
                    <a:pt x="31185" y="2797"/>
                  </a:lnTo>
                  <a:lnTo>
                    <a:pt x="38051" y="0"/>
                  </a:lnTo>
                  <a:lnTo>
                    <a:pt x="33002" y="5054"/>
                  </a:lnTo>
                  <a:lnTo>
                    <a:pt x="30521" y="10358"/>
                  </a:lnTo>
                  <a:lnTo>
                    <a:pt x="23515" y="54543"/>
                  </a:lnTo>
                  <a:lnTo>
                    <a:pt x="16783" y="82974"/>
                  </a:lnTo>
                  <a:lnTo>
                    <a:pt x="12729" y="91908"/>
                  </a:lnTo>
                  <a:lnTo>
                    <a:pt x="929" y="138520"/>
                  </a:lnTo>
                  <a:lnTo>
                    <a:pt x="0" y="159994"/>
                  </a:lnTo>
                  <a:lnTo>
                    <a:pt x="9487" y="1714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7" name="SMARTInkShape-2241"/>
            <p:cNvSpPr/>
            <p:nvPr>
              <p:custDataLst>
                <p:tags r:id="rId80"/>
              </p:custDataLst>
            </p:nvPr>
          </p:nvSpPr>
          <p:spPr>
            <a:xfrm>
              <a:off x="3810049" y="2105146"/>
              <a:ext cx="152352" cy="95130"/>
            </a:xfrm>
            <a:custGeom>
              <a:avLst/>
              <a:gdLst/>
              <a:ahLst/>
              <a:cxnLst/>
              <a:rect l="0" t="0" r="0" b="0"/>
              <a:pathLst>
                <a:path w="152352" h="95130">
                  <a:moveTo>
                    <a:pt x="57101" y="95129"/>
                  </a:moveTo>
                  <a:lnTo>
                    <a:pt x="57101" y="95129"/>
                  </a:lnTo>
                  <a:lnTo>
                    <a:pt x="52045" y="90073"/>
                  </a:lnTo>
                  <a:lnTo>
                    <a:pt x="49562" y="84768"/>
                  </a:lnTo>
                  <a:lnTo>
                    <a:pt x="42912" y="67682"/>
                  </a:lnTo>
                  <a:lnTo>
                    <a:pt x="34435" y="55129"/>
                  </a:lnTo>
                  <a:lnTo>
                    <a:pt x="28330" y="50893"/>
                  </a:lnTo>
                  <a:lnTo>
                    <a:pt x="25220" y="49763"/>
                  </a:lnTo>
                  <a:lnTo>
                    <a:pt x="18943" y="42864"/>
                  </a:lnTo>
                  <a:lnTo>
                    <a:pt x="2768" y="19358"/>
                  </a:lnTo>
                  <a:lnTo>
                    <a:pt x="116" y="9987"/>
                  </a:lnTo>
                  <a:lnTo>
                    <a:pt x="0" y="4520"/>
                  </a:lnTo>
                  <a:lnTo>
                    <a:pt x="1042" y="2973"/>
                  </a:lnTo>
                  <a:lnTo>
                    <a:pt x="2795" y="1942"/>
                  </a:lnTo>
                  <a:lnTo>
                    <a:pt x="10319" y="490"/>
                  </a:lnTo>
                  <a:lnTo>
                    <a:pt x="27399" y="0"/>
                  </a:lnTo>
                  <a:lnTo>
                    <a:pt x="36139" y="2755"/>
                  </a:lnTo>
                  <a:lnTo>
                    <a:pt x="44609" y="6449"/>
                  </a:lnTo>
                  <a:lnTo>
                    <a:pt x="73421" y="14071"/>
                  </a:lnTo>
                  <a:lnTo>
                    <a:pt x="121004" y="41193"/>
                  </a:lnTo>
                  <a:lnTo>
                    <a:pt x="152351" y="665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8" name="SMARTInkShape-2242"/>
            <p:cNvSpPr/>
            <p:nvPr>
              <p:custDataLst>
                <p:tags r:id="rId81"/>
              </p:custDataLst>
            </p:nvPr>
          </p:nvSpPr>
          <p:spPr>
            <a:xfrm>
              <a:off x="3057655" y="2209810"/>
              <a:ext cx="104635" cy="198478"/>
            </a:xfrm>
            <a:custGeom>
              <a:avLst/>
              <a:gdLst/>
              <a:ahLst/>
              <a:cxnLst/>
              <a:rect l="0" t="0" r="0" b="0"/>
              <a:pathLst>
                <a:path w="104635" h="198478">
                  <a:moveTo>
                    <a:pt x="76070" y="28565"/>
                  </a:moveTo>
                  <a:lnTo>
                    <a:pt x="76070" y="28565"/>
                  </a:lnTo>
                  <a:lnTo>
                    <a:pt x="84270" y="20364"/>
                  </a:lnTo>
                  <a:lnTo>
                    <a:pt x="85203" y="14376"/>
                  </a:lnTo>
                  <a:lnTo>
                    <a:pt x="86391" y="12756"/>
                  </a:lnTo>
                  <a:lnTo>
                    <a:pt x="97338" y="6882"/>
                  </a:lnTo>
                  <a:lnTo>
                    <a:pt x="104634" y="0"/>
                  </a:lnTo>
                  <a:lnTo>
                    <a:pt x="90455" y="14180"/>
                  </a:lnTo>
                  <a:lnTo>
                    <a:pt x="87755" y="19702"/>
                  </a:lnTo>
                  <a:lnTo>
                    <a:pt x="66353" y="66930"/>
                  </a:lnTo>
                  <a:lnTo>
                    <a:pt x="44309" y="111131"/>
                  </a:lnTo>
                  <a:lnTo>
                    <a:pt x="22094" y="155566"/>
                  </a:lnTo>
                  <a:lnTo>
                    <a:pt x="12217" y="178143"/>
                  </a:lnTo>
                  <a:lnTo>
                    <a:pt x="11276" y="182259"/>
                  </a:lnTo>
                  <a:lnTo>
                    <a:pt x="9591" y="185003"/>
                  </a:lnTo>
                  <a:lnTo>
                    <a:pt x="7408" y="186832"/>
                  </a:lnTo>
                  <a:lnTo>
                    <a:pt x="4895" y="188051"/>
                  </a:lnTo>
                  <a:lnTo>
                    <a:pt x="3220" y="189922"/>
                  </a:lnTo>
                  <a:lnTo>
                    <a:pt x="311" y="198477"/>
                  </a:lnTo>
                  <a:lnTo>
                    <a:pt x="66" y="196509"/>
                  </a:lnTo>
                  <a:lnTo>
                    <a:pt x="0" y="194503"/>
                  </a:lnTo>
                  <a:lnTo>
                    <a:pt x="1016" y="193165"/>
                  </a:lnTo>
                  <a:lnTo>
                    <a:pt x="9395" y="190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09" name="SMARTInkShape-Group462"/>
          <p:cNvGrpSpPr/>
          <p:nvPr/>
        </p:nvGrpSpPr>
        <p:grpSpPr>
          <a:xfrm>
            <a:off x="4562881" y="4410478"/>
            <a:ext cx="447265" cy="494898"/>
            <a:chOff x="4562881" y="4410478"/>
            <a:chExt cx="447265" cy="494898"/>
          </a:xfrm>
        </p:grpSpPr>
        <p:sp>
          <p:nvSpPr>
            <p:cNvPr id="20700" name="SMARTInkShape-2243"/>
            <p:cNvSpPr/>
            <p:nvPr>
              <p:custDataLst>
                <p:tags r:id="rId52"/>
              </p:custDataLst>
            </p:nvPr>
          </p:nvSpPr>
          <p:spPr>
            <a:xfrm>
              <a:off x="4810241" y="4600575"/>
              <a:ext cx="95135" cy="38101"/>
            </a:xfrm>
            <a:custGeom>
              <a:avLst/>
              <a:gdLst/>
              <a:ahLst/>
              <a:cxnLst/>
              <a:rect l="0" t="0" r="0" b="0"/>
              <a:pathLst>
                <a:path w="95135" h="38101">
                  <a:moveTo>
                    <a:pt x="9409" y="38100"/>
                  </a:moveTo>
                  <a:lnTo>
                    <a:pt x="9409" y="38100"/>
                  </a:lnTo>
                  <a:lnTo>
                    <a:pt x="0" y="28692"/>
                  </a:lnTo>
                  <a:lnTo>
                    <a:pt x="14350" y="28575"/>
                  </a:lnTo>
                  <a:lnTo>
                    <a:pt x="15878" y="27517"/>
                  </a:lnTo>
                  <a:lnTo>
                    <a:pt x="16897" y="25753"/>
                  </a:lnTo>
                  <a:lnTo>
                    <a:pt x="18532" y="20374"/>
                  </a:lnTo>
                  <a:lnTo>
                    <a:pt x="21577" y="19639"/>
                  </a:lnTo>
                  <a:lnTo>
                    <a:pt x="23872" y="19442"/>
                  </a:lnTo>
                  <a:lnTo>
                    <a:pt x="29242" y="16402"/>
                  </a:lnTo>
                  <a:lnTo>
                    <a:pt x="36257" y="10883"/>
                  </a:lnTo>
                  <a:lnTo>
                    <a:pt x="45247" y="9793"/>
                  </a:lnTo>
                  <a:lnTo>
                    <a:pt x="51090" y="9644"/>
                  </a:lnTo>
                  <a:lnTo>
                    <a:pt x="57214" y="6756"/>
                  </a:lnTo>
                  <a:lnTo>
                    <a:pt x="64713" y="1334"/>
                  </a:lnTo>
                  <a:lnTo>
                    <a:pt x="73798" y="264"/>
                  </a:lnTo>
                  <a:lnTo>
                    <a:pt x="9513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1" name="SMARTInkShape-2244"/>
            <p:cNvSpPr/>
            <p:nvPr>
              <p:custDataLst>
                <p:tags r:id="rId53"/>
              </p:custDataLst>
            </p:nvPr>
          </p:nvSpPr>
          <p:spPr>
            <a:xfrm>
              <a:off x="4848228" y="4724400"/>
              <a:ext cx="9523" cy="85726"/>
            </a:xfrm>
            <a:custGeom>
              <a:avLst/>
              <a:gdLst/>
              <a:ahLst/>
              <a:cxnLst/>
              <a:rect l="0" t="0" r="0" b="0"/>
              <a:pathLst>
                <a:path w="9523" h="85726">
                  <a:moveTo>
                    <a:pt x="9522" y="9525"/>
                  </a:moveTo>
                  <a:lnTo>
                    <a:pt x="9522" y="9525"/>
                  </a:lnTo>
                  <a:lnTo>
                    <a:pt x="9522" y="0"/>
                  </a:lnTo>
                  <a:lnTo>
                    <a:pt x="9522" y="41314"/>
                  </a:lnTo>
                  <a:lnTo>
                    <a:pt x="6700" y="47642"/>
                  </a:lnTo>
                  <a:lnTo>
                    <a:pt x="2977" y="53982"/>
                  </a:lnTo>
                  <a:lnTo>
                    <a:pt x="585" y="66676"/>
                  </a:lnTo>
                  <a:lnTo>
                    <a:pt x="0" y="85560"/>
                  </a:lnTo>
                  <a:lnTo>
                    <a:pt x="9522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2" name="SMARTInkShape-2245"/>
            <p:cNvSpPr/>
            <p:nvPr>
              <p:custDataLst>
                <p:tags r:id="rId54"/>
              </p:custDataLst>
            </p:nvPr>
          </p:nvSpPr>
          <p:spPr>
            <a:xfrm>
              <a:off x="4810162" y="4678135"/>
              <a:ext cx="104739" cy="46266"/>
            </a:xfrm>
            <a:custGeom>
              <a:avLst/>
              <a:gdLst/>
              <a:ahLst/>
              <a:cxnLst/>
              <a:rect l="0" t="0" r="0" b="0"/>
              <a:pathLst>
                <a:path w="104739" h="46266">
                  <a:moveTo>
                    <a:pt x="28538" y="46265"/>
                  </a:moveTo>
                  <a:lnTo>
                    <a:pt x="28538" y="46265"/>
                  </a:lnTo>
                  <a:lnTo>
                    <a:pt x="23482" y="46265"/>
                  </a:lnTo>
                  <a:lnTo>
                    <a:pt x="21993" y="45207"/>
                  </a:lnTo>
                  <a:lnTo>
                    <a:pt x="20999" y="43443"/>
                  </a:lnTo>
                  <a:lnTo>
                    <a:pt x="20337" y="41208"/>
                  </a:lnTo>
                  <a:lnTo>
                    <a:pt x="18837" y="39719"/>
                  </a:lnTo>
                  <a:lnTo>
                    <a:pt x="10928" y="37132"/>
                  </a:lnTo>
                  <a:lnTo>
                    <a:pt x="393" y="36750"/>
                  </a:lnTo>
                  <a:lnTo>
                    <a:pt x="0" y="28540"/>
                  </a:lnTo>
                  <a:lnTo>
                    <a:pt x="5031" y="22551"/>
                  </a:lnTo>
                  <a:lnTo>
                    <a:pt x="10329" y="19851"/>
                  </a:lnTo>
                  <a:lnTo>
                    <a:pt x="17297" y="18117"/>
                  </a:lnTo>
                  <a:lnTo>
                    <a:pt x="23561" y="12760"/>
                  </a:lnTo>
                  <a:lnTo>
                    <a:pt x="31970" y="10207"/>
                  </a:lnTo>
                  <a:lnTo>
                    <a:pt x="53135" y="7376"/>
                  </a:lnTo>
                  <a:lnTo>
                    <a:pt x="64283" y="1699"/>
                  </a:lnTo>
                  <a:lnTo>
                    <a:pt x="74763" y="0"/>
                  </a:lnTo>
                  <a:lnTo>
                    <a:pt x="83654" y="2067"/>
                  </a:lnTo>
                  <a:lnTo>
                    <a:pt x="92929" y="6961"/>
                  </a:lnTo>
                  <a:lnTo>
                    <a:pt x="104738" y="8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3" name="SMARTInkShape-2246"/>
            <p:cNvSpPr/>
            <p:nvPr>
              <p:custDataLst>
                <p:tags r:id="rId55"/>
              </p:custDataLst>
            </p:nvPr>
          </p:nvSpPr>
          <p:spPr>
            <a:xfrm>
              <a:off x="4676809" y="4629277"/>
              <a:ext cx="28542" cy="114174"/>
            </a:xfrm>
            <a:custGeom>
              <a:avLst/>
              <a:gdLst/>
              <a:ahLst/>
              <a:cxnLst/>
              <a:rect l="0" t="0" r="0" b="0"/>
              <a:pathLst>
                <a:path w="28542" h="114174">
                  <a:moveTo>
                    <a:pt x="9491" y="18923"/>
                  </a:moveTo>
                  <a:lnTo>
                    <a:pt x="9491" y="18923"/>
                  </a:lnTo>
                  <a:lnTo>
                    <a:pt x="9491" y="0"/>
                  </a:lnTo>
                  <a:lnTo>
                    <a:pt x="1290" y="8085"/>
                  </a:lnTo>
                  <a:lnTo>
                    <a:pt x="359" y="14066"/>
                  </a:lnTo>
                  <a:lnTo>
                    <a:pt x="0" y="31754"/>
                  </a:lnTo>
                  <a:lnTo>
                    <a:pt x="10289" y="79185"/>
                  </a:lnTo>
                  <a:lnTo>
                    <a:pt x="21234" y="104458"/>
                  </a:lnTo>
                  <a:lnTo>
                    <a:pt x="28541" y="1141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4" name="SMARTInkShape-2247"/>
            <p:cNvSpPr/>
            <p:nvPr>
              <p:custDataLst>
                <p:tags r:id="rId56"/>
              </p:custDataLst>
            </p:nvPr>
          </p:nvSpPr>
          <p:spPr>
            <a:xfrm>
              <a:off x="4857750" y="4429125"/>
              <a:ext cx="28576" cy="123826"/>
            </a:xfrm>
            <a:custGeom>
              <a:avLst/>
              <a:gdLst/>
              <a:ahLst/>
              <a:cxnLst/>
              <a:rect l="0" t="0" r="0" b="0"/>
              <a:pathLst>
                <a:path w="28576" h="123826">
                  <a:moveTo>
                    <a:pt x="0" y="38100"/>
                  </a:moveTo>
                  <a:lnTo>
                    <a:pt x="0" y="38100"/>
                  </a:lnTo>
                  <a:lnTo>
                    <a:pt x="0" y="23635"/>
                  </a:lnTo>
                  <a:lnTo>
                    <a:pt x="1058" y="22107"/>
                  </a:lnTo>
                  <a:lnTo>
                    <a:pt x="2822" y="21087"/>
                  </a:lnTo>
                  <a:lnTo>
                    <a:pt x="8201" y="19453"/>
                  </a:lnTo>
                  <a:lnTo>
                    <a:pt x="0" y="19050"/>
                  </a:lnTo>
                  <a:lnTo>
                    <a:pt x="9525" y="19050"/>
                  </a:lnTo>
                  <a:lnTo>
                    <a:pt x="9525" y="0"/>
                  </a:lnTo>
                  <a:lnTo>
                    <a:pt x="9525" y="44736"/>
                  </a:lnTo>
                  <a:lnTo>
                    <a:pt x="9525" y="80700"/>
                  </a:lnTo>
                  <a:lnTo>
                    <a:pt x="12347" y="86314"/>
                  </a:lnTo>
                  <a:lnTo>
                    <a:pt x="14581" y="89293"/>
                  </a:lnTo>
                  <a:lnTo>
                    <a:pt x="15013" y="92337"/>
                  </a:lnTo>
                  <a:lnTo>
                    <a:pt x="12669" y="98541"/>
                  </a:lnTo>
                  <a:lnTo>
                    <a:pt x="12680" y="101678"/>
                  </a:lnTo>
                  <a:lnTo>
                    <a:pt x="15513" y="107984"/>
                  </a:lnTo>
                  <a:lnTo>
                    <a:pt x="17751" y="110089"/>
                  </a:lnTo>
                  <a:lnTo>
                    <a:pt x="23059" y="112429"/>
                  </a:lnTo>
                  <a:lnTo>
                    <a:pt x="24897" y="114111"/>
                  </a:lnTo>
                  <a:lnTo>
                    <a:pt x="2857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5" name="SMARTInkShape-2248"/>
            <p:cNvSpPr/>
            <p:nvPr>
              <p:custDataLst>
                <p:tags r:id="rId57"/>
              </p:custDataLst>
            </p:nvPr>
          </p:nvSpPr>
          <p:spPr>
            <a:xfrm>
              <a:off x="4695863" y="4410478"/>
              <a:ext cx="114263" cy="437579"/>
            </a:xfrm>
            <a:custGeom>
              <a:avLst/>
              <a:gdLst/>
              <a:ahLst/>
              <a:cxnLst/>
              <a:rect l="0" t="0" r="0" b="0"/>
              <a:pathLst>
                <a:path w="114263" h="437579">
                  <a:moveTo>
                    <a:pt x="114262" y="28172"/>
                  </a:moveTo>
                  <a:lnTo>
                    <a:pt x="114262" y="28172"/>
                  </a:lnTo>
                  <a:lnTo>
                    <a:pt x="106061" y="19971"/>
                  </a:lnTo>
                  <a:lnTo>
                    <a:pt x="105130" y="13983"/>
                  </a:lnTo>
                  <a:lnTo>
                    <a:pt x="103941" y="12362"/>
                  </a:lnTo>
                  <a:lnTo>
                    <a:pt x="96570" y="9549"/>
                  </a:lnTo>
                  <a:lnTo>
                    <a:pt x="95815" y="6490"/>
                  </a:lnTo>
                  <a:lnTo>
                    <a:pt x="95247" y="0"/>
                  </a:lnTo>
                  <a:lnTo>
                    <a:pt x="94154" y="31840"/>
                  </a:lnTo>
                  <a:lnTo>
                    <a:pt x="87673" y="49514"/>
                  </a:lnTo>
                  <a:lnTo>
                    <a:pt x="78322" y="95885"/>
                  </a:lnTo>
                  <a:lnTo>
                    <a:pt x="68842" y="142609"/>
                  </a:lnTo>
                  <a:lnTo>
                    <a:pt x="56920" y="183421"/>
                  </a:lnTo>
                  <a:lnTo>
                    <a:pt x="44374" y="226878"/>
                  </a:lnTo>
                  <a:lnTo>
                    <a:pt x="31705" y="266037"/>
                  </a:lnTo>
                  <a:lnTo>
                    <a:pt x="19011" y="304345"/>
                  </a:lnTo>
                  <a:lnTo>
                    <a:pt x="9683" y="345469"/>
                  </a:lnTo>
                  <a:lnTo>
                    <a:pt x="624" y="391446"/>
                  </a:lnTo>
                  <a:lnTo>
                    <a:pt x="0" y="421393"/>
                  </a:lnTo>
                  <a:lnTo>
                    <a:pt x="2801" y="428008"/>
                  </a:lnTo>
                  <a:lnTo>
                    <a:pt x="5030" y="431256"/>
                  </a:lnTo>
                  <a:lnTo>
                    <a:pt x="10328" y="434862"/>
                  </a:lnTo>
                  <a:lnTo>
                    <a:pt x="18927" y="437367"/>
                  </a:lnTo>
                  <a:lnTo>
                    <a:pt x="23560" y="437578"/>
                  </a:lnTo>
                  <a:lnTo>
                    <a:pt x="47587" y="4282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6" name="SMARTInkShape-2249"/>
            <p:cNvSpPr/>
            <p:nvPr>
              <p:custDataLst>
                <p:tags r:id="rId58"/>
              </p:custDataLst>
            </p:nvPr>
          </p:nvSpPr>
          <p:spPr>
            <a:xfrm>
              <a:off x="4562881" y="4610103"/>
              <a:ext cx="104370" cy="180962"/>
            </a:xfrm>
            <a:custGeom>
              <a:avLst/>
              <a:gdLst/>
              <a:ahLst/>
              <a:cxnLst/>
              <a:rect l="0" t="0" r="0" b="0"/>
              <a:pathLst>
                <a:path w="104370" h="180962">
                  <a:moveTo>
                    <a:pt x="104369" y="28572"/>
                  </a:moveTo>
                  <a:lnTo>
                    <a:pt x="104369" y="28572"/>
                  </a:lnTo>
                  <a:lnTo>
                    <a:pt x="104369" y="20371"/>
                  </a:lnTo>
                  <a:lnTo>
                    <a:pt x="103311" y="19930"/>
                  </a:lnTo>
                  <a:lnTo>
                    <a:pt x="98881" y="19309"/>
                  </a:lnTo>
                  <a:lnTo>
                    <a:pt x="101225" y="19164"/>
                  </a:lnTo>
                  <a:lnTo>
                    <a:pt x="102273" y="18066"/>
                  </a:lnTo>
                  <a:lnTo>
                    <a:pt x="104287" y="9917"/>
                  </a:lnTo>
                  <a:lnTo>
                    <a:pt x="104369" y="0"/>
                  </a:lnTo>
                  <a:lnTo>
                    <a:pt x="104369" y="13255"/>
                  </a:lnTo>
                  <a:lnTo>
                    <a:pt x="101547" y="19295"/>
                  </a:lnTo>
                  <a:lnTo>
                    <a:pt x="97824" y="25507"/>
                  </a:lnTo>
                  <a:lnTo>
                    <a:pt x="94668" y="34955"/>
                  </a:lnTo>
                  <a:lnTo>
                    <a:pt x="66211" y="78431"/>
                  </a:lnTo>
                  <a:lnTo>
                    <a:pt x="34518" y="125546"/>
                  </a:lnTo>
                  <a:lnTo>
                    <a:pt x="13352" y="149137"/>
                  </a:lnTo>
                  <a:lnTo>
                    <a:pt x="10373" y="158722"/>
                  </a:lnTo>
                  <a:lnTo>
                    <a:pt x="9677" y="165086"/>
                  </a:lnTo>
                  <a:lnTo>
                    <a:pt x="8432" y="167207"/>
                  </a:lnTo>
                  <a:lnTo>
                    <a:pt x="6544" y="168620"/>
                  </a:lnTo>
                  <a:lnTo>
                    <a:pt x="4227" y="169562"/>
                  </a:lnTo>
                  <a:lnTo>
                    <a:pt x="2683" y="171249"/>
                  </a:lnTo>
                  <a:lnTo>
                    <a:pt x="0" y="179482"/>
                  </a:lnTo>
                  <a:lnTo>
                    <a:pt x="924" y="179979"/>
                  </a:lnTo>
                  <a:lnTo>
                    <a:pt x="14062" y="180961"/>
                  </a:lnTo>
                  <a:lnTo>
                    <a:pt x="19430" y="178145"/>
                  </a:lnTo>
                  <a:lnTo>
                    <a:pt x="25343" y="174424"/>
                  </a:lnTo>
                  <a:lnTo>
                    <a:pt x="37763" y="172035"/>
                  </a:lnTo>
                  <a:lnTo>
                    <a:pt x="40914" y="171839"/>
                  </a:lnTo>
                  <a:lnTo>
                    <a:pt x="47239" y="168799"/>
                  </a:lnTo>
                  <a:lnTo>
                    <a:pt x="54867" y="163280"/>
                  </a:lnTo>
                  <a:lnTo>
                    <a:pt x="63978" y="162190"/>
                  </a:lnTo>
                  <a:lnTo>
                    <a:pt x="69837" y="162041"/>
                  </a:lnTo>
                  <a:lnTo>
                    <a:pt x="75969" y="159153"/>
                  </a:lnTo>
                  <a:lnTo>
                    <a:pt x="82222" y="155400"/>
                  </a:lnTo>
                  <a:lnTo>
                    <a:pt x="92973" y="152792"/>
                  </a:lnTo>
                  <a:lnTo>
                    <a:pt x="104238" y="152400"/>
                  </a:lnTo>
                  <a:lnTo>
                    <a:pt x="104369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7" name="SMARTInkShape-2250"/>
            <p:cNvSpPr/>
            <p:nvPr>
              <p:custDataLst>
                <p:tags r:id="rId59"/>
              </p:custDataLst>
            </p:nvPr>
          </p:nvSpPr>
          <p:spPr>
            <a:xfrm>
              <a:off x="4810128" y="4857750"/>
              <a:ext cx="76198" cy="46302"/>
            </a:xfrm>
            <a:custGeom>
              <a:avLst/>
              <a:gdLst/>
              <a:ahLst/>
              <a:cxnLst/>
              <a:rect l="0" t="0" r="0" b="0"/>
              <a:pathLst>
                <a:path w="76198" h="46302">
                  <a:moveTo>
                    <a:pt x="9522" y="28575"/>
                  </a:moveTo>
                  <a:lnTo>
                    <a:pt x="9522" y="28575"/>
                  </a:lnTo>
                  <a:lnTo>
                    <a:pt x="9522" y="37708"/>
                  </a:lnTo>
                  <a:lnTo>
                    <a:pt x="0" y="38100"/>
                  </a:lnTo>
                  <a:lnTo>
                    <a:pt x="8198" y="46301"/>
                  </a:lnTo>
                  <a:lnTo>
                    <a:pt x="9698" y="45684"/>
                  </a:lnTo>
                  <a:lnTo>
                    <a:pt x="17607" y="39308"/>
                  </a:lnTo>
                  <a:lnTo>
                    <a:pt x="32913" y="37280"/>
                  </a:lnTo>
                  <a:lnTo>
                    <a:pt x="40379" y="33150"/>
                  </a:lnTo>
                  <a:lnTo>
                    <a:pt x="42793" y="30567"/>
                  </a:lnTo>
                  <a:lnTo>
                    <a:pt x="45476" y="24874"/>
                  </a:lnTo>
                  <a:lnTo>
                    <a:pt x="52312" y="18816"/>
                  </a:lnTo>
                  <a:lnTo>
                    <a:pt x="761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8" name="SMARTInkShape-2251"/>
            <p:cNvSpPr/>
            <p:nvPr>
              <p:custDataLst>
                <p:tags r:id="rId60"/>
              </p:custDataLst>
            </p:nvPr>
          </p:nvSpPr>
          <p:spPr>
            <a:xfrm>
              <a:off x="4876814" y="4429136"/>
              <a:ext cx="133332" cy="476240"/>
            </a:xfrm>
            <a:custGeom>
              <a:avLst/>
              <a:gdLst/>
              <a:ahLst/>
              <a:cxnLst/>
              <a:rect l="0" t="0" r="0" b="0"/>
              <a:pathLst>
                <a:path w="133332" h="476240">
                  <a:moveTo>
                    <a:pt x="28561" y="19039"/>
                  </a:moveTo>
                  <a:lnTo>
                    <a:pt x="28561" y="19039"/>
                  </a:lnTo>
                  <a:lnTo>
                    <a:pt x="23505" y="19039"/>
                  </a:lnTo>
                  <a:lnTo>
                    <a:pt x="18200" y="16217"/>
                  </a:lnTo>
                  <a:lnTo>
                    <a:pt x="12314" y="12493"/>
                  </a:lnTo>
                  <a:lnTo>
                    <a:pt x="1819" y="9906"/>
                  </a:lnTo>
                  <a:lnTo>
                    <a:pt x="1208" y="8718"/>
                  </a:lnTo>
                  <a:lnTo>
                    <a:pt x="0" y="108"/>
                  </a:lnTo>
                  <a:lnTo>
                    <a:pt x="8188" y="0"/>
                  </a:lnTo>
                  <a:lnTo>
                    <a:pt x="47802" y="35459"/>
                  </a:lnTo>
                  <a:lnTo>
                    <a:pt x="65405" y="42626"/>
                  </a:lnTo>
                  <a:lnTo>
                    <a:pt x="68999" y="45346"/>
                  </a:lnTo>
                  <a:lnTo>
                    <a:pt x="76172" y="54233"/>
                  </a:lnTo>
                  <a:lnTo>
                    <a:pt x="117369" y="88892"/>
                  </a:lnTo>
                  <a:lnTo>
                    <a:pt x="120948" y="95240"/>
                  </a:lnTo>
                  <a:lnTo>
                    <a:pt x="132342" y="136886"/>
                  </a:lnTo>
                  <a:lnTo>
                    <a:pt x="133278" y="183808"/>
                  </a:lnTo>
                  <a:lnTo>
                    <a:pt x="133331" y="228003"/>
                  </a:lnTo>
                  <a:lnTo>
                    <a:pt x="130513" y="250287"/>
                  </a:lnTo>
                  <a:lnTo>
                    <a:pt x="124399" y="294661"/>
                  </a:lnTo>
                  <a:lnTo>
                    <a:pt x="123014" y="307696"/>
                  </a:lnTo>
                  <a:lnTo>
                    <a:pt x="112068" y="352398"/>
                  </a:lnTo>
                  <a:lnTo>
                    <a:pt x="104104" y="368637"/>
                  </a:lnTo>
                  <a:lnTo>
                    <a:pt x="99177" y="376557"/>
                  </a:lnTo>
                  <a:lnTo>
                    <a:pt x="96403" y="386967"/>
                  </a:lnTo>
                  <a:lnTo>
                    <a:pt x="94524" y="397812"/>
                  </a:lnTo>
                  <a:lnTo>
                    <a:pt x="87080" y="415869"/>
                  </a:lnTo>
                  <a:lnTo>
                    <a:pt x="79434" y="426057"/>
                  </a:lnTo>
                  <a:lnTo>
                    <a:pt x="77149" y="435147"/>
                  </a:lnTo>
                  <a:lnTo>
                    <a:pt x="76614" y="441395"/>
                  </a:lnTo>
                  <a:lnTo>
                    <a:pt x="73554" y="447700"/>
                  </a:lnTo>
                  <a:lnTo>
                    <a:pt x="49062" y="474784"/>
                  </a:lnTo>
                  <a:lnTo>
                    <a:pt x="38112" y="476237"/>
                  </a:lnTo>
                  <a:lnTo>
                    <a:pt x="38097" y="476239"/>
                  </a:lnTo>
                  <a:lnTo>
                    <a:pt x="47611" y="476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16" name="SMARTInkShape-Group463"/>
          <p:cNvGrpSpPr/>
          <p:nvPr/>
        </p:nvGrpSpPr>
        <p:grpSpPr>
          <a:xfrm>
            <a:off x="2752846" y="5657861"/>
            <a:ext cx="533280" cy="312980"/>
            <a:chOff x="2752846" y="5657861"/>
            <a:chExt cx="533280" cy="312980"/>
          </a:xfrm>
        </p:grpSpPr>
        <p:sp>
          <p:nvSpPr>
            <p:cNvPr id="20710" name="SMARTInkShape-2252"/>
            <p:cNvSpPr/>
            <p:nvPr>
              <p:custDataLst>
                <p:tags r:id="rId46"/>
              </p:custDataLst>
            </p:nvPr>
          </p:nvSpPr>
          <p:spPr>
            <a:xfrm>
              <a:off x="3162301" y="5857875"/>
              <a:ext cx="123825" cy="104383"/>
            </a:xfrm>
            <a:custGeom>
              <a:avLst/>
              <a:gdLst/>
              <a:ahLst/>
              <a:cxnLst/>
              <a:rect l="0" t="0" r="0" b="0"/>
              <a:pathLst>
                <a:path w="123825" h="104383">
                  <a:moveTo>
                    <a:pt x="47624" y="95250"/>
                  </a:moveTo>
                  <a:lnTo>
                    <a:pt x="47624" y="95250"/>
                  </a:lnTo>
                  <a:lnTo>
                    <a:pt x="34367" y="95250"/>
                  </a:lnTo>
                  <a:lnTo>
                    <a:pt x="32436" y="96308"/>
                  </a:lnTo>
                  <a:lnTo>
                    <a:pt x="31148" y="98072"/>
                  </a:lnTo>
                  <a:lnTo>
                    <a:pt x="30290" y="100306"/>
                  </a:lnTo>
                  <a:lnTo>
                    <a:pt x="28660" y="101795"/>
                  </a:lnTo>
                  <a:lnTo>
                    <a:pt x="24026" y="103451"/>
                  </a:lnTo>
                  <a:lnTo>
                    <a:pt x="15468" y="104382"/>
                  </a:lnTo>
                  <a:lnTo>
                    <a:pt x="13486" y="103455"/>
                  </a:lnTo>
                  <a:lnTo>
                    <a:pt x="12166" y="101778"/>
                  </a:lnTo>
                  <a:lnTo>
                    <a:pt x="10046" y="96540"/>
                  </a:lnTo>
                  <a:lnTo>
                    <a:pt x="6934" y="95822"/>
                  </a:lnTo>
                  <a:lnTo>
                    <a:pt x="0" y="95250"/>
                  </a:lnTo>
                  <a:lnTo>
                    <a:pt x="22665" y="95250"/>
                  </a:lnTo>
                  <a:lnTo>
                    <a:pt x="24635" y="94192"/>
                  </a:lnTo>
                  <a:lnTo>
                    <a:pt x="25948" y="92428"/>
                  </a:lnTo>
                  <a:lnTo>
                    <a:pt x="28465" y="87646"/>
                  </a:lnTo>
                  <a:lnTo>
                    <a:pt x="69860" y="44446"/>
                  </a:lnTo>
                  <a:lnTo>
                    <a:pt x="110862" y="13758"/>
                  </a:lnTo>
                  <a:lnTo>
                    <a:pt x="117358" y="11406"/>
                  </a:lnTo>
                  <a:lnTo>
                    <a:pt x="119513" y="9721"/>
                  </a:lnTo>
                  <a:lnTo>
                    <a:pt x="1238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1" name="SMARTInkShape-2253"/>
            <p:cNvSpPr/>
            <p:nvPr>
              <p:custDataLst>
                <p:tags r:id="rId47"/>
              </p:custDataLst>
            </p:nvPr>
          </p:nvSpPr>
          <p:spPr>
            <a:xfrm>
              <a:off x="3181350" y="5819775"/>
              <a:ext cx="57151" cy="93799"/>
            </a:xfrm>
            <a:custGeom>
              <a:avLst/>
              <a:gdLst/>
              <a:ahLst/>
              <a:cxnLst/>
              <a:rect l="0" t="0" r="0" b="0"/>
              <a:pathLst>
                <a:path w="57151" h="93799">
                  <a:moveTo>
                    <a:pt x="9525" y="19050"/>
                  </a:moveTo>
                  <a:lnTo>
                    <a:pt x="9525" y="19050"/>
                  </a:lnTo>
                  <a:lnTo>
                    <a:pt x="9525" y="402"/>
                  </a:lnTo>
                  <a:lnTo>
                    <a:pt x="35" y="0"/>
                  </a:lnTo>
                  <a:lnTo>
                    <a:pt x="0" y="41314"/>
                  </a:lnTo>
                  <a:lnTo>
                    <a:pt x="2822" y="47642"/>
                  </a:lnTo>
                  <a:lnTo>
                    <a:pt x="6546" y="53982"/>
                  </a:lnTo>
                  <a:lnTo>
                    <a:pt x="9133" y="64794"/>
                  </a:lnTo>
                  <a:lnTo>
                    <a:pt x="14465" y="71174"/>
                  </a:lnTo>
                  <a:lnTo>
                    <a:pt x="19834" y="73966"/>
                  </a:lnTo>
                  <a:lnTo>
                    <a:pt x="22748" y="74711"/>
                  </a:lnTo>
                  <a:lnTo>
                    <a:pt x="24691" y="76265"/>
                  </a:lnTo>
                  <a:lnTo>
                    <a:pt x="26849" y="80815"/>
                  </a:lnTo>
                  <a:lnTo>
                    <a:pt x="28482" y="82452"/>
                  </a:lnTo>
                  <a:lnTo>
                    <a:pt x="45864" y="93798"/>
                  </a:lnTo>
                  <a:lnTo>
                    <a:pt x="47509" y="93223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2" name="SMARTInkShape-2254"/>
            <p:cNvSpPr/>
            <p:nvPr>
              <p:custDataLst>
                <p:tags r:id="rId48"/>
              </p:custDataLst>
            </p:nvPr>
          </p:nvSpPr>
          <p:spPr>
            <a:xfrm>
              <a:off x="3038517" y="5686541"/>
              <a:ext cx="112767" cy="218829"/>
            </a:xfrm>
            <a:custGeom>
              <a:avLst/>
              <a:gdLst/>
              <a:ahLst/>
              <a:cxnLst/>
              <a:rect l="0" t="0" r="0" b="0"/>
              <a:pathLst>
                <a:path w="112767" h="218829">
                  <a:moveTo>
                    <a:pt x="19008" y="37984"/>
                  </a:moveTo>
                  <a:lnTo>
                    <a:pt x="19008" y="37984"/>
                  </a:lnTo>
                  <a:lnTo>
                    <a:pt x="19008" y="24727"/>
                  </a:lnTo>
                  <a:lnTo>
                    <a:pt x="17950" y="22796"/>
                  </a:lnTo>
                  <a:lnTo>
                    <a:pt x="16186" y="21509"/>
                  </a:lnTo>
                  <a:lnTo>
                    <a:pt x="10808" y="19442"/>
                  </a:lnTo>
                  <a:lnTo>
                    <a:pt x="10072" y="16338"/>
                  </a:lnTo>
                  <a:lnTo>
                    <a:pt x="9484" y="9419"/>
                  </a:lnTo>
                  <a:lnTo>
                    <a:pt x="55017" y="9409"/>
                  </a:lnTo>
                  <a:lnTo>
                    <a:pt x="70012" y="8351"/>
                  </a:lnTo>
                  <a:lnTo>
                    <a:pt x="88467" y="1208"/>
                  </a:lnTo>
                  <a:lnTo>
                    <a:pt x="102817" y="0"/>
                  </a:lnTo>
                  <a:lnTo>
                    <a:pt x="109222" y="4975"/>
                  </a:lnTo>
                  <a:lnTo>
                    <a:pt x="112020" y="10260"/>
                  </a:lnTo>
                  <a:lnTo>
                    <a:pt x="112766" y="13150"/>
                  </a:lnTo>
                  <a:lnTo>
                    <a:pt x="112205" y="15079"/>
                  </a:lnTo>
                  <a:lnTo>
                    <a:pt x="110772" y="16365"/>
                  </a:lnTo>
                  <a:lnTo>
                    <a:pt x="108759" y="17221"/>
                  </a:lnTo>
                  <a:lnTo>
                    <a:pt x="107417" y="18850"/>
                  </a:lnTo>
                  <a:lnTo>
                    <a:pt x="94529" y="45704"/>
                  </a:lnTo>
                  <a:lnTo>
                    <a:pt x="63236" y="89086"/>
                  </a:lnTo>
                  <a:lnTo>
                    <a:pt x="34998" y="134538"/>
                  </a:lnTo>
                  <a:lnTo>
                    <a:pt x="14307" y="159577"/>
                  </a:lnTo>
                  <a:lnTo>
                    <a:pt x="10568" y="167167"/>
                  </a:lnTo>
                  <a:lnTo>
                    <a:pt x="3572" y="177390"/>
                  </a:lnTo>
                  <a:lnTo>
                    <a:pt x="1029" y="187122"/>
                  </a:lnTo>
                  <a:lnTo>
                    <a:pt x="0" y="207549"/>
                  </a:lnTo>
                  <a:lnTo>
                    <a:pt x="8162" y="217470"/>
                  </a:lnTo>
                  <a:lnTo>
                    <a:pt x="11719" y="218297"/>
                  </a:lnTo>
                  <a:lnTo>
                    <a:pt x="22625" y="218828"/>
                  </a:lnTo>
                  <a:lnTo>
                    <a:pt x="28729" y="216079"/>
                  </a:lnTo>
                  <a:lnTo>
                    <a:pt x="31839" y="213864"/>
                  </a:lnTo>
                  <a:lnTo>
                    <a:pt x="55139" y="207194"/>
                  </a:lnTo>
                  <a:lnTo>
                    <a:pt x="62583" y="203147"/>
                  </a:lnTo>
                  <a:lnTo>
                    <a:pt x="76158" y="1999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3" name="SMARTInkShape-2255"/>
            <p:cNvSpPr/>
            <p:nvPr>
              <p:custDataLst>
                <p:tags r:id="rId49"/>
              </p:custDataLst>
            </p:nvPr>
          </p:nvSpPr>
          <p:spPr>
            <a:xfrm>
              <a:off x="2857895" y="5829702"/>
              <a:ext cx="47231" cy="94811"/>
            </a:xfrm>
            <a:custGeom>
              <a:avLst/>
              <a:gdLst/>
              <a:ahLst/>
              <a:cxnLst/>
              <a:rect l="0" t="0" r="0" b="0"/>
              <a:pathLst>
                <a:path w="47231" h="94811">
                  <a:moveTo>
                    <a:pt x="9130" y="18648"/>
                  </a:moveTo>
                  <a:lnTo>
                    <a:pt x="9130" y="18648"/>
                  </a:lnTo>
                  <a:lnTo>
                    <a:pt x="9130" y="4183"/>
                  </a:lnTo>
                  <a:lnTo>
                    <a:pt x="10188" y="2654"/>
                  </a:lnTo>
                  <a:lnTo>
                    <a:pt x="11952" y="1635"/>
                  </a:lnTo>
                  <a:lnTo>
                    <a:pt x="17330" y="0"/>
                  </a:lnTo>
                  <a:lnTo>
                    <a:pt x="17772" y="925"/>
                  </a:lnTo>
                  <a:lnTo>
                    <a:pt x="18539" y="7835"/>
                  </a:lnTo>
                  <a:lnTo>
                    <a:pt x="10444" y="17211"/>
                  </a:lnTo>
                  <a:lnTo>
                    <a:pt x="9519" y="23278"/>
                  </a:lnTo>
                  <a:lnTo>
                    <a:pt x="9245" y="31779"/>
                  </a:lnTo>
                  <a:lnTo>
                    <a:pt x="8149" y="33753"/>
                  </a:lnTo>
                  <a:lnTo>
                    <a:pt x="6359" y="35068"/>
                  </a:lnTo>
                  <a:lnTo>
                    <a:pt x="4108" y="35945"/>
                  </a:lnTo>
                  <a:lnTo>
                    <a:pt x="2607" y="38646"/>
                  </a:lnTo>
                  <a:lnTo>
                    <a:pt x="0" y="59003"/>
                  </a:lnTo>
                  <a:lnTo>
                    <a:pt x="2603" y="65864"/>
                  </a:lnTo>
                  <a:lnTo>
                    <a:pt x="6229" y="72441"/>
                  </a:lnTo>
                  <a:lnTo>
                    <a:pt x="8748" y="83417"/>
                  </a:lnTo>
                  <a:lnTo>
                    <a:pt x="17297" y="93358"/>
                  </a:lnTo>
                  <a:lnTo>
                    <a:pt x="20874" y="94186"/>
                  </a:lnTo>
                  <a:lnTo>
                    <a:pt x="41010" y="94810"/>
                  </a:lnTo>
                  <a:lnTo>
                    <a:pt x="43083" y="93764"/>
                  </a:lnTo>
                  <a:lnTo>
                    <a:pt x="44465" y="92009"/>
                  </a:lnTo>
                  <a:lnTo>
                    <a:pt x="47230" y="853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4" name="SMARTInkShape-2256"/>
            <p:cNvSpPr/>
            <p:nvPr>
              <p:custDataLst>
                <p:tags r:id="rId50"/>
              </p:custDataLst>
            </p:nvPr>
          </p:nvSpPr>
          <p:spPr>
            <a:xfrm>
              <a:off x="3019425" y="5657861"/>
              <a:ext cx="66676" cy="256593"/>
            </a:xfrm>
            <a:custGeom>
              <a:avLst/>
              <a:gdLst/>
              <a:ahLst/>
              <a:cxnLst/>
              <a:rect l="0" t="0" r="0" b="0"/>
              <a:pathLst>
                <a:path w="66676" h="256593">
                  <a:moveTo>
                    <a:pt x="66675" y="19039"/>
                  </a:moveTo>
                  <a:lnTo>
                    <a:pt x="66675" y="19039"/>
                  </a:lnTo>
                  <a:lnTo>
                    <a:pt x="58475" y="10838"/>
                  </a:lnTo>
                  <a:lnTo>
                    <a:pt x="57266" y="1430"/>
                  </a:lnTo>
                  <a:lnTo>
                    <a:pt x="33277" y="0"/>
                  </a:lnTo>
                  <a:lnTo>
                    <a:pt x="31710" y="1054"/>
                  </a:lnTo>
                  <a:lnTo>
                    <a:pt x="30665" y="2816"/>
                  </a:lnTo>
                  <a:lnTo>
                    <a:pt x="29194" y="10352"/>
                  </a:lnTo>
                  <a:lnTo>
                    <a:pt x="27524" y="52053"/>
                  </a:lnTo>
                  <a:lnTo>
                    <a:pt x="20375" y="87762"/>
                  </a:lnTo>
                  <a:lnTo>
                    <a:pt x="19166" y="134842"/>
                  </a:lnTo>
                  <a:lnTo>
                    <a:pt x="10859" y="177363"/>
                  </a:lnTo>
                  <a:lnTo>
                    <a:pt x="6879" y="209483"/>
                  </a:lnTo>
                  <a:lnTo>
                    <a:pt x="1359" y="229871"/>
                  </a:lnTo>
                  <a:lnTo>
                    <a:pt x="11" y="256592"/>
                  </a:lnTo>
                  <a:lnTo>
                    <a:pt x="0" y="2381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5" name="SMARTInkShape-2257"/>
            <p:cNvSpPr/>
            <p:nvPr>
              <p:custDataLst>
                <p:tags r:id="rId51"/>
              </p:custDataLst>
            </p:nvPr>
          </p:nvSpPr>
          <p:spPr>
            <a:xfrm>
              <a:off x="2752846" y="5829310"/>
              <a:ext cx="104655" cy="141531"/>
            </a:xfrm>
            <a:custGeom>
              <a:avLst/>
              <a:gdLst/>
              <a:ahLst/>
              <a:cxnLst/>
              <a:rect l="0" t="0" r="0" b="0"/>
              <a:pathLst>
                <a:path w="104655" h="141531">
                  <a:moveTo>
                    <a:pt x="85604" y="9515"/>
                  </a:moveTo>
                  <a:lnTo>
                    <a:pt x="85604" y="9515"/>
                  </a:lnTo>
                  <a:lnTo>
                    <a:pt x="85604" y="383"/>
                  </a:lnTo>
                  <a:lnTo>
                    <a:pt x="93804" y="24"/>
                  </a:lnTo>
                  <a:lnTo>
                    <a:pt x="89680" y="0"/>
                  </a:lnTo>
                  <a:lnTo>
                    <a:pt x="88322" y="1055"/>
                  </a:lnTo>
                  <a:lnTo>
                    <a:pt x="85962" y="8192"/>
                  </a:lnTo>
                  <a:lnTo>
                    <a:pt x="85710" y="14180"/>
                  </a:lnTo>
                  <a:lnTo>
                    <a:pt x="84616" y="15800"/>
                  </a:lnTo>
                  <a:lnTo>
                    <a:pt x="82829" y="16880"/>
                  </a:lnTo>
                  <a:lnTo>
                    <a:pt x="80579" y="17600"/>
                  </a:lnTo>
                  <a:lnTo>
                    <a:pt x="72356" y="23670"/>
                  </a:lnTo>
                  <a:lnTo>
                    <a:pt x="69133" y="29212"/>
                  </a:lnTo>
                  <a:lnTo>
                    <a:pt x="66642" y="35202"/>
                  </a:lnTo>
                  <a:lnTo>
                    <a:pt x="50146" y="57157"/>
                  </a:lnTo>
                  <a:lnTo>
                    <a:pt x="47620" y="63497"/>
                  </a:lnTo>
                  <a:lnTo>
                    <a:pt x="12211" y="104765"/>
                  </a:lnTo>
                  <a:lnTo>
                    <a:pt x="9958" y="117465"/>
                  </a:lnTo>
                  <a:lnTo>
                    <a:pt x="8715" y="119582"/>
                  </a:lnTo>
                  <a:lnTo>
                    <a:pt x="6828" y="120993"/>
                  </a:lnTo>
                  <a:lnTo>
                    <a:pt x="4512" y="121934"/>
                  </a:lnTo>
                  <a:lnTo>
                    <a:pt x="2968" y="123619"/>
                  </a:lnTo>
                  <a:lnTo>
                    <a:pt x="0" y="132899"/>
                  </a:lnTo>
                  <a:lnTo>
                    <a:pt x="4971" y="133209"/>
                  </a:lnTo>
                  <a:lnTo>
                    <a:pt x="6449" y="134311"/>
                  </a:lnTo>
                  <a:lnTo>
                    <a:pt x="9015" y="141530"/>
                  </a:lnTo>
                  <a:lnTo>
                    <a:pt x="12053" y="139449"/>
                  </a:lnTo>
                  <a:lnTo>
                    <a:pt x="14345" y="137413"/>
                  </a:lnTo>
                  <a:lnTo>
                    <a:pt x="19714" y="135150"/>
                  </a:lnTo>
                  <a:lnTo>
                    <a:pt x="34907" y="132520"/>
                  </a:lnTo>
                  <a:lnTo>
                    <a:pt x="47524" y="125849"/>
                  </a:lnTo>
                  <a:lnTo>
                    <a:pt x="63382" y="123024"/>
                  </a:lnTo>
                  <a:lnTo>
                    <a:pt x="76080" y="116329"/>
                  </a:lnTo>
                  <a:lnTo>
                    <a:pt x="83723" y="114692"/>
                  </a:lnTo>
                  <a:lnTo>
                    <a:pt x="104654" y="952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17" name="SMARTInkShape-2258"/>
          <p:cNvSpPr/>
          <p:nvPr>
            <p:custDataLst>
              <p:tags r:id="rId4"/>
            </p:custDataLst>
          </p:nvPr>
        </p:nvSpPr>
        <p:spPr>
          <a:xfrm>
            <a:off x="8115304" y="3457589"/>
            <a:ext cx="838197" cy="361820"/>
          </a:xfrm>
          <a:custGeom>
            <a:avLst/>
            <a:gdLst/>
            <a:ahLst/>
            <a:cxnLst/>
            <a:rect l="0" t="0" r="0" b="0"/>
            <a:pathLst>
              <a:path w="838197" h="361820">
                <a:moveTo>
                  <a:pt x="28571" y="342886"/>
                </a:moveTo>
                <a:lnTo>
                  <a:pt x="28571" y="342886"/>
                </a:lnTo>
                <a:lnTo>
                  <a:pt x="23515" y="342886"/>
                </a:lnTo>
                <a:lnTo>
                  <a:pt x="18210" y="345708"/>
                </a:lnTo>
                <a:lnTo>
                  <a:pt x="11237" y="351087"/>
                </a:lnTo>
                <a:lnTo>
                  <a:pt x="432" y="352377"/>
                </a:lnTo>
                <a:lnTo>
                  <a:pt x="0" y="361819"/>
                </a:lnTo>
                <a:lnTo>
                  <a:pt x="43617" y="360878"/>
                </a:lnTo>
                <a:lnTo>
                  <a:pt x="86447" y="353735"/>
                </a:lnTo>
                <a:lnTo>
                  <a:pt x="125022" y="346127"/>
                </a:lnTo>
                <a:lnTo>
                  <a:pt x="172311" y="343526"/>
                </a:lnTo>
                <a:lnTo>
                  <a:pt x="217360" y="343012"/>
                </a:lnTo>
                <a:lnTo>
                  <a:pt x="257251" y="342924"/>
                </a:lnTo>
                <a:lnTo>
                  <a:pt x="297529" y="342897"/>
                </a:lnTo>
                <a:lnTo>
                  <a:pt x="336274" y="342889"/>
                </a:lnTo>
                <a:lnTo>
                  <a:pt x="374565" y="342887"/>
                </a:lnTo>
                <a:lnTo>
                  <a:pt x="418884" y="342886"/>
                </a:lnTo>
                <a:lnTo>
                  <a:pt x="464484" y="342886"/>
                </a:lnTo>
                <a:lnTo>
                  <a:pt x="504379" y="342886"/>
                </a:lnTo>
                <a:lnTo>
                  <a:pt x="549566" y="340064"/>
                </a:lnTo>
                <a:lnTo>
                  <a:pt x="582333" y="334685"/>
                </a:lnTo>
                <a:lnTo>
                  <a:pt x="618457" y="330713"/>
                </a:lnTo>
                <a:lnTo>
                  <a:pt x="637975" y="325873"/>
                </a:lnTo>
                <a:lnTo>
                  <a:pt x="672717" y="322857"/>
                </a:lnTo>
                <a:lnTo>
                  <a:pt x="685722" y="316312"/>
                </a:lnTo>
                <a:lnTo>
                  <a:pt x="695315" y="314312"/>
                </a:lnTo>
                <a:lnTo>
                  <a:pt x="695317" y="314311"/>
                </a:lnTo>
                <a:lnTo>
                  <a:pt x="695319" y="314311"/>
                </a:lnTo>
                <a:lnTo>
                  <a:pt x="695320" y="314311"/>
                </a:lnTo>
                <a:lnTo>
                  <a:pt x="700378" y="314311"/>
                </a:lnTo>
                <a:lnTo>
                  <a:pt x="701867" y="313253"/>
                </a:lnTo>
                <a:lnTo>
                  <a:pt x="702859" y="311489"/>
                </a:lnTo>
                <a:lnTo>
                  <a:pt x="704455" y="306110"/>
                </a:lnTo>
                <a:lnTo>
                  <a:pt x="707494" y="305375"/>
                </a:lnTo>
                <a:lnTo>
                  <a:pt x="709786" y="305179"/>
                </a:lnTo>
                <a:lnTo>
                  <a:pt x="711314" y="303989"/>
                </a:lnTo>
                <a:lnTo>
                  <a:pt x="713012" y="299846"/>
                </a:lnTo>
                <a:lnTo>
                  <a:pt x="713969" y="291563"/>
                </a:lnTo>
                <a:lnTo>
                  <a:pt x="715162" y="289621"/>
                </a:lnTo>
                <a:lnTo>
                  <a:pt x="717015" y="288326"/>
                </a:lnTo>
                <a:lnTo>
                  <a:pt x="721896" y="285829"/>
                </a:lnTo>
                <a:lnTo>
                  <a:pt x="727594" y="281191"/>
                </a:lnTo>
                <a:lnTo>
                  <a:pt x="730832" y="275602"/>
                </a:lnTo>
                <a:lnTo>
                  <a:pt x="733329" y="269590"/>
                </a:lnTo>
                <a:lnTo>
                  <a:pt x="764873" y="226347"/>
                </a:lnTo>
                <a:lnTo>
                  <a:pt x="799925" y="178917"/>
                </a:lnTo>
                <a:lnTo>
                  <a:pt x="822311" y="136391"/>
                </a:lnTo>
                <a:lnTo>
                  <a:pt x="833961" y="117633"/>
                </a:lnTo>
                <a:lnTo>
                  <a:pt x="837825" y="83331"/>
                </a:lnTo>
                <a:lnTo>
                  <a:pt x="838190" y="38743"/>
                </a:lnTo>
                <a:lnTo>
                  <a:pt x="838196" y="0"/>
                </a:lnTo>
                <a:lnTo>
                  <a:pt x="838196" y="5047"/>
                </a:lnTo>
                <a:lnTo>
                  <a:pt x="837138" y="6535"/>
                </a:lnTo>
                <a:lnTo>
                  <a:pt x="835372" y="7527"/>
                </a:lnTo>
                <a:lnTo>
                  <a:pt x="833139" y="8188"/>
                </a:lnTo>
                <a:lnTo>
                  <a:pt x="831650" y="9687"/>
                </a:lnTo>
                <a:lnTo>
                  <a:pt x="827873" y="19134"/>
                </a:lnTo>
                <a:lnTo>
                  <a:pt x="790571" y="5713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738" name="SMARTInkShape-Group465"/>
          <p:cNvGrpSpPr/>
          <p:nvPr/>
        </p:nvGrpSpPr>
        <p:grpSpPr>
          <a:xfrm>
            <a:off x="5562603" y="3800475"/>
            <a:ext cx="1552049" cy="609601"/>
            <a:chOff x="5562603" y="3800475"/>
            <a:chExt cx="1552049" cy="609601"/>
          </a:xfrm>
        </p:grpSpPr>
        <p:sp>
          <p:nvSpPr>
            <p:cNvPr id="20718" name="SMARTInkShape-2259"/>
            <p:cNvSpPr/>
            <p:nvPr>
              <p:custDataLst>
                <p:tags r:id="rId26"/>
              </p:custDataLst>
            </p:nvPr>
          </p:nvSpPr>
          <p:spPr>
            <a:xfrm>
              <a:off x="6753225" y="3924311"/>
              <a:ext cx="9526" cy="104765"/>
            </a:xfrm>
            <a:custGeom>
              <a:avLst/>
              <a:gdLst/>
              <a:ahLst/>
              <a:cxnLst/>
              <a:rect l="0" t="0" r="0" b="0"/>
              <a:pathLst>
                <a:path w="9526" h="104765">
                  <a:moveTo>
                    <a:pt x="9525" y="19039"/>
                  </a:moveTo>
                  <a:lnTo>
                    <a:pt x="9525" y="19039"/>
                  </a:lnTo>
                  <a:lnTo>
                    <a:pt x="9525" y="0"/>
                  </a:lnTo>
                  <a:lnTo>
                    <a:pt x="9525" y="5049"/>
                  </a:lnTo>
                  <a:lnTo>
                    <a:pt x="8467" y="6537"/>
                  </a:lnTo>
                  <a:lnTo>
                    <a:pt x="6703" y="7530"/>
                  </a:lnTo>
                  <a:lnTo>
                    <a:pt x="4469" y="8191"/>
                  </a:lnTo>
                  <a:lnTo>
                    <a:pt x="2980" y="9690"/>
                  </a:lnTo>
                  <a:lnTo>
                    <a:pt x="1325" y="14178"/>
                  </a:lnTo>
                  <a:lnTo>
                    <a:pt x="10" y="59001"/>
                  </a:lnTo>
                  <a:lnTo>
                    <a:pt x="0" y="99735"/>
                  </a:lnTo>
                  <a:lnTo>
                    <a:pt x="1058" y="101411"/>
                  </a:lnTo>
                  <a:lnTo>
                    <a:pt x="2822" y="102529"/>
                  </a:lnTo>
                  <a:lnTo>
                    <a:pt x="9525" y="1047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9" name="SMARTInkShape-2260"/>
            <p:cNvSpPr/>
            <p:nvPr>
              <p:custDataLst>
                <p:tags r:id="rId27"/>
              </p:custDataLst>
            </p:nvPr>
          </p:nvSpPr>
          <p:spPr>
            <a:xfrm>
              <a:off x="6658015" y="3895842"/>
              <a:ext cx="95211" cy="133234"/>
            </a:xfrm>
            <a:custGeom>
              <a:avLst/>
              <a:gdLst/>
              <a:ahLst/>
              <a:cxnLst/>
              <a:rect l="0" t="0" r="0" b="0"/>
              <a:pathLst>
                <a:path w="95211" h="133234">
                  <a:moveTo>
                    <a:pt x="95210" y="18933"/>
                  </a:moveTo>
                  <a:lnTo>
                    <a:pt x="95210" y="18933"/>
                  </a:lnTo>
                  <a:lnTo>
                    <a:pt x="95210" y="13876"/>
                  </a:lnTo>
                  <a:lnTo>
                    <a:pt x="94152" y="12387"/>
                  </a:lnTo>
                  <a:lnTo>
                    <a:pt x="92388" y="11394"/>
                  </a:lnTo>
                  <a:lnTo>
                    <a:pt x="85801" y="9442"/>
                  </a:lnTo>
                  <a:lnTo>
                    <a:pt x="85688" y="276"/>
                  </a:lnTo>
                  <a:lnTo>
                    <a:pt x="80629" y="0"/>
                  </a:lnTo>
                  <a:lnTo>
                    <a:pt x="79140" y="1019"/>
                  </a:lnTo>
                  <a:lnTo>
                    <a:pt x="78147" y="2757"/>
                  </a:lnTo>
                  <a:lnTo>
                    <a:pt x="75364" y="16136"/>
                  </a:lnTo>
                  <a:lnTo>
                    <a:pt x="60994" y="35899"/>
                  </a:lnTo>
                  <a:lnTo>
                    <a:pt x="55055" y="55054"/>
                  </a:lnTo>
                  <a:lnTo>
                    <a:pt x="52565" y="58888"/>
                  </a:lnTo>
                  <a:lnTo>
                    <a:pt x="16192" y="96950"/>
                  </a:lnTo>
                  <a:lnTo>
                    <a:pt x="12465" y="104054"/>
                  </a:lnTo>
                  <a:lnTo>
                    <a:pt x="9751" y="110739"/>
                  </a:lnTo>
                  <a:lnTo>
                    <a:pt x="1458" y="121791"/>
                  </a:lnTo>
                  <a:lnTo>
                    <a:pt x="0" y="132791"/>
                  </a:lnTo>
                  <a:lnTo>
                    <a:pt x="9485" y="1332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0" name="SMARTInkShape-2261"/>
            <p:cNvSpPr/>
            <p:nvPr>
              <p:custDataLst>
                <p:tags r:id="rId28"/>
              </p:custDataLst>
            </p:nvPr>
          </p:nvSpPr>
          <p:spPr>
            <a:xfrm>
              <a:off x="6477045" y="3829060"/>
              <a:ext cx="76155" cy="171441"/>
            </a:xfrm>
            <a:custGeom>
              <a:avLst/>
              <a:gdLst/>
              <a:ahLst/>
              <a:cxnLst/>
              <a:rect l="0" t="0" r="0" b="0"/>
              <a:pathLst>
                <a:path w="76155" h="171441">
                  <a:moveTo>
                    <a:pt x="66630" y="9515"/>
                  </a:moveTo>
                  <a:lnTo>
                    <a:pt x="66630" y="9515"/>
                  </a:lnTo>
                  <a:lnTo>
                    <a:pt x="71686" y="9515"/>
                  </a:lnTo>
                  <a:lnTo>
                    <a:pt x="73175" y="8457"/>
                  </a:lnTo>
                  <a:lnTo>
                    <a:pt x="74168" y="6693"/>
                  </a:lnTo>
                  <a:lnTo>
                    <a:pt x="76152" y="0"/>
                  </a:lnTo>
                  <a:lnTo>
                    <a:pt x="76154" y="5050"/>
                  </a:lnTo>
                  <a:lnTo>
                    <a:pt x="75097" y="6538"/>
                  </a:lnTo>
                  <a:lnTo>
                    <a:pt x="73333" y="7530"/>
                  </a:lnTo>
                  <a:lnTo>
                    <a:pt x="71099" y="8192"/>
                  </a:lnTo>
                  <a:lnTo>
                    <a:pt x="69610" y="10750"/>
                  </a:lnTo>
                  <a:lnTo>
                    <a:pt x="66454" y="23404"/>
                  </a:lnTo>
                  <a:lnTo>
                    <a:pt x="56444" y="37698"/>
                  </a:lnTo>
                  <a:lnTo>
                    <a:pt x="53489" y="41003"/>
                  </a:lnTo>
                  <a:lnTo>
                    <a:pt x="50206" y="50321"/>
                  </a:lnTo>
                  <a:lnTo>
                    <a:pt x="45536" y="67467"/>
                  </a:lnTo>
                  <a:lnTo>
                    <a:pt x="28351" y="102013"/>
                  </a:lnTo>
                  <a:lnTo>
                    <a:pt x="25235" y="106106"/>
                  </a:lnTo>
                  <a:lnTo>
                    <a:pt x="21774" y="116297"/>
                  </a:lnTo>
                  <a:lnTo>
                    <a:pt x="19177" y="126824"/>
                  </a:lnTo>
                  <a:lnTo>
                    <a:pt x="8887" y="142205"/>
                  </a:lnTo>
                  <a:lnTo>
                    <a:pt x="3925" y="148922"/>
                  </a:lnTo>
                  <a:lnTo>
                    <a:pt x="477" y="159995"/>
                  </a:lnTo>
                  <a:lnTo>
                    <a:pt x="0" y="169947"/>
                  </a:lnTo>
                  <a:lnTo>
                    <a:pt x="1044" y="170445"/>
                  </a:lnTo>
                  <a:lnTo>
                    <a:pt x="9480" y="1714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1" name="SMARTInkShape-2262"/>
            <p:cNvSpPr/>
            <p:nvPr>
              <p:custDataLst>
                <p:tags r:id="rId29"/>
              </p:custDataLst>
            </p:nvPr>
          </p:nvSpPr>
          <p:spPr>
            <a:xfrm>
              <a:off x="6543679" y="3800475"/>
              <a:ext cx="151951" cy="180976"/>
            </a:xfrm>
            <a:custGeom>
              <a:avLst/>
              <a:gdLst/>
              <a:ahLst/>
              <a:cxnLst/>
              <a:rect l="0" t="0" r="0" b="0"/>
              <a:pathLst>
                <a:path w="151951" h="180976">
                  <a:moveTo>
                    <a:pt x="38096" y="28575"/>
                  </a:moveTo>
                  <a:lnTo>
                    <a:pt x="38096" y="28575"/>
                  </a:lnTo>
                  <a:lnTo>
                    <a:pt x="23907" y="14386"/>
                  </a:lnTo>
                  <a:lnTo>
                    <a:pt x="18385" y="11685"/>
                  </a:lnTo>
                  <a:lnTo>
                    <a:pt x="15430" y="10965"/>
                  </a:lnTo>
                  <a:lnTo>
                    <a:pt x="17" y="17"/>
                  </a:lnTo>
                  <a:lnTo>
                    <a:pt x="0" y="3"/>
                  </a:lnTo>
                  <a:lnTo>
                    <a:pt x="45984" y="0"/>
                  </a:lnTo>
                  <a:lnTo>
                    <a:pt x="55007" y="2822"/>
                  </a:lnTo>
                  <a:lnTo>
                    <a:pt x="63604" y="6546"/>
                  </a:lnTo>
                  <a:lnTo>
                    <a:pt x="104963" y="12173"/>
                  </a:lnTo>
                  <a:lnTo>
                    <a:pt x="125152" y="17692"/>
                  </a:lnTo>
                  <a:lnTo>
                    <a:pt x="135975" y="18648"/>
                  </a:lnTo>
                  <a:lnTo>
                    <a:pt x="138274" y="19840"/>
                  </a:lnTo>
                  <a:lnTo>
                    <a:pt x="139806" y="21694"/>
                  </a:lnTo>
                  <a:lnTo>
                    <a:pt x="140828" y="23987"/>
                  </a:lnTo>
                  <a:lnTo>
                    <a:pt x="142567" y="25517"/>
                  </a:lnTo>
                  <a:lnTo>
                    <a:pt x="150893" y="28172"/>
                  </a:lnTo>
                  <a:lnTo>
                    <a:pt x="151728" y="31219"/>
                  </a:lnTo>
                  <a:lnTo>
                    <a:pt x="151950" y="33512"/>
                  </a:lnTo>
                  <a:lnTo>
                    <a:pt x="151041" y="35042"/>
                  </a:lnTo>
                  <a:lnTo>
                    <a:pt x="149376" y="36061"/>
                  </a:lnTo>
                  <a:lnTo>
                    <a:pt x="147208" y="36740"/>
                  </a:lnTo>
                  <a:lnTo>
                    <a:pt x="123743" y="54523"/>
                  </a:lnTo>
                  <a:lnTo>
                    <a:pt x="106049" y="61687"/>
                  </a:lnTo>
                  <a:lnTo>
                    <a:pt x="60223" y="92099"/>
                  </a:lnTo>
                  <a:lnTo>
                    <a:pt x="40272" y="101958"/>
                  </a:lnTo>
                  <a:lnTo>
                    <a:pt x="36371" y="102896"/>
                  </a:lnTo>
                  <a:lnTo>
                    <a:pt x="29215" y="109585"/>
                  </a:lnTo>
                  <a:lnTo>
                    <a:pt x="12399" y="132936"/>
                  </a:lnTo>
                  <a:lnTo>
                    <a:pt x="9741" y="139516"/>
                  </a:lnTo>
                  <a:lnTo>
                    <a:pt x="3354" y="149171"/>
                  </a:lnTo>
                  <a:lnTo>
                    <a:pt x="1488" y="155551"/>
                  </a:lnTo>
                  <a:lnTo>
                    <a:pt x="2049" y="158734"/>
                  </a:lnTo>
                  <a:lnTo>
                    <a:pt x="7731" y="171447"/>
                  </a:lnTo>
                  <a:lnTo>
                    <a:pt x="8327" y="174623"/>
                  </a:lnTo>
                  <a:lnTo>
                    <a:pt x="9784" y="176740"/>
                  </a:lnTo>
                  <a:lnTo>
                    <a:pt x="11813" y="178152"/>
                  </a:lnTo>
                  <a:lnTo>
                    <a:pt x="16890" y="179720"/>
                  </a:lnTo>
                  <a:lnTo>
                    <a:pt x="57146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2" name="SMARTInkShape-2263"/>
            <p:cNvSpPr/>
            <p:nvPr>
              <p:custDataLst>
                <p:tags r:id="rId30"/>
              </p:custDataLst>
            </p:nvPr>
          </p:nvSpPr>
          <p:spPr>
            <a:xfrm>
              <a:off x="6705731" y="4000510"/>
              <a:ext cx="123695" cy="19006"/>
            </a:xfrm>
            <a:custGeom>
              <a:avLst/>
              <a:gdLst/>
              <a:ahLst/>
              <a:cxnLst/>
              <a:rect l="0" t="0" r="0" b="0"/>
              <a:pathLst>
                <a:path w="123695" h="19006">
                  <a:moveTo>
                    <a:pt x="47494" y="9515"/>
                  </a:moveTo>
                  <a:lnTo>
                    <a:pt x="47494" y="9515"/>
                  </a:lnTo>
                  <a:lnTo>
                    <a:pt x="47494" y="4458"/>
                  </a:lnTo>
                  <a:lnTo>
                    <a:pt x="46436" y="2969"/>
                  </a:lnTo>
                  <a:lnTo>
                    <a:pt x="44672" y="1976"/>
                  </a:lnTo>
                  <a:lnTo>
                    <a:pt x="34237" y="383"/>
                  </a:lnTo>
                  <a:lnTo>
                    <a:pt x="11261" y="0"/>
                  </a:lnTo>
                  <a:lnTo>
                    <a:pt x="310" y="9123"/>
                  </a:lnTo>
                  <a:lnTo>
                    <a:pt x="0" y="14455"/>
                  </a:lnTo>
                  <a:lnTo>
                    <a:pt x="1015" y="15984"/>
                  </a:lnTo>
                  <a:lnTo>
                    <a:pt x="2749" y="17003"/>
                  </a:lnTo>
                  <a:lnTo>
                    <a:pt x="8082" y="18638"/>
                  </a:lnTo>
                  <a:lnTo>
                    <a:pt x="30737" y="19005"/>
                  </a:lnTo>
                  <a:lnTo>
                    <a:pt x="74361" y="9906"/>
                  </a:lnTo>
                  <a:lnTo>
                    <a:pt x="123694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3" name="SMARTInkShape-2264"/>
            <p:cNvSpPr/>
            <p:nvPr>
              <p:custDataLst>
                <p:tags r:id="rId31"/>
              </p:custDataLst>
            </p:nvPr>
          </p:nvSpPr>
          <p:spPr>
            <a:xfrm>
              <a:off x="7010403" y="4352928"/>
              <a:ext cx="104249" cy="57137"/>
            </a:xfrm>
            <a:custGeom>
              <a:avLst/>
              <a:gdLst/>
              <a:ahLst/>
              <a:cxnLst/>
              <a:rect l="0" t="0" r="0" b="0"/>
              <a:pathLst>
                <a:path w="104249" h="57137">
                  <a:moveTo>
                    <a:pt x="28572" y="9522"/>
                  </a:moveTo>
                  <a:lnTo>
                    <a:pt x="28572" y="9522"/>
                  </a:lnTo>
                  <a:lnTo>
                    <a:pt x="10030" y="9522"/>
                  </a:lnTo>
                  <a:lnTo>
                    <a:pt x="1365" y="17723"/>
                  </a:lnTo>
                  <a:lnTo>
                    <a:pt x="117" y="27132"/>
                  </a:lnTo>
                  <a:lnTo>
                    <a:pt x="0" y="45868"/>
                  </a:lnTo>
                  <a:lnTo>
                    <a:pt x="8198" y="55669"/>
                  </a:lnTo>
                  <a:lnTo>
                    <a:pt x="11757" y="56490"/>
                  </a:lnTo>
                  <a:lnTo>
                    <a:pt x="36254" y="57136"/>
                  </a:lnTo>
                  <a:lnTo>
                    <a:pt x="46395" y="50599"/>
                  </a:lnTo>
                  <a:lnTo>
                    <a:pt x="60781" y="47446"/>
                  </a:lnTo>
                  <a:lnTo>
                    <a:pt x="75661" y="37435"/>
                  </a:lnTo>
                  <a:lnTo>
                    <a:pt x="103004" y="11284"/>
                  </a:lnTo>
                  <a:lnTo>
                    <a:pt x="103986" y="7483"/>
                  </a:lnTo>
                  <a:lnTo>
                    <a:pt x="104248" y="4988"/>
                  </a:lnTo>
                  <a:lnTo>
                    <a:pt x="103364" y="3324"/>
                  </a:lnTo>
                  <a:lnTo>
                    <a:pt x="101717" y="2215"/>
                  </a:lnTo>
                  <a:lnTo>
                    <a:pt x="96525" y="435"/>
                  </a:lnTo>
                  <a:lnTo>
                    <a:pt x="55257" y="0"/>
                  </a:lnTo>
                  <a:lnTo>
                    <a:pt x="48193" y="2820"/>
                  </a:lnTo>
                  <a:lnTo>
                    <a:pt x="41525" y="6544"/>
                  </a:lnTo>
                  <a:lnTo>
                    <a:pt x="31822" y="9698"/>
                  </a:lnTo>
                  <a:lnTo>
                    <a:pt x="10080" y="28053"/>
                  </a:lnTo>
                  <a:lnTo>
                    <a:pt x="9522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4" name="SMARTInkShape-2265"/>
            <p:cNvSpPr/>
            <p:nvPr>
              <p:custDataLst>
                <p:tags r:id="rId32"/>
              </p:custDataLst>
            </p:nvPr>
          </p:nvSpPr>
          <p:spPr>
            <a:xfrm>
              <a:off x="5816585" y="4152900"/>
              <a:ext cx="136541" cy="19051"/>
            </a:xfrm>
            <a:custGeom>
              <a:avLst/>
              <a:gdLst/>
              <a:ahLst/>
              <a:cxnLst/>
              <a:rect l="0" t="0" r="0" b="0"/>
              <a:pathLst>
                <a:path w="136541" h="19051">
                  <a:moveTo>
                    <a:pt x="41290" y="0"/>
                  </a:moveTo>
                  <a:lnTo>
                    <a:pt x="41290" y="0"/>
                  </a:lnTo>
                  <a:lnTo>
                    <a:pt x="36234" y="0"/>
                  </a:lnTo>
                  <a:lnTo>
                    <a:pt x="30929" y="2822"/>
                  </a:lnTo>
                  <a:lnTo>
                    <a:pt x="25043" y="6546"/>
                  </a:lnTo>
                  <a:lnTo>
                    <a:pt x="12642" y="8936"/>
                  </a:lnTo>
                  <a:lnTo>
                    <a:pt x="9492" y="9132"/>
                  </a:lnTo>
                  <a:lnTo>
                    <a:pt x="3168" y="12173"/>
                  </a:lnTo>
                  <a:lnTo>
                    <a:pt x="0" y="14465"/>
                  </a:lnTo>
                  <a:lnTo>
                    <a:pt x="5" y="15994"/>
                  </a:lnTo>
                  <a:lnTo>
                    <a:pt x="2125" y="17013"/>
                  </a:lnTo>
                  <a:lnTo>
                    <a:pt x="47726" y="19050"/>
                  </a:lnTo>
                  <a:lnTo>
                    <a:pt x="91698" y="19050"/>
                  </a:lnTo>
                  <a:lnTo>
                    <a:pt x="98265" y="16228"/>
                  </a:lnTo>
                  <a:lnTo>
                    <a:pt x="101499" y="13993"/>
                  </a:lnTo>
                  <a:lnTo>
                    <a:pt x="116162" y="10849"/>
                  </a:lnTo>
                  <a:lnTo>
                    <a:pt x="13654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5" name="SMARTInkShape-2266"/>
            <p:cNvSpPr/>
            <p:nvPr>
              <p:custDataLst>
                <p:tags r:id="rId33"/>
              </p:custDataLst>
            </p:nvPr>
          </p:nvSpPr>
          <p:spPr>
            <a:xfrm>
              <a:off x="5629275" y="4152900"/>
              <a:ext cx="114301" cy="57112"/>
            </a:xfrm>
            <a:custGeom>
              <a:avLst/>
              <a:gdLst/>
              <a:ahLst/>
              <a:cxnLst/>
              <a:rect l="0" t="0" r="0" b="0"/>
              <a:pathLst>
                <a:path w="114301" h="57112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522" y="0"/>
                  </a:lnTo>
                  <a:lnTo>
                    <a:pt x="9525" y="23598"/>
                  </a:lnTo>
                  <a:lnTo>
                    <a:pt x="10583" y="25257"/>
                  </a:lnTo>
                  <a:lnTo>
                    <a:pt x="12347" y="26363"/>
                  </a:lnTo>
                  <a:lnTo>
                    <a:pt x="14581" y="27100"/>
                  </a:lnTo>
                  <a:lnTo>
                    <a:pt x="16070" y="28650"/>
                  </a:lnTo>
                  <a:lnTo>
                    <a:pt x="21284" y="38742"/>
                  </a:lnTo>
                  <a:lnTo>
                    <a:pt x="23714" y="41703"/>
                  </a:lnTo>
                  <a:lnTo>
                    <a:pt x="29237" y="44993"/>
                  </a:lnTo>
                  <a:lnTo>
                    <a:pt x="32191" y="45870"/>
                  </a:lnTo>
                  <a:lnTo>
                    <a:pt x="34161" y="47513"/>
                  </a:lnTo>
                  <a:lnTo>
                    <a:pt x="36349" y="52162"/>
                  </a:lnTo>
                  <a:lnTo>
                    <a:pt x="39049" y="53824"/>
                  </a:lnTo>
                  <a:lnTo>
                    <a:pt x="59405" y="56712"/>
                  </a:lnTo>
                  <a:lnTo>
                    <a:pt x="79293" y="57111"/>
                  </a:lnTo>
                  <a:lnTo>
                    <a:pt x="85689" y="54311"/>
                  </a:lnTo>
                  <a:lnTo>
                    <a:pt x="92059" y="50597"/>
                  </a:lnTo>
                  <a:lnTo>
                    <a:pt x="104772" y="48212"/>
                  </a:lnTo>
                  <a:lnTo>
                    <a:pt x="114300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6" name="SMARTInkShape-2267"/>
            <p:cNvSpPr/>
            <p:nvPr>
              <p:custDataLst>
                <p:tags r:id="rId34"/>
              </p:custDataLst>
            </p:nvPr>
          </p:nvSpPr>
          <p:spPr>
            <a:xfrm>
              <a:off x="5562603" y="4019550"/>
              <a:ext cx="123823" cy="218945"/>
            </a:xfrm>
            <a:custGeom>
              <a:avLst/>
              <a:gdLst/>
              <a:ahLst/>
              <a:cxnLst/>
              <a:rect l="0" t="0" r="0" b="0"/>
              <a:pathLst>
                <a:path w="123823" h="218945">
                  <a:moveTo>
                    <a:pt x="85722" y="28575"/>
                  </a:moveTo>
                  <a:lnTo>
                    <a:pt x="85722" y="28575"/>
                  </a:lnTo>
                  <a:lnTo>
                    <a:pt x="85722" y="14386"/>
                  </a:lnTo>
                  <a:lnTo>
                    <a:pt x="86780" y="12766"/>
                  </a:lnTo>
                  <a:lnTo>
                    <a:pt x="88544" y="11685"/>
                  </a:lnTo>
                  <a:lnTo>
                    <a:pt x="93923" y="9951"/>
                  </a:lnTo>
                  <a:lnTo>
                    <a:pt x="94659" y="6892"/>
                  </a:lnTo>
                  <a:lnTo>
                    <a:pt x="95213" y="403"/>
                  </a:lnTo>
                  <a:lnTo>
                    <a:pt x="104738" y="1"/>
                  </a:lnTo>
                  <a:lnTo>
                    <a:pt x="99704" y="0"/>
                  </a:lnTo>
                  <a:lnTo>
                    <a:pt x="98219" y="1058"/>
                  </a:lnTo>
                  <a:lnTo>
                    <a:pt x="97228" y="2822"/>
                  </a:lnTo>
                  <a:lnTo>
                    <a:pt x="94449" y="16247"/>
                  </a:lnTo>
                  <a:lnTo>
                    <a:pt x="88778" y="25510"/>
                  </a:lnTo>
                  <a:lnTo>
                    <a:pt x="75042" y="70225"/>
                  </a:lnTo>
                  <a:lnTo>
                    <a:pt x="63390" y="89011"/>
                  </a:lnTo>
                  <a:lnTo>
                    <a:pt x="47152" y="133357"/>
                  </a:lnTo>
                  <a:lnTo>
                    <a:pt x="19036" y="178741"/>
                  </a:lnTo>
                  <a:lnTo>
                    <a:pt x="13750" y="186332"/>
                  </a:lnTo>
                  <a:lnTo>
                    <a:pt x="10776" y="196556"/>
                  </a:lnTo>
                  <a:lnTo>
                    <a:pt x="10079" y="203069"/>
                  </a:lnTo>
                  <a:lnTo>
                    <a:pt x="8835" y="205229"/>
                  </a:lnTo>
                  <a:lnTo>
                    <a:pt x="6947" y="206670"/>
                  </a:lnTo>
                  <a:lnTo>
                    <a:pt x="4630" y="207630"/>
                  </a:lnTo>
                  <a:lnTo>
                    <a:pt x="3086" y="209328"/>
                  </a:lnTo>
                  <a:lnTo>
                    <a:pt x="33" y="218944"/>
                  </a:lnTo>
                  <a:lnTo>
                    <a:pt x="0" y="210863"/>
                  </a:lnTo>
                  <a:lnTo>
                    <a:pt x="6544" y="202205"/>
                  </a:lnTo>
                  <a:lnTo>
                    <a:pt x="9698" y="193380"/>
                  </a:lnTo>
                  <a:lnTo>
                    <a:pt x="44473" y="149027"/>
                  </a:lnTo>
                  <a:lnTo>
                    <a:pt x="69848" y="120766"/>
                  </a:lnTo>
                  <a:lnTo>
                    <a:pt x="79019" y="117174"/>
                  </a:lnTo>
                  <a:lnTo>
                    <a:pt x="89093" y="114519"/>
                  </a:lnTo>
                  <a:lnTo>
                    <a:pt x="97098" y="109811"/>
                  </a:lnTo>
                  <a:lnTo>
                    <a:pt x="101360" y="104191"/>
                  </a:lnTo>
                  <a:lnTo>
                    <a:pt x="102498" y="101210"/>
                  </a:lnTo>
                  <a:lnTo>
                    <a:pt x="104315" y="99224"/>
                  </a:lnTo>
                  <a:lnTo>
                    <a:pt x="116441" y="92661"/>
                  </a:lnTo>
                  <a:lnTo>
                    <a:pt x="122364" y="87095"/>
                  </a:lnTo>
                  <a:lnTo>
                    <a:pt x="122850" y="87697"/>
                  </a:lnTo>
                  <a:lnTo>
                    <a:pt x="12382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7" name="SMARTInkShape-2268"/>
            <p:cNvSpPr/>
            <p:nvPr>
              <p:custDataLst>
                <p:tags r:id="rId35"/>
              </p:custDataLst>
            </p:nvPr>
          </p:nvSpPr>
          <p:spPr>
            <a:xfrm>
              <a:off x="6677025" y="4105275"/>
              <a:ext cx="371476" cy="38101"/>
            </a:xfrm>
            <a:custGeom>
              <a:avLst/>
              <a:gdLst/>
              <a:ahLst/>
              <a:cxnLst/>
              <a:rect l="0" t="0" r="0" b="0"/>
              <a:pathLst>
                <a:path w="371476" h="38101">
                  <a:moveTo>
                    <a:pt x="9525" y="38100"/>
                  </a:moveTo>
                  <a:lnTo>
                    <a:pt x="9525" y="38100"/>
                  </a:lnTo>
                  <a:lnTo>
                    <a:pt x="0" y="28575"/>
                  </a:lnTo>
                  <a:lnTo>
                    <a:pt x="31799" y="28575"/>
                  </a:lnTo>
                  <a:lnTo>
                    <a:pt x="76450" y="19639"/>
                  </a:lnTo>
                  <a:lnTo>
                    <a:pt x="98147" y="16402"/>
                  </a:lnTo>
                  <a:lnTo>
                    <a:pt x="143256" y="10431"/>
                  </a:lnTo>
                  <a:lnTo>
                    <a:pt x="183872" y="9704"/>
                  </a:lnTo>
                  <a:lnTo>
                    <a:pt x="227291" y="4504"/>
                  </a:lnTo>
                  <a:lnTo>
                    <a:pt x="273230" y="593"/>
                  </a:lnTo>
                  <a:lnTo>
                    <a:pt x="318779" y="52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8" name="SMARTInkShape-2269"/>
            <p:cNvSpPr/>
            <p:nvPr>
              <p:custDataLst>
                <p:tags r:id="rId36"/>
              </p:custDataLst>
            </p:nvPr>
          </p:nvSpPr>
          <p:spPr>
            <a:xfrm>
              <a:off x="5829300" y="408622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44536" y="0"/>
                  </a:lnTo>
                  <a:lnTo>
                    <a:pt x="74319" y="0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9" name="SMARTInkShape-2270"/>
            <p:cNvSpPr/>
            <p:nvPr>
              <p:custDataLst>
                <p:tags r:id="rId37"/>
              </p:custDataLst>
            </p:nvPr>
          </p:nvSpPr>
          <p:spPr>
            <a:xfrm>
              <a:off x="6305561" y="4143375"/>
              <a:ext cx="333365" cy="9526"/>
            </a:xfrm>
            <a:custGeom>
              <a:avLst/>
              <a:gdLst/>
              <a:ahLst/>
              <a:cxnLst/>
              <a:rect l="0" t="0" r="0" b="0"/>
              <a:pathLst>
                <a:path w="333365" h="9526">
                  <a:moveTo>
                    <a:pt x="19039" y="9525"/>
                  </a:moveTo>
                  <a:lnTo>
                    <a:pt x="19039" y="9525"/>
                  </a:lnTo>
                  <a:lnTo>
                    <a:pt x="1429" y="9525"/>
                  </a:lnTo>
                  <a:lnTo>
                    <a:pt x="949" y="8467"/>
                  </a:lnTo>
                  <a:lnTo>
                    <a:pt x="0" y="117"/>
                  </a:lnTo>
                  <a:lnTo>
                    <a:pt x="46335" y="0"/>
                  </a:lnTo>
                  <a:lnTo>
                    <a:pt x="87762" y="0"/>
                  </a:lnTo>
                  <a:lnTo>
                    <a:pt x="125276" y="0"/>
                  </a:lnTo>
                  <a:lnTo>
                    <a:pt x="169533" y="0"/>
                  </a:lnTo>
                  <a:lnTo>
                    <a:pt x="209163" y="0"/>
                  </a:lnTo>
                  <a:lnTo>
                    <a:pt x="254110" y="0"/>
                  </a:lnTo>
                  <a:lnTo>
                    <a:pt x="299330" y="0"/>
                  </a:lnTo>
                  <a:lnTo>
                    <a:pt x="33336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0" name="SMARTInkShape-2271"/>
            <p:cNvSpPr/>
            <p:nvPr>
              <p:custDataLst>
                <p:tags r:id="rId38"/>
              </p:custDataLst>
            </p:nvPr>
          </p:nvSpPr>
          <p:spPr>
            <a:xfrm>
              <a:off x="6410480" y="4220360"/>
              <a:ext cx="95086" cy="189716"/>
            </a:xfrm>
            <a:custGeom>
              <a:avLst/>
              <a:gdLst/>
              <a:ahLst/>
              <a:cxnLst/>
              <a:rect l="0" t="0" r="0" b="0"/>
              <a:pathLst>
                <a:path w="95086" h="189716">
                  <a:moveTo>
                    <a:pt x="85570" y="18265"/>
                  </a:moveTo>
                  <a:lnTo>
                    <a:pt x="85570" y="18265"/>
                  </a:lnTo>
                  <a:lnTo>
                    <a:pt x="93770" y="18265"/>
                  </a:lnTo>
                  <a:lnTo>
                    <a:pt x="95061" y="0"/>
                  </a:lnTo>
                  <a:lnTo>
                    <a:pt x="95085" y="4504"/>
                  </a:lnTo>
                  <a:lnTo>
                    <a:pt x="92268" y="9679"/>
                  </a:lnTo>
                  <a:lnTo>
                    <a:pt x="80905" y="27876"/>
                  </a:lnTo>
                  <a:lnTo>
                    <a:pt x="62914" y="72717"/>
                  </a:lnTo>
                  <a:lnTo>
                    <a:pt x="34759" y="120270"/>
                  </a:lnTo>
                  <a:lnTo>
                    <a:pt x="23127" y="138799"/>
                  </a:lnTo>
                  <a:lnTo>
                    <a:pt x="16909" y="158922"/>
                  </a:lnTo>
                  <a:lnTo>
                    <a:pt x="1610" y="178179"/>
                  </a:lnTo>
                  <a:lnTo>
                    <a:pt x="628" y="182119"/>
                  </a:lnTo>
                  <a:lnTo>
                    <a:pt x="0" y="188214"/>
                  </a:lnTo>
                  <a:lnTo>
                    <a:pt x="1006" y="188715"/>
                  </a:lnTo>
                  <a:lnTo>
                    <a:pt x="9370" y="1897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1" name="SMARTInkShape-2272"/>
            <p:cNvSpPr/>
            <p:nvPr>
              <p:custDataLst>
                <p:tags r:id="rId39"/>
              </p:custDataLst>
            </p:nvPr>
          </p:nvSpPr>
          <p:spPr>
            <a:xfrm>
              <a:off x="6477000" y="4219586"/>
              <a:ext cx="141377" cy="142862"/>
            </a:xfrm>
            <a:custGeom>
              <a:avLst/>
              <a:gdLst/>
              <a:ahLst/>
              <a:cxnLst/>
              <a:rect l="0" t="0" r="0" b="0"/>
              <a:pathLst>
                <a:path w="141377" h="142862">
                  <a:moveTo>
                    <a:pt x="9525" y="57139"/>
                  </a:moveTo>
                  <a:lnTo>
                    <a:pt x="9525" y="57139"/>
                  </a:lnTo>
                  <a:lnTo>
                    <a:pt x="9525" y="35680"/>
                  </a:lnTo>
                  <a:lnTo>
                    <a:pt x="6703" y="28905"/>
                  </a:lnTo>
                  <a:lnTo>
                    <a:pt x="1324" y="20988"/>
                  </a:lnTo>
                  <a:lnTo>
                    <a:pt x="116" y="11009"/>
                  </a:lnTo>
                  <a:lnTo>
                    <a:pt x="0" y="0"/>
                  </a:lnTo>
                  <a:lnTo>
                    <a:pt x="8201" y="8191"/>
                  </a:lnTo>
                  <a:lnTo>
                    <a:pt x="14189" y="9122"/>
                  </a:lnTo>
                  <a:lnTo>
                    <a:pt x="41558" y="10549"/>
                  </a:lnTo>
                  <a:lnTo>
                    <a:pt x="59401" y="17048"/>
                  </a:lnTo>
                  <a:lnTo>
                    <a:pt x="97883" y="21809"/>
                  </a:lnTo>
                  <a:lnTo>
                    <a:pt x="116113" y="27230"/>
                  </a:lnTo>
                  <a:lnTo>
                    <a:pt x="126596" y="28168"/>
                  </a:lnTo>
                  <a:lnTo>
                    <a:pt x="128847" y="29359"/>
                  </a:lnTo>
                  <a:lnTo>
                    <a:pt x="130348" y="31210"/>
                  </a:lnTo>
                  <a:lnTo>
                    <a:pt x="131349" y="33503"/>
                  </a:lnTo>
                  <a:lnTo>
                    <a:pt x="133075" y="35031"/>
                  </a:lnTo>
                  <a:lnTo>
                    <a:pt x="137814" y="36731"/>
                  </a:lnTo>
                  <a:lnTo>
                    <a:pt x="139501" y="38242"/>
                  </a:lnTo>
                  <a:lnTo>
                    <a:pt x="141376" y="42743"/>
                  </a:lnTo>
                  <a:lnTo>
                    <a:pt x="140817" y="44367"/>
                  </a:lnTo>
                  <a:lnTo>
                    <a:pt x="139386" y="45449"/>
                  </a:lnTo>
                  <a:lnTo>
                    <a:pt x="137374" y="46170"/>
                  </a:lnTo>
                  <a:lnTo>
                    <a:pt x="136033" y="47710"/>
                  </a:lnTo>
                  <a:lnTo>
                    <a:pt x="131058" y="57785"/>
                  </a:lnTo>
                  <a:lnTo>
                    <a:pt x="128647" y="60745"/>
                  </a:lnTo>
                  <a:lnTo>
                    <a:pt x="123146" y="64033"/>
                  </a:lnTo>
                  <a:lnTo>
                    <a:pt x="105935" y="71201"/>
                  </a:lnTo>
                  <a:lnTo>
                    <a:pt x="59186" y="101958"/>
                  </a:lnTo>
                  <a:lnTo>
                    <a:pt x="51705" y="104575"/>
                  </a:lnTo>
                  <a:lnTo>
                    <a:pt x="20943" y="131492"/>
                  </a:lnTo>
                  <a:lnTo>
                    <a:pt x="19891" y="135340"/>
                  </a:lnTo>
                  <a:lnTo>
                    <a:pt x="19216" y="141378"/>
                  </a:lnTo>
                  <a:lnTo>
                    <a:pt x="20219" y="141873"/>
                  </a:lnTo>
                  <a:lnTo>
                    <a:pt x="65396" y="142861"/>
                  </a:lnTo>
                  <a:lnTo>
                    <a:pt x="89274" y="141805"/>
                  </a:lnTo>
                  <a:lnTo>
                    <a:pt x="133350" y="1333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2" name="SMARTInkShape-2273"/>
            <p:cNvSpPr/>
            <p:nvPr>
              <p:custDataLst>
                <p:tags r:id="rId40"/>
              </p:custDataLst>
            </p:nvPr>
          </p:nvSpPr>
          <p:spPr>
            <a:xfrm>
              <a:off x="6905674" y="4210085"/>
              <a:ext cx="84352" cy="199952"/>
            </a:xfrm>
            <a:custGeom>
              <a:avLst/>
              <a:gdLst/>
              <a:ahLst/>
              <a:cxnLst/>
              <a:rect l="0" t="0" r="0" b="0"/>
              <a:pathLst>
                <a:path w="84352" h="199952">
                  <a:moveTo>
                    <a:pt x="66626" y="19015"/>
                  </a:moveTo>
                  <a:lnTo>
                    <a:pt x="66626" y="19015"/>
                  </a:lnTo>
                  <a:lnTo>
                    <a:pt x="71682" y="19015"/>
                  </a:lnTo>
                  <a:lnTo>
                    <a:pt x="73171" y="17957"/>
                  </a:lnTo>
                  <a:lnTo>
                    <a:pt x="74164" y="16193"/>
                  </a:lnTo>
                  <a:lnTo>
                    <a:pt x="76035" y="9883"/>
                  </a:lnTo>
                  <a:lnTo>
                    <a:pt x="76150" y="84"/>
                  </a:lnTo>
                  <a:lnTo>
                    <a:pt x="81207" y="0"/>
                  </a:lnTo>
                  <a:lnTo>
                    <a:pt x="82696" y="1047"/>
                  </a:lnTo>
                  <a:lnTo>
                    <a:pt x="83689" y="2803"/>
                  </a:lnTo>
                  <a:lnTo>
                    <a:pt x="84351" y="5032"/>
                  </a:lnTo>
                  <a:lnTo>
                    <a:pt x="83735" y="7577"/>
                  </a:lnTo>
                  <a:lnTo>
                    <a:pt x="77963" y="19264"/>
                  </a:lnTo>
                  <a:lnTo>
                    <a:pt x="75332" y="41469"/>
                  </a:lnTo>
                  <a:lnTo>
                    <a:pt x="53770" y="82957"/>
                  </a:lnTo>
                  <a:lnTo>
                    <a:pt x="31692" y="126991"/>
                  </a:lnTo>
                  <a:lnTo>
                    <a:pt x="4184" y="174415"/>
                  </a:lnTo>
                  <a:lnTo>
                    <a:pt x="322" y="189975"/>
                  </a:lnTo>
                  <a:lnTo>
                    <a:pt x="0" y="198463"/>
                  </a:lnTo>
                  <a:lnTo>
                    <a:pt x="1042" y="198971"/>
                  </a:lnTo>
                  <a:lnTo>
                    <a:pt x="22343" y="199951"/>
                  </a:lnTo>
                  <a:lnTo>
                    <a:pt x="28600" y="197150"/>
                  </a:lnTo>
                  <a:lnTo>
                    <a:pt x="47576" y="1809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3" name="SMARTInkShape-2274"/>
            <p:cNvSpPr/>
            <p:nvPr>
              <p:custDataLst>
                <p:tags r:id="rId41"/>
              </p:custDataLst>
            </p:nvPr>
          </p:nvSpPr>
          <p:spPr>
            <a:xfrm>
              <a:off x="6781848" y="4200642"/>
              <a:ext cx="133303" cy="171295"/>
            </a:xfrm>
            <a:custGeom>
              <a:avLst/>
              <a:gdLst/>
              <a:ahLst/>
              <a:cxnLst/>
              <a:rect l="0" t="0" r="0" b="0"/>
              <a:pathLst>
                <a:path w="133303" h="171295">
                  <a:moveTo>
                    <a:pt x="76152" y="9408"/>
                  </a:moveTo>
                  <a:lnTo>
                    <a:pt x="76152" y="9408"/>
                  </a:lnTo>
                  <a:lnTo>
                    <a:pt x="76152" y="0"/>
                  </a:lnTo>
                  <a:lnTo>
                    <a:pt x="67020" y="9019"/>
                  </a:lnTo>
                  <a:lnTo>
                    <a:pt x="66661" y="17575"/>
                  </a:lnTo>
                  <a:lnTo>
                    <a:pt x="60088" y="26269"/>
                  </a:lnTo>
                  <a:lnTo>
                    <a:pt x="56928" y="35100"/>
                  </a:lnTo>
                  <a:lnTo>
                    <a:pt x="32673" y="64449"/>
                  </a:lnTo>
                  <a:lnTo>
                    <a:pt x="26523" y="83624"/>
                  </a:lnTo>
                  <a:lnTo>
                    <a:pt x="2722" y="123068"/>
                  </a:lnTo>
                  <a:lnTo>
                    <a:pt x="316" y="139499"/>
                  </a:lnTo>
                  <a:lnTo>
                    <a:pt x="0" y="155447"/>
                  </a:lnTo>
                  <a:lnTo>
                    <a:pt x="1043" y="157568"/>
                  </a:lnTo>
                  <a:lnTo>
                    <a:pt x="2796" y="158981"/>
                  </a:lnTo>
                  <a:lnTo>
                    <a:pt x="7566" y="161610"/>
                  </a:lnTo>
                  <a:lnTo>
                    <a:pt x="17287" y="169843"/>
                  </a:lnTo>
                  <a:lnTo>
                    <a:pt x="23551" y="170892"/>
                  </a:lnTo>
                  <a:lnTo>
                    <a:pt x="46404" y="171294"/>
                  </a:lnTo>
                  <a:lnTo>
                    <a:pt x="55170" y="168493"/>
                  </a:lnTo>
                  <a:lnTo>
                    <a:pt x="62593" y="164780"/>
                  </a:lnTo>
                  <a:lnTo>
                    <a:pt x="72723" y="161630"/>
                  </a:lnTo>
                  <a:lnTo>
                    <a:pt x="82427" y="155523"/>
                  </a:lnTo>
                  <a:lnTo>
                    <a:pt x="108091" y="144963"/>
                  </a:lnTo>
                  <a:lnTo>
                    <a:pt x="116100" y="139152"/>
                  </a:lnTo>
                  <a:lnTo>
                    <a:pt x="120365" y="133041"/>
                  </a:lnTo>
                  <a:lnTo>
                    <a:pt x="123318" y="126798"/>
                  </a:lnTo>
                  <a:lnTo>
                    <a:pt x="133302" y="114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4" name="SMARTInkShape-2275"/>
            <p:cNvSpPr/>
            <p:nvPr>
              <p:custDataLst>
                <p:tags r:id="rId42"/>
              </p:custDataLst>
            </p:nvPr>
          </p:nvSpPr>
          <p:spPr>
            <a:xfrm>
              <a:off x="6115095" y="3811362"/>
              <a:ext cx="104731" cy="208139"/>
            </a:xfrm>
            <a:custGeom>
              <a:avLst/>
              <a:gdLst/>
              <a:ahLst/>
              <a:cxnLst/>
              <a:rect l="0" t="0" r="0" b="0"/>
              <a:pathLst>
                <a:path w="104731" h="208139">
                  <a:moveTo>
                    <a:pt x="104730" y="36738"/>
                  </a:moveTo>
                  <a:lnTo>
                    <a:pt x="104730" y="36738"/>
                  </a:lnTo>
                  <a:lnTo>
                    <a:pt x="104730" y="31681"/>
                  </a:lnTo>
                  <a:lnTo>
                    <a:pt x="103672" y="30192"/>
                  </a:lnTo>
                  <a:lnTo>
                    <a:pt x="101908" y="29199"/>
                  </a:lnTo>
                  <a:lnTo>
                    <a:pt x="99674" y="28537"/>
                  </a:lnTo>
                  <a:lnTo>
                    <a:pt x="98185" y="27037"/>
                  </a:lnTo>
                  <a:lnTo>
                    <a:pt x="96529" y="22549"/>
                  </a:lnTo>
                  <a:lnTo>
                    <a:pt x="95029" y="20929"/>
                  </a:lnTo>
                  <a:lnTo>
                    <a:pt x="76674" y="8593"/>
                  </a:lnTo>
                  <a:lnTo>
                    <a:pt x="76200" y="0"/>
                  </a:lnTo>
                  <a:lnTo>
                    <a:pt x="76155" y="39953"/>
                  </a:lnTo>
                  <a:lnTo>
                    <a:pt x="73333" y="46281"/>
                  </a:lnTo>
                  <a:lnTo>
                    <a:pt x="69610" y="52621"/>
                  </a:lnTo>
                  <a:lnTo>
                    <a:pt x="66454" y="62140"/>
                  </a:lnTo>
                  <a:lnTo>
                    <a:pt x="60345" y="72722"/>
                  </a:lnTo>
                  <a:lnTo>
                    <a:pt x="57007" y="87734"/>
                  </a:lnTo>
                  <a:lnTo>
                    <a:pt x="28473" y="134170"/>
                  </a:lnTo>
                  <a:lnTo>
                    <a:pt x="21810" y="148863"/>
                  </a:lnTo>
                  <a:lnTo>
                    <a:pt x="14503" y="168365"/>
                  </a:lnTo>
                  <a:lnTo>
                    <a:pt x="2603" y="188493"/>
                  </a:lnTo>
                  <a:lnTo>
                    <a:pt x="0" y="207619"/>
                  </a:lnTo>
                  <a:lnTo>
                    <a:pt x="8160" y="208138"/>
                  </a:lnTo>
                  <a:lnTo>
                    <a:pt x="19005" y="19866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5" name="SMARTInkShape-2276"/>
            <p:cNvSpPr/>
            <p:nvPr>
              <p:custDataLst>
                <p:tags r:id="rId43"/>
              </p:custDataLst>
            </p:nvPr>
          </p:nvSpPr>
          <p:spPr>
            <a:xfrm>
              <a:off x="6172203" y="3800592"/>
              <a:ext cx="132816" cy="171334"/>
            </a:xfrm>
            <a:custGeom>
              <a:avLst/>
              <a:gdLst/>
              <a:ahLst/>
              <a:cxnLst/>
              <a:rect l="0" t="0" r="0" b="0"/>
              <a:pathLst>
                <a:path w="132816" h="171334">
                  <a:moveTo>
                    <a:pt x="9522" y="57033"/>
                  </a:moveTo>
                  <a:lnTo>
                    <a:pt x="9522" y="57033"/>
                  </a:lnTo>
                  <a:lnTo>
                    <a:pt x="9522" y="51976"/>
                  </a:lnTo>
                  <a:lnTo>
                    <a:pt x="6700" y="46672"/>
                  </a:lnTo>
                  <a:lnTo>
                    <a:pt x="2977" y="40786"/>
                  </a:lnTo>
                  <a:lnTo>
                    <a:pt x="113" y="29001"/>
                  </a:lnTo>
                  <a:lnTo>
                    <a:pt x="0" y="14283"/>
                  </a:lnTo>
                  <a:lnTo>
                    <a:pt x="1057" y="12658"/>
                  </a:lnTo>
                  <a:lnTo>
                    <a:pt x="2820" y="11575"/>
                  </a:lnTo>
                  <a:lnTo>
                    <a:pt x="9698" y="9693"/>
                  </a:lnTo>
                  <a:lnTo>
                    <a:pt x="14187" y="9535"/>
                  </a:lnTo>
                  <a:lnTo>
                    <a:pt x="15807" y="8434"/>
                  </a:lnTo>
                  <a:lnTo>
                    <a:pt x="16887" y="6642"/>
                  </a:lnTo>
                  <a:lnTo>
                    <a:pt x="17607" y="4389"/>
                  </a:lnTo>
                  <a:lnTo>
                    <a:pt x="19145" y="2887"/>
                  </a:lnTo>
                  <a:lnTo>
                    <a:pt x="23677" y="1218"/>
                  </a:lnTo>
                  <a:lnTo>
                    <a:pt x="41400" y="0"/>
                  </a:lnTo>
                  <a:lnTo>
                    <a:pt x="47679" y="2757"/>
                  </a:lnTo>
                  <a:lnTo>
                    <a:pt x="50835" y="4974"/>
                  </a:lnTo>
                  <a:lnTo>
                    <a:pt x="65390" y="8094"/>
                  </a:lnTo>
                  <a:lnTo>
                    <a:pt x="81667" y="10207"/>
                  </a:lnTo>
                  <a:lnTo>
                    <a:pt x="92869" y="15877"/>
                  </a:lnTo>
                  <a:lnTo>
                    <a:pt x="107008" y="19086"/>
                  </a:lnTo>
                  <a:lnTo>
                    <a:pt x="109437" y="21152"/>
                  </a:lnTo>
                  <a:lnTo>
                    <a:pt x="111057" y="23587"/>
                  </a:lnTo>
                  <a:lnTo>
                    <a:pt x="113195" y="25211"/>
                  </a:lnTo>
                  <a:lnTo>
                    <a:pt x="118394" y="27015"/>
                  </a:lnTo>
                  <a:lnTo>
                    <a:pt x="127270" y="28031"/>
                  </a:lnTo>
                  <a:lnTo>
                    <a:pt x="129296" y="29231"/>
                  </a:lnTo>
                  <a:lnTo>
                    <a:pt x="130646" y="31090"/>
                  </a:lnTo>
                  <a:lnTo>
                    <a:pt x="132815" y="36621"/>
                  </a:lnTo>
                  <a:lnTo>
                    <a:pt x="125738" y="48165"/>
                  </a:lnTo>
                  <a:lnTo>
                    <a:pt x="125098" y="51121"/>
                  </a:lnTo>
                  <a:lnTo>
                    <a:pt x="123615" y="53092"/>
                  </a:lnTo>
                  <a:lnTo>
                    <a:pt x="88633" y="72119"/>
                  </a:lnTo>
                  <a:lnTo>
                    <a:pt x="77845" y="74321"/>
                  </a:lnTo>
                  <a:lnTo>
                    <a:pt x="73062" y="77025"/>
                  </a:lnTo>
                  <a:lnTo>
                    <a:pt x="57781" y="90929"/>
                  </a:lnTo>
                  <a:lnTo>
                    <a:pt x="30614" y="105125"/>
                  </a:lnTo>
                  <a:lnTo>
                    <a:pt x="16275" y="117450"/>
                  </a:lnTo>
                  <a:lnTo>
                    <a:pt x="12525" y="123749"/>
                  </a:lnTo>
                  <a:lnTo>
                    <a:pt x="9798" y="130077"/>
                  </a:lnTo>
                  <a:lnTo>
                    <a:pt x="3372" y="139588"/>
                  </a:lnTo>
                  <a:lnTo>
                    <a:pt x="997" y="149110"/>
                  </a:lnTo>
                  <a:lnTo>
                    <a:pt x="440" y="155459"/>
                  </a:lnTo>
                  <a:lnTo>
                    <a:pt x="1351" y="157575"/>
                  </a:lnTo>
                  <a:lnTo>
                    <a:pt x="3017" y="158986"/>
                  </a:lnTo>
                  <a:lnTo>
                    <a:pt x="8237" y="161250"/>
                  </a:lnTo>
                  <a:lnTo>
                    <a:pt x="16872" y="168244"/>
                  </a:lnTo>
                  <a:lnTo>
                    <a:pt x="22667" y="169960"/>
                  </a:lnTo>
                  <a:lnTo>
                    <a:pt x="69325" y="171317"/>
                  </a:lnTo>
                  <a:lnTo>
                    <a:pt x="95247" y="1713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6" name="SMARTInkShape-2277"/>
            <p:cNvSpPr/>
            <p:nvPr>
              <p:custDataLst>
                <p:tags r:id="rId44"/>
              </p:custDataLst>
            </p:nvPr>
          </p:nvSpPr>
          <p:spPr>
            <a:xfrm>
              <a:off x="6324603" y="3914775"/>
              <a:ext cx="123823" cy="38101"/>
            </a:xfrm>
            <a:custGeom>
              <a:avLst/>
              <a:gdLst/>
              <a:ahLst/>
              <a:cxnLst/>
              <a:rect l="0" t="0" r="0" b="0"/>
              <a:pathLst>
                <a:path w="123823" h="38101">
                  <a:moveTo>
                    <a:pt x="9522" y="38100"/>
                  </a:moveTo>
                  <a:lnTo>
                    <a:pt x="9522" y="38100"/>
                  </a:lnTo>
                  <a:lnTo>
                    <a:pt x="9522" y="19476"/>
                  </a:lnTo>
                  <a:lnTo>
                    <a:pt x="31" y="19051"/>
                  </a:lnTo>
                  <a:lnTo>
                    <a:pt x="0" y="10849"/>
                  </a:lnTo>
                  <a:lnTo>
                    <a:pt x="1057" y="10408"/>
                  </a:lnTo>
                  <a:lnTo>
                    <a:pt x="31590" y="6707"/>
                  </a:lnTo>
                  <a:lnTo>
                    <a:pt x="45695" y="1987"/>
                  </a:lnTo>
                  <a:lnTo>
                    <a:pt x="87906" y="52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7" name="SMARTInkShape-2278"/>
            <p:cNvSpPr/>
            <p:nvPr>
              <p:custDataLst>
                <p:tags r:id="rId45"/>
              </p:custDataLst>
            </p:nvPr>
          </p:nvSpPr>
          <p:spPr>
            <a:xfrm>
              <a:off x="6400838" y="3848540"/>
              <a:ext cx="57109" cy="151961"/>
            </a:xfrm>
            <a:custGeom>
              <a:avLst/>
              <a:gdLst/>
              <a:ahLst/>
              <a:cxnLst/>
              <a:rect l="0" t="0" r="0" b="0"/>
              <a:pathLst>
                <a:path w="57109" h="151961">
                  <a:moveTo>
                    <a:pt x="38062" y="56710"/>
                  </a:moveTo>
                  <a:lnTo>
                    <a:pt x="38062" y="56710"/>
                  </a:lnTo>
                  <a:lnTo>
                    <a:pt x="38062" y="39377"/>
                  </a:lnTo>
                  <a:lnTo>
                    <a:pt x="43118" y="33112"/>
                  </a:lnTo>
                  <a:lnTo>
                    <a:pt x="43550" y="30395"/>
                  </a:lnTo>
                  <a:lnTo>
                    <a:pt x="42778" y="27525"/>
                  </a:lnTo>
                  <a:lnTo>
                    <a:pt x="41206" y="24553"/>
                  </a:lnTo>
                  <a:lnTo>
                    <a:pt x="41217" y="21514"/>
                  </a:lnTo>
                  <a:lnTo>
                    <a:pt x="44050" y="15314"/>
                  </a:lnTo>
                  <a:lnTo>
                    <a:pt x="46288" y="13238"/>
                  </a:lnTo>
                  <a:lnTo>
                    <a:pt x="51596" y="10931"/>
                  </a:lnTo>
                  <a:lnTo>
                    <a:pt x="53434" y="9257"/>
                  </a:lnTo>
                  <a:lnTo>
                    <a:pt x="56968" y="0"/>
                  </a:lnTo>
                  <a:lnTo>
                    <a:pt x="57108" y="13761"/>
                  </a:lnTo>
                  <a:lnTo>
                    <a:pt x="54289" y="19277"/>
                  </a:lnTo>
                  <a:lnTo>
                    <a:pt x="43854" y="36498"/>
                  </a:lnTo>
                  <a:lnTo>
                    <a:pt x="36002" y="63678"/>
                  </a:lnTo>
                  <a:lnTo>
                    <a:pt x="13640" y="106724"/>
                  </a:lnTo>
                  <a:lnTo>
                    <a:pt x="0" y="151481"/>
                  </a:lnTo>
                  <a:lnTo>
                    <a:pt x="9487" y="15196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42" name="SMARTInkShape-Group466"/>
          <p:cNvGrpSpPr/>
          <p:nvPr/>
        </p:nvGrpSpPr>
        <p:grpSpPr>
          <a:xfrm>
            <a:off x="7021250" y="3876709"/>
            <a:ext cx="1360751" cy="657192"/>
            <a:chOff x="7021250" y="3876709"/>
            <a:chExt cx="1360751" cy="657192"/>
          </a:xfrm>
        </p:grpSpPr>
        <p:sp>
          <p:nvSpPr>
            <p:cNvPr id="20739" name="SMARTInkShape-2279"/>
            <p:cNvSpPr/>
            <p:nvPr>
              <p:custDataLst>
                <p:tags r:id="rId23"/>
              </p:custDataLst>
            </p:nvPr>
          </p:nvSpPr>
          <p:spPr>
            <a:xfrm>
              <a:off x="7249133" y="3876709"/>
              <a:ext cx="1132868" cy="295242"/>
            </a:xfrm>
            <a:custGeom>
              <a:avLst/>
              <a:gdLst/>
              <a:ahLst/>
              <a:cxnLst/>
              <a:rect l="0" t="0" r="0" b="0"/>
              <a:pathLst>
                <a:path w="1132868" h="295242">
                  <a:moveTo>
                    <a:pt x="1132867" y="9491"/>
                  </a:moveTo>
                  <a:lnTo>
                    <a:pt x="1132867" y="9491"/>
                  </a:lnTo>
                  <a:lnTo>
                    <a:pt x="1115533" y="9491"/>
                  </a:lnTo>
                  <a:lnTo>
                    <a:pt x="1105766" y="1290"/>
                  </a:lnTo>
                  <a:lnTo>
                    <a:pt x="1095197" y="0"/>
                  </a:lnTo>
                  <a:lnTo>
                    <a:pt x="1094768" y="23646"/>
                  </a:lnTo>
                  <a:lnTo>
                    <a:pt x="1091944" y="29188"/>
                  </a:lnTo>
                  <a:lnTo>
                    <a:pt x="1088221" y="35179"/>
                  </a:lnTo>
                  <a:lnTo>
                    <a:pt x="1085830" y="47648"/>
                  </a:lnTo>
                  <a:lnTo>
                    <a:pt x="1085358" y="60302"/>
                  </a:lnTo>
                  <a:lnTo>
                    <a:pt x="1082471" y="66646"/>
                  </a:lnTo>
                  <a:lnTo>
                    <a:pt x="1043952" y="107916"/>
                  </a:lnTo>
                  <a:lnTo>
                    <a:pt x="996406" y="139666"/>
                  </a:lnTo>
                  <a:lnTo>
                    <a:pt x="975463" y="152366"/>
                  </a:lnTo>
                  <a:lnTo>
                    <a:pt x="929902" y="174591"/>
                  </a:lnTo>
                  <a:lnTo>
                    <a:pt x="883635" y="193641"/>
                  </a:lnTo>
                  <a:lnTo>
                    <a:pt x="836129" y="212691"/>
                  </a:lnTo>
                  <a:lnTo>
                    <a:pt x="798145" y="218845"/>
                  </a:lnTo>
                  <a:lnTo>
                    <a:pt x="753796" y="229155"/>
                  </a:lnTo>
                  <a:lnTo>
                    <a:pt x="709092" y="236326"/>
                  </a:lnTo>
                  <a:lnTo>
                    <a:pt x="672048" y="242624"/>
                  </a:lnTo>
                  <a:lnTo>
                    <a:pt x="634260" y="246137"/>
                  </a:lnTo>
                  <a:lnTo>
                    <a:pt x="591196" y="252235"/>
                  </a:lnTo>
                  <a:lnTo>
                    <a:pt x="549979" y="260744"/>
                  </a:lnTo>
                  <a:lnTo>
                    <a:pt x="510955" y="264911"/>
                  </a:lnTo>
                  <a:lnTo>
                    <a:pt x="467525" y="271203"/>
                  </a:lnTo>
                  <a:lnTo>
                    <a:pt x="426200" y="274713"/>
                  </a:lnTo>
                  <a:lnTo>
                    <a:pt x="382089" y="275753"/>
                  </a:lnTo>
                  <a:lnTo>
                    <a:pt x="340561" y="281117"/>
                  </a:lnTo>
                  <a:lnTo>
                    <a:pt x="301445" y="284354"/>
                  </a:lnTo>
                  <a:lnTo>
                    <a:pt x="257987" y="290369"/>
                  </a:lnTo>
                  <a:lnTo>
                    <a:pt x="221709" y="293797"/>
                  </a:lnTo>
                  <a:lnTo>
                    <a:pt x="174461" y="294956"/>
                  </a:lnTo>
                  <a:lnTo>
                    <a:pt x="133457" y="295185"/>
                  </a:lnTo>
                  <a:lnTo>
                    <a:pt x="86270" y="295234"/>
                  </a:lnTo>
                  <a:lnTo>
                    <a:pt x="44223" y="295240"/>
                  </a:lnTo>
                  <a:lnTo>
                    <a:pt x="0" y="295241"/>
                  </a:lnTo>
                  <a:lnTo>
                    <a:pt x="4628" y="290184"/>
                  </a:lnTo>
                  <a:lnTo>
                    <a:pt x="9834" y="287702"/>
                  </a:lnTo>
                  <a:lnTo>
                    <a:pt x="24913" y="284920"/>
                  </a:lnTo>
                  <a:lnTo>
                    <a:pt x="35412" y="279247"/>
                  </a:lnTo>
                  <a:lnTo>
                    <a:pt x="75592" y="2761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0" name="SMARTInkShape-2280"/>
            <p:cNvSpPr/>
            <p:nvPr>
              <p:custDataLst>
                <p:tags r:id="rId24"/>
              </p:custDataLst>
            </p:nvPr>
          </p:nvSpPr>
          <p:spPr>
            <a:xfrm>
              <a:off x="7239442" y="4086236"/>
              <a:ext cx="141107" cy="152390"/>
            </a:xfrm>
            <a:custGeom>
              <a:avLst/>
              <a:gdLst/>
              <a:ahLst/>
              <a:cxnLst/>
              <a:rect l="0" t="0" r="0" b="0"/>
              <a:pathLst>
                <a:path w="141107" h="152390">
                  <a:moveTo>
                    <a:pt x="113858" y="38089"/>
                  </a:moveTo>
                  <a:lnTo>
                    <a:pt x="113858" y="38089"/>
                  </a:lnTo>
                  <a:lnTo>
                    <a:pt x="118914" y="38089"/>
                  </a:lnTo>
                  <a:lnTo>
                    <a:pt x="120405" y="37031"/>
                  </a:lnTo>
                  <a:lnTo>
                    <a:pt x="121398" y="35267"/>
                  </a:lnTo>
                  <a:lnTo>
                    <a:pt x="122992" y="29888"/>
                  </a:lnTo>
                  <a:lnTo>
                    <a:pt x="132506" y="19465"/>
                  </a:lnTo>
                  <a:lnTo>
                    <a:pt x="132873" y="10876"/>
                  </a:lnTo>
                  <a:lnTo>
                    <a:pt x="141106" y="1433"/>
                  </a:lnTo>
                  <a:lnTo>
                    <a:pt x="140490" y="951"/>
                  </a:lnTo>
                  <a:lnTo>
                    <a:pt x="133014" y="0"/>
                  </a:lnTo>
                  <a:lnTo>
                    <a:pt x="132918" y="8191"/>
                  </a:lnTo>
                  <a:lnTo>
                    <a:pt x="131856" y="8632"/>
                  </a:lnTo>
                  <a:lnTo>
                    <a:pt x="127854" y="9122"/>
                  </a:lnTo>
                  <a:lnTo>
                    <a:pt x="126363" y="10311"/>
                  </a:lnTo>
                  <a:lnTo>
                    <a:pt x="124708" y="14454"/>
                  </a:lnTo>
                  <a:lnTo>
                    <a:pt x="123207" y="15983"/>
                  </a:lnTo>
                  <a:lnTo>
                    <a:pt x="113760" y="19829"/>
                  </a:lnTo>
                  <a:lnTo>
                    <a:pt x="88171" y="43673"/>
                  </a:lnTo>
                  <a:lnTo>
                    <a:pt x="75701" y="49658"/>
                  </a:lnTo>
                  <a:lnTo>
                    <a:pt x="50356" y="72035"/>
                  </a:lnTo>
                  <a:lnTo>
                    <a:pt x="37658" y="78191"/>
                  </a:lnTo>
                  <a:lnTo>
                    <a:pt x="21783" y="91269"/>
                  </a:lnTo>
                  <a:lnTo>
                    <a:pt x="15433" y="93475"/>
                  </a:lnTo>
                  <a:lnTo>
                    <a:pt x="13316" y="95121"/>
                  </a:lnTo>
                  <a:lnTo>
                    <a:pt x="9279" y="101437"/>
                  </a:lnTo>
                  <a:lnTo>
                    <a:pt x="4585" y="103285"/>
                  </a:lnTo>
                  <a:lnTo>
                    <a:pt x="2910" y="104836"/>
                  </a:lnTo>
                  <a:lnTo>
                    <a:pt x="0" y="112835"/>
                  </a:lnTo>
                  <a:lnTo>
                    <a:pt x="911" y="113320"/>
                  </a:lnTo>
                  <a:lnTo>
                    <a:pt x="7799" y="114161"/>
                  </a:lnTo>
                  <a:lnTo>
                    <a:pt x="16434" y="120810"/>
                  </a:lnTo>
                  <a:lnTo>
                    <a:pt x="22227" y="122479"/>
                  </a:lnTo>
                  <a:lnTo>
                    <a:pt x="41116" y="124609"/>
                  </a:lnTo>
                  <a:lnTo>
                    <a:pt x="77497" y="141137"/>
                  </a:lnTo>
                  <a:lnTo>
                    <a:pt x="104980" y="145459"/>
                  </a:lnTo>
                  <a:lnTo>
                    <a:pt x="123383" y="1523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1" name="SMARTInkShape-2281"/>
            <p:cNvSpPr/>
            <p:nvPr>
              <p:custDataLst>
                <p:tags r:id="rId25"/>
              </p:custDataLst>
            </p:nvPr>
          </p:nvSpPr>
          <p:spPr>
            <a:xfrm>
              <a:off x="7021250" y="4448175"/>
              <a:ext cx="170126" cy="85726"/>
            </a:xfrm>
            <a:custGeom>
              <a:avLst/>
              <a:gdLst/>
              <a:ahLst/>
              <a:cxnLst/>
              <a:rect l="0" t="0" r="0" b="0"/>
              <a:pathLst>
                <a:path w="170126" h="85726">
                  <a:moveTo>
                    <a:pt x="36775" y="85725"/>
                  </a:moveTo>
                  <a:lnTo>
                    <a:pt x="36775" y="85725"/>
                  </a:lnTo>
                  <a:lnTo>
                    <a:pt x="0" y="85725"/>
                  </a:lnTo>
                  <a:lnTo>
                    <a:pt x="4124" y="85725"/>
                  </a:lnTo>
                  <a:lnTo>
                    <a:pt x="5483" y="84667"/>
                  </a:lnTo>
                  <a:lnTo>
                    <a:pt x="7843" y="77524"/>
                  </a:lnTo>
                  <a:lnTo>
                    <a:pt x="8168" y="68115"/>
                  </a:lnTo>
                  <a:lnTo>
                    <a:pt x="16398" y="58601"/>
                  </a:lnTo>
                  <a:lnTo>
                    <a:pt x="18521" y="49832"/>
                  </a:lnTo>
                  <a:lnTo>
                    <a:pt x="55395" y="9955"/>
                  </a:lnTo>
                  <a:lnTo>
                    <a:pt x="63988" y="9563"/>
                  </a:lnTo>
                  <a:lnTo>
                    <a:pt x="64442" y="8492"/>
                  </a:lnTo>
                  <a:lnTo>
                    <a:pt x="65350" y="0"/>
                  </a:lnTo>
                  <a:lnTo>
                    <a:pt x="74482" y="0"/>
                  </a:lnTo>
                  <a:lnTo>
                    <a:pt x="74875" y="27132"/>
                  </a:lnTo>
                  <a:lnTo>
                    <a:pt x="75933" y="27613"/>
                  </a:lnTo>
                  <a:lnTo>
                    <a:pt x="79931" y="28148"/>
                  </a:lnTo>
                  <a:lnTo>
                    <a:pt x="81420" y="29349"/>
                  </a:lnTo>
                  <a:lnTo>
                    <a:pt x="83075" y="33505"/>
                  </a:lnTo>
                  <a:lnTo>
                    <a:pt x="84576" y="35037"/>
                  </a:lnTo>
                  <a:lnTo>
                    <a:pt x="92485" y="37697"/>
                  </a:lnTo>
                  <a:lnTo>
                    <a:pt x="117512" y="38097"/>
                  </a:lnTo>
                  <a:lnTo>
                    <a:pt x="119175" y="39157"/>
                  </a:lnTo>
                  <a:lnTo>
                    <a:pt x="120283" y="40921"/>
                  </a:lnTo>
                  <a:lnTo>
                    <a:pt x="121022" y="43156"/>
                  </a:lnTo>
                  <a:lnTo>
                    <a:pt x="122574" y="44646"/>
                  </a:lnTo>
                  <a:lnTo>
                    <a:pt x="132114" y="48421"/>
                  </a:lnTo>
                  <a:lnTo>
                    <a:pt x="141119" y="56747"/>
                  </a:lnTo>
                  <a:lnTo>
                    <a:pt x="141423" y="62087"/>
                  </a:lnTo>
                  <a:lnTo>
                    <a:pt x="142524" y="63617"/>
                  </a:lnTo>
                  <a:lnTo>
                    <a:pt x="144316" y="64636"/>
                  </a:lnTo>
                  <a:lnTo>
                    <a:pt x="149739" y="66272"/>
                  </a:lnTo>
                  <a:lnTo>
                    <a:pt x="150482" y="69318"/>
                  </a:lnTo>
                  <a:lnTo>
                    <a:pt x="151075" y="85608"/>
                  </a:lnTo>
                  <a:lnTo>
                    <a:pt x="159276" y="85715"/>
                  </a:lnTo>
                  <a:lnTo>
                    <a:pt x="159718" y="84660"/>
                  </a:lnTo>
                  <a:lnTo>
                    <a:pt x="160600" y="71143"/>
                  </a:lnTo>
                  <a:lnTo>
                    <a:pt x="163422" y="65839"/>
                  </a:lnTo>
                  <a:lnTo>
                    <a:pt x="17012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43" name="SMARTInkShape-2282"/>
          <p:cNvSpPr/>
          <p:nvPr>
            <p:custDataLst>
              <p:tags r:id="rId5"/>
            </p:custDataLst>
          </p:nvPr>
        </p:nvSpPr>
        <p:spPr>
          <a:xfrm>
            <a:off x="7105650" y="4467621"/>
            <a:ext cx="85726" cy="190105"/>
          </a:xfrm>
          <a:custGeom>
            <a:avLst/>
            <a:gdLst/>
            <a:ahLst/>
            <a:cxnLst/>
            <a:rect l="0" t="0" r="0" b="0"/>
            <a:pathLst>
              <a:path w="85726" h="190105">
                <a:moveTo>
                  <a:pt x="9525" y="37704"/>
                </a:moveTo>
                <a:lnTo>
                  <a:pt x="9525" y="37704"/>
                </a:lnTo>
                <a:lnTo>
                  <a:pt x="1325" y="29503"/>
                </a:lnTo>
                <a:lnTo>
                  <a:pt x="34" y="19081"/>
                </a:lnTo>
                <a:lnTo>
                  <a:pt x="0" y="0"/>
                </a:lnTo>
                <a:lnTo>
                  <a:pt x="0" y="40918"/>
                </a:lnTo>
                <a:lnTo>
                  <a:pt x="2822" y="47246"/>
                </a:lnTo>
                <a:lnTo>
                  <a:pt x="6545" y="53586"/>
                </a:lnTo>
                <a:lnTo>
                  <a:pt x="8937" y="66280"/>
                </a:lnTo>
                <a:lnTo>
                  <a:pt x="10321" y="73688"/>
                </a:lnTo>
                <a:lnTo>
                  <a:pt x="17052" y="88700"/>
                </a:lnTo>
                <a:lnTo>
                  <a:pt x="33969" y="111525"/>
                </a:lnTo>
                <a:lnTo>
                  <a:pt x="40107" y="130917"/>
                </a:lnTo>
                <a:lnTo>
                  <a:pt x="71990" y="176498"/>
                </a:lnTo>
                <a:lnTo>
                  <a:pt x="74330" y="183351"/>
                </a:lnTo>
                <a:lnTo>
                  <a:pt x="76010" y="185602"/>
                </a:lnTo>
                <a:lnTo>
                  <a:pt x="85725" y="19010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746" name="SMARTInkShape-Group468"/>
          <p:cNvGrpSpPr/>
          <p:nvPr/>
        </p:nvGrpSpPr>
        <p:grpSpPr>
          <a:xfrm>
            <a:off x="6524625" y="3467496"/>
            <a:ext cx="142876" cy="199630"/>
            <a:chOff x="6524625" y="3467496"/>
            <a:chExt cx="142876" cy="199630"/>
          </a:xfrm>
        </p:grpSpPr>
        <p:sp>
          <p:nvSpPr>
            <p:cNvPr id="20744" name="SMARTInkShape-2283"/>
            <p:cNvSpPr/>
            <p:nvPr>
              <p:custDataLst>
                <p:tags r:id="rId21"/>
              </p:custDataLst>
            </p:nvPr>
          </p:nvSpPr>
          <p:spPr>
            <a:xfrm>
              <a:off x="6572250" y="3467496"/>
              <a:ext cx="19051" cy="199630"/>
            </a:xfrm>
            <a:custGeom>
              <a:avLst/>
              <a:gdLst/>
              <a:ahLst/>
              <a:cxnLst/>
              <a:rect l="0" t="0" r="0" b="0"/>
              <a:pathLst>
                <a:path w="19051" h="199630">
                  <a:moveTo>
                    <a:pt x="19050" y="47229"/>
                  </a:moveTo>
                  <a:lnTo>
                    <a:pt x="19050" y="47229"/>
                  </a:lnTo>
                  <a:lnTo>
                    <a:pt x="19050" y="0"/>
                  </a:lnTo>
                  <a:lnTo>
                    <a:pt x="10850" y="7840"/>
                  </a:lnTo>
                  <a:lnTo>
                    <a:pt x="9918" y="13804"/>
                  </a:lnTo>
                  <a:lnTo>
                    <a:pt x="8489" y="35675"/>
                  </a:lnTo>
                  <a:lnTo>
                    <a:pt x="1327" y="58616"/>
                  </a:lnTo>
                  <a:lnTo>
                    <a:pt x="34" y="102659"/>
                  </a:lnTo>
                  <a:lnTo>
                    <a:pt x="0" y="147862"/>
                  </a:lnTo>
                  <a:lnTo>
                    <a:pt x="0" y="164576"/>
                  </a:lnTo>
                  <a:lnTo>
                    <a:pt x="2822" y="170997"/>
                  </a:lnTo>
                  <a:lnTo>
                    <a:pt x="6545" y="177379"/>
                  </a:lnTo>
                  <a:lnTo>
                    <a:pt x="9132" y="188219"/>
                  </a:lnTo>
                  <a:lnTo>
                    <a:pt x="9525" y="1996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5" name="SMARTInkShape-2284"/>
            <p:cNvSpPr/>
            <p:nvPr>
              <p:custDataLst>
                <p:tags r:id="rId22"/>
              </p:custDataLst>
            </p:nvPr>
          </p:nvSpPr>
          <p:spPr>
            <a:xfrm>
              <a:off x="6524625" y="3581400"/>
              <a:ext cx="142876" cy="85716"/>
            </a:xfrm>
            <a:custGeom>
              <a:avLst/>
              <a:gdLst/>
              <a:ahLst/>
              <a:cxnLst/>
              <a:rect l="0" t="0" r="0" b="0"/>
              <a:pathLst>
                <a:path w="142876" h="85716">
                  <a:moveTo>
                    <a:pt x="19050" y="38100"/>
                  </a:moveTo>
                  <a:lnTo>
                    <a:pt x="19050" y="38100"/>
                  </a:lnTo>
                  <a:lnTo>
                    <a:pt x="19050" y="33043"/>
                  </a:lnTo>
                  <a:lnTo>
                    <a:pt x="17992" y="31554"/>
                  </a:lnTo>
                  <a:lnTo>
                    <a:pt x="16228" y="30561"/>
                  </a:lnTo>
                  <a:lnTo>
                    <a:pt x="9349" y="28837"/>
                  </a:lnTo>
                  <a:lnTo>
                    <a:pt x="427" y="28585"/>
                  </a:lnTo>
                  <a:lnTo>
                    <a:pt x="0" y="9918"/>
                  </a:lnTo>
                  <a:lnTo>
                    <a:pt x="0" y="17761"/>
                  </a:lnTo>
                  <a:lnTo>
                    <a:pt x="1058" y="18190"/>
                  </a:lnTo>
                  <a:lnTo>
                    <a:pt x="8200" y="18936"/>
                  </a:lnTo>
                  <a:lnTo>
                    <a:pt x="8937" y="21822"/>
                  </a:lnTo>
                  <a:lnTo>
                    <a:pt x="9132" y="24073"/>
                  </a:lnTo>
                  <a:lnTo>
                    <a:pt x="10321" y="25574"/>
                  </a:lnTo>
                  <a:lnTo>
                    <a:pt x="14465" y="27241"/>
                  </a:lnTo>
                  <a:lnTo>
                    <a:pt x="15994" y="28744"/>
                  </a:lnTo>
                  <a:lnTo>
                    <a:pt x="17691" y="33236"/>
                  </a:lnTo>
                  <a:lnTo>
                    <a:pt x="19203" y="34858"/>
                  </a:lnTo>
                  <a:lnTo>
                    <a:pt x="28670" y="38874"/>
                  </a:lnTo>
                  <a:lnTo>
                    <a:pt x="35895" y="44562"/>
                  </a:lnTo>
                  <a:lnTo>
                    <a:pt x="41705" y="46263"/>
                  </a:lnTo>
                  <a:lnTo>
                    <a:pt x="43678" y="47776"/>
                  </a:lnTo>
                  <a:lnTo>
                    <a:pt x="45871" y="52278"/>
                  </a:lnTo>
                  <a:lnTo>
                    <a:pt x="47514" y="53902"/>
                  </a:lnTo>
                  <a:lnTo>
                    <a:pt x="66560" y="65708"/>
                  </a:lnTo>
                  <a:lnTo>
                    <a:pt x="71210" y="66245"/>
                  </a:lnTo>
                  <a:lnTo>
                    <a:pt x="72874" y="67447"/>
                  </a:lnTo>
                  <a:lnTo>
                    <a:pt x="73982" y="69306"/>
                  </a:lnTo>
                  <a:lnTo>
                    <a:pt x="74722" y="71605"/>
                  </a:lnTo>
                  <a:lnTo>
                    <a:pt x="76273" y="73136"/>
                  </a:lnTo>
                  <a:lnTo>
                    <a:pt x="84271" y="75797"/>
                  </a:lnTo>
                  <a:lnTo>
                    <a:pt x="85079" y="78843"/>
                  </a:lnTo>
                  <a:lnTo>
                    <a:pt x="85294" y="81137"/>
                  </a:lnTo>
                  <a:lnTo>
                    <a:pt x="86496" y="82666"/>
                  </a:lnTo>
                  <a:lnTo>
                    <a:pt x="95197" y="85709"/>
                  </a:lnTo>
                  <a:lnTo>
                    <a:pt x="95214" y="85715"/>
                  </a:lnTo>
                  <a:lnTo>
                    <a:pt x="95239" y="80665"/>
                  </a:lnTo>
                  <a:lnTo>
                    <a:pt x="96301" y="79177"/>
                  </a:lnTo>
                  <a:lnTo>
                    <a:pt x="98068" y="78185"/>
                  </a:lnTo>
                  <a:lnTo>
                    <a:pt x="103450" y="76592"/>
                  </a:lnTo>
                  <a:lnTo>
                    <a:pt x="104186" y="73552"/>
                  </a:lnTo>
                  <a:lnTo>
                    <a:pt x="104659" y="68033"/>
                  </a:lnTo>
                  <a:lnTo>
                    <a:pt x="111298" y="59339"/>
                  </a:lnTo>
                  <a:lnTo>
                    <a:pt x="113905" y="49376"/>
                  </a:lnTo>
                  <a:lnTo>
                    <a:pt x="114266" y="34521"/>
                  </a:lnTo>
                  <a:lnTo>
                    <a:pt x="115336" y="32539"/>
                  </a:lnTo>
                  <a:lnTo>
                    <a:pt x="117107" y="31218"/>
                  </a:lnTo>
                  <a:lnTo>
                    <a:pt x="119346" y="30337"/>
                  </a:lnTo>
                  <a:lnTo>
                    <a:pt x="120839" y="28691"/>
                  </a:lnTo>
                  <a:lnTo>
                    <a:pt x="123709" y="19488"/>
                  </a:lnTo>
                  <a:lnTo>
                    <a:pt x="123825" y="9536"/>
                  </a:lnTo>
                  <a:lnTo>
                    <a:pt x="132025" y="9526"/>
                  </a:lnTo>
                  <a:lnTo>
                    <a:pt x="132467" y="8467"/>
                  </a:lnTo>
                  <a:lnTo>
                    <a:pt x="133340" y="117"/>
                  </a:lnTo>
                  <a:lnTo>
                    <a:pt x="142875" y="0"/>
                  </a:lnTo>
                  <a:lnTo>
                    <a:pt x="142875" y="9132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51" name="SMARTInkShape-Group469"/>
          <p:cNvGrpSpPr/>
          <p:nvPr/>
        </p:nvGrpSpPr>
        <p:grpSpPr>
          <a:xfrm>
            <a:off x="6134136" y="4857750"/>
            <a:ext cx="476215" cy="238087"/>
            <a:chOff x="6134136" y="4857750"/>
            <a:chExt cx="476215" cy="238087"/>
          </a:xfrm>
        </p:grpSpPr>
        <p:sp>
          <p:nvSpPr>
            <p:cNvPr id="20747" name="SMARTInkShape-2285"/>
            <p:cNvSpPr/>
            <p:nvPr>
              <p:custDataLst>
                <p:tags r:id="rId17"/>
              </p:custDataLst>
            </p:nvPr>
          </p:nvSpPr>
          <p:spPr>
            <a:xfrm>
              <a:off x="6134136" y="4857750"/>
              <a:ext cx="123780" cy="238087"/>
            </a:xfrm>
            <a:custGeom>
              <a:avLst/>
              <a:gdLst/>
              <a:ahLst/>
              <a:cxnLst/>
              <a:rect l="0" t="0" r="0" b="0"/>
              <a:pathLst>
                <a:path w="123780" h="238087">
                  <a:moveTo>
                    <a:pt x="104739" y="38100"/>
                  </a:moveTo>
                  <a:lnTo>
                    <a:pt x="104739" y="38100"/>
                  </a:lnTo>
                  <a:lnTo>
                    <a:pt x="104739" y="23911"/>
                  </a:lnTo>
                  <a:lnTo>
                    <a:pt x="105797" y="22290"/>
                  </a:lnTo>
                  <a:lnTo>
                    <a:pt x="107561" y="21210"/>
                  </a:lnTo>
                  <a:lnTo>
                    <a:pt x="112940" y="19477"/>
                  </a:lnTo>
                  <a:lnTo>
                    <a:pt x="113676" y="16418"/>
                  </a:lnTo>
                  <a:lnTo>
                    <a:pt x="114261" y="1360"/>
                  </a:lnTo>
                  <a:lnTo>
                    <a:pt x="115320" y="907"/>
                  </a:lnTo>
                  <a:lnTo>
                    <a:pt x="123779" y="0"/>
                  </a:lnTo>
                  <a:lnTo>
                    <a:pt x="115587" y="8201"/>
                  </a:lnTo>
                  <a:lnTo>
                    <a:pt x="114656" y="14189"/>
                  </a:lnTo>
                  <a:lnTo>
                    <a:pt x="114380" y="22666"/>
                  </a:lnTo>
                  <a:lnTo>
                    <a:pt x="111493" y="28771"/>
                  </a:lnTo>
                  <a:lnTo>
                    <a:pt x="109241" y="31881"/>
                  </a:lnTo>
                  <a:lnTo>
                    <a:pt x="91599" y="74518"/>
                  </a:lnTo>
                  <a:lnTo>
                    <a:pt x="63453" y="122013"/>
                  </a:lnTo>
                  <a:lnTo>
                    <a:pt x="34889" y="169635"/>
                  </a:lnTo>
                  <a:lnTo>
                    <a:pt x="13722" y="203104"/>
                  </a:lnTo>
                  <a:lnTo>
                    <a:pt x="10325" y="218429"/>
                  </a:lnTo>
                  <a:lnTo>
                    <a:pt x="10047" y="221819"/>
                  </a:lnTo>
                  <a:lnTo>
                    <a:pt x="8802" y="224079"/>
                  </a:lnTo>
                  <a:lnTo>
                    <a:pt x="6914" y="225586"/>
                  </a:lnTo>
                  <a:lnTo>
                    <a:pt x="4597" y="226591"/>
                  </a:lnTo>
                  <a:lnTo>
                    <a:pt x="3053" y="228319"/>
                  </a:lnTo>
                  <a:lnTo>
                    <a:pt x="0" y="237993"/>
                  </a:lnTo>
                  <a:lnTo>
                    <a:pt x="5032" y="238086"/>
                  </a:lnTo>
                  <a:lnTo>
                    <a:pt x="6517" y="237041"/>
                  </a:lnTo>
                  <a:lnTo>
                    <a:pt x="7508" y="235286"/>
                  </a:lnTo>
                  <a:lnTo>
                    <a:pt x="8168" y="233057"/>
                  </a:lnTo>
                  <a:lnTo>
                    <a:pt x="9667" y="231572"/>
                  </a:lnTo>
                  <a:lnTo>
                    <a:pt x="19676" y="226364"/>
                  </a:lnTo>
                  <a:lnTo>
                    <a:pt x="22631" y="223935"/>
                  </a:lnTo>
                  <a:lnTo>
                    <a:pt x="25913" y="218413"/>
                  </a:lnTo>
                  <a:lnTo>
                    <a:pt x="28539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8" name="SMARTInkShape-2286"/>
            <p:cNvSpPr/>
            <p:nvPr>
              <p:custDataLst>
                <p:tags r:id="rId18"/>
              </p:custDataLst>
            </p:nvPr>
          </p:nvSpPr>
          <p:spPr>
            <a:xfrm>
              <a:off x="6200786" y="4857750"/>
              <a:ext cx="142865" cy="171451"/>
            </a:xfrm>
            <a:custGeom>
              <a:avLst/>
              <a:gdLst/>
              <a:ahLst/>
              <a:cxnLst/>
              <a:rect l="0" t="0" r="0" b="0"/>
              <a:pathLst>
                <a:path w="142865" h="171451">
                  <a:moveTo>
                    <a:pt x="57139" y="38100"/>
                  </a:moveTo>
                  <a:lnTo>
                    <a:pt x="57139" y="38100"/>
                  </a:lnTo>
                  <a:lnTo>
                    <a:pt x="48938" y="29899"/>
                  </a:lnTo>
                  <a:lnTo>
                    <a:pt x="39529" y="28691"/>
                  </a:lnTo>
                  <a:lnTo>
                    <a:pt x="30015" y="20384"/>
                  </a:lnTo>
                  <a:lnTo>
                    <a:pt x="20490" y="19167"/>
                  </a:lnTo>
                  <a:lnTo>
                    <a:pt x="20006" y="18070"/>
                  </a:lnTo>
                  <a:lnTo>
                    <a:pt x="19469" y="14028"/>
                  </a:lnTo>
                  <a:lnTo>
                    <a:pt x="18267" y="12528"/>
                  </a:lnTo>
                  <a:lnTo>
                    <a:pt x="9918" y="9642"/>
                  </a:lnTo>
                  <a:lnTo>
                    <a:pt x="9550" y="1334"/>
                  </a:lnTo>
                  <a:lnTo>
                    <a:pt x="10596" y="889"/>
                  </a:lnTo>
                  <a:lnTo>
                    <a:pt x="57196" y="0"/>
                  </a:lnTo>
                  <a:lnTo>
                    <a:pt x="102778" y="0"/>
                  </a:lnTo>
                  <a:lnTo>
                    <a:pt x="117072" y="0"/>
                  </a:lnTo>
                  <a:lnTo>
                    <a:pt x="123639" y="2822"/>
                  </a:lnTo>
                  <a:lnTo>
                    <a:pt x="131423" y="8201"/>
                  </a:lnTo>
                  <a:lnTo>
                    <a:pt x="137827" y="9133"/>
                  </a:lnTo>
                  <a:lnTo>
                    <a:pt x="139507" y="10321"/>
                  </a:lnTo>
                  <a:lnTo>
                    <a:pt x="140626" y="12173"/>
                  </a:lnTo>
                  <a:lnTo>
                    <a:pt x="142569" y="19202"/>
                  </a:lnTo>
                  <a:lnTo>
                    <a:pt x="142864" y="42726"/>
                  </a:lnTo>
                  <a:lnTo>
                    <a:pt x="141806" y="44359"/>
                  </a:lnTo>
                  <a:lnTo>
                    <a:pt x="140042" y="45448"/>
                  </a:lnTo>
                  <a:lnTo>
                    <a:pt x="134663" y="47195"/>
                  </a:lnTo>
                  <a:lnTo>
                    <a:pt x="125997" y="54086"/>
                  </a:lnTo>
                  <a:lnTo>
                    <a:pt x="117171" y="57300"/>
                  </a:lnTo>
                  <a:lnTo>
                    <a:pt x="95222" y="73573"/>
                  </a:lnTo>
                  <a:lnTo>
                    <a:pt x="88882" y="76090"/>
                  </a:lnTo>
                  <a:lnTo>
                    <a:pt x="79362" y="82400"/>
                  </a:lnTo>
                  <a:lnTo>
                    <a:pt x="69839" y="85798"/>
                  </a:lnTo>
                  <a:lnTo>
                    <a:pt x="31118" y="110975"/>
                  </a:lnTo>
                  <a:lnTo>
                    <a:pt x="25113" y="112822"/>
                  </a:lnTo>
                  <a:lnTo>
                    <a:pt x="23089" y="114373"/>
                  </a:lnTo>
                  <a:lnTo>
                    <a:pt x="19180" y="120554"/>
                  </a:lnTo>
                  <a:lnTo>
                    <a:pt x="14516" y="122371"/>
                  </a:lnTo>
                  <a:lnTo>
                    <a:pt x="12849" y="123914"/>
                  </a:lnTo>
                  <a:lnTo>
                    <a:pt x="10996" y="128451"/>
                  </a:lnTo>
                  <a:lnTo>
                    <a:pt x="9444" y="130084"/>
                  </a:lnTo>
                  <a:lnTo>
                    <a:pt x="1444" y="132920"/>
                  </a:lnTo>
                  <a:lnTo>
                    <a:pt x="636" y="135981"/>
                  </a:lnTo>
                  <a:lnTo>
                    <a:pt x="0" y="147812"/>
                  </a:lnTo>
                  <a:lnTo>
                    <a:pt x="1054" y="149341"/>
                  </a:lnTo>
                  <a:lnTo>
                    <a:pt x="2816" y="150361"/>
                  </a:lnTo>
                  <a:lnTo>
                    <a:pt x="9690" y="152132"/>
                  </a:lnTo>
                  <a:lnTo>
                    <a:pt x="14179" y="152281"/>
                  </a:lnTo>
                  <a:lnTo>
                    <a:pt x="19701" y="155170"/>
                  </a:lnTo>
                  <a:lnTo>
                    <a:pt x="25682" y="158922"/>
                  </a:lnTo>
                  <a:lnTo>
                    <a:pt x="38147" y="161332"/>
                  </a:lnTo>
                  <a:lnTo>
                    <a:pt x="68519" y="161890"/>
                  </a:lnTo>
                  <a:lnTo>
                    <a:pt x="75603" y="164732"/>
                  </a:lnTo>
                  <a:lnTo>
                    <a:pt x="82278" y="168464"/>
                  </a:lnTo>
                  <a:lnTo>
                    <a:pt x="93045" y="170565"/>
                  </a:lnTo>
                  <a:lnTo>
                    <a:pt x="142864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9" name="SMARTInkShape-2287"/>
            <p:cNvSpPr/>
            <p:nvPr>
              <p:custDataLst>
                <p:tags r:id="rId19"/>
              </p:custDataLst>
            </p:nvPr>
          </p:nvSpPr>
          <p:spPr>
            <a:xfrm>
              <a:off x="6486557" y="4953000"/>
              <a:ext cx="123794" cy="9526"/>
            </a:xfrm>
            <a:custGeom>
              <a:avLst/>
              <a:gdLst/>
              <a:ahLst/>
              <a:cxnLst/>
              <a:rect l="0" t="0" r="0" b="0"/>
              <a:pathLst>
                <a:path w="123794" h="9526">
                  <a:moveTo>
                    <a:pt x="19018" y="9525"/>
                  </a:moveTo>
                  <a:lnTo>
                    <a:pt x="19018" y="9525"/>
                  </a:lnTo>
                  <a:lnTo>
                    <a:pt x="13962" y="9525"/>
                  </a:lnTo>
                  <a:lnTo>
                    <a:pt x="8657" y="6703"/>
                  </a:lnTo>
                  <a:lnTo>
                    <a:pt x="1685" y="1324"/>
                  </a:lnTo>
                  <a:lnTo>
                    <a:pt x="2171" y="883"/>
                  </a:lnTo>
                  <a:lnTo>
                    <a:pt x="8320" y="116"/>
                  </a:lnTo>
                  <a:lnTo>
                    <a:pt x="0" y="0"/>
                  </a:lnTo>
                  <a:lnTo>
                    <a:pt x="47063" y="0"/>
                  </a:lnTo>
                  <a:lnTo>
                    <a:pt x="91776" y="0"/>
                  </a:lnTo>
                  <a:lnTo>
                    <a:pt x="98274" y="0"/>
                  </a:lnTo>
                  <a:lnTo>
                    <a:pt x="104690" y="2822"/>
                  </a:lnTo>
                  <a:lnTo>
                    <a:pt x="111069" y="6545"/>
                  </a:lnTo>
                  <a:lnTo>
                    <a:pt x="123793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0" name="SMARTInkShape-2288"/>
            <p:cNvSpPr/>
            <p:nvPr>
              <p:custDataLst>
                <p:tags r:id="rId20"/>
              </p:custDataLst>
            </p:nvPr>
          </p:nvSpPr>
          <p:spPr>
            <a:xfrm>
              <a:off x="6481661" y="5029200"/>
              <a:ext cx="119165" cy="19051"/>
            </a:xfrm>
            <a:custGeom>
              <a:avLst/>
              <a:gdLst/>
              <a:ahLst/>
              <a:cxnLst/>
              <a:rect l="0" t="0" r="0" b="0"/>
              <a:pathLst>
                <a:path w="119165" h="19051">
                  <a:moveTo>
                    <a:pt x="42964" y="0"/>
                  </a:moveTo>
                  <a:lnTo>
                    <a:pt x="42964" y="0"/>
                  </a:lnTo>
                  <a:lnTo>
                    <a:pt x="37908" y="5056"/>
                  </a:lnTo>
                  <a:lnTo>
                    <a:pt x="32603" y="7539"/>
                  </a:lnTo>
                  <a:lnTo>
                    <a:pt x="0" y="18765"/>
                  </a:lnTo>
                  <a:lnTo>
                    <a:pt x="45805" y="19050"/>
                  </a:lnTo>
                  <a:lnTo>
                    <a:pt x="92324" y="19050"/>
                  </a:lnTo>
                  <a:lnTo>
                    <a:pt x="11916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61" name="SMARTInkShape-Group470"/>
          <p:cNvGrpSpPr/>
          <p:nvPr/>
        </p:nvGrpSpPr>
        <p:grpSpPr>
          <a:xfrm>
            <a:off x="5886502" y="4734092"/>
            <a:ext cx="2171649" cy="552284"/>
            <a:chOff x="5886502" y="4734092"/>
            <a:chExt cx="2171649" cy="552284"/>
          </a:xfrm>
        </p:grpSpPr>
        <p:sp>
          <p:nvSpPr>
            <p:cNvPr id="20752" name="SMARTInkShape-2289"/>
            <p:cNvSpPr/>
            <p:nvPr>
              <p:custDataLst>
                <p:tags r:id="rId8"/>
              </p:custDataLst>
            </p:nvPr>
          </p:nvSpPr>
          <p:spPr>
            <a:xfrm>
              <a:off x="7058071" y="4867311"/>
              <a:ext cx="142790" cy="180940"/>
            </a:xfrm>
            <a:custGeom>
              <a:avLst/>
              <a:gdLst/>
              <a:ahLst/>
              <a:cxnLst/>
              <a:rect l="0" t="0" r="0" b="0"/>
              <a:pathLst>
                <a:path w="142790" h="180940">
                  <a:moveTo>
                    <a:pt x="38054" y="76164"/>
                  </a:moveTo>
                  <a:lnTo>
                    <a:pt x="38054" y="76164"/>
                  </a:lnTo>
                  <a:lnTo>
                    <a:pt x="38054" y="62907"/>
                  </a:lnTo>
                  <a:lnTo>
                    <a:pt x="35232" y="56866"/>
                  </a:lnTo>
                  <a:lnTo>
                    <a:pt x="32998" y="53774"/>
                  </a:lnTo>
                  <a:lnTo>
                    <a:pt x="27693" y="50338"/>
                  </a:lnTo>
                  <a:lnTo>
                    <a:pt x="24797" y="49421"/>
                  </a:lnTo>
                  <a:lnTo>
                    <a:pt x="22866" y="47752"/>
                  </a:lnTo>
                  <a:lnTo>
                    <a:pt x="8869" y="28363"/>
                  </a:lnTo>
                  <a:lnTo>
                    <a:pt x="3917" y="22111"/>
                  </a:lnTo>
                  <a:lnTo>
                    <a:pt x="108" y="10043"/>
                  </a:lnTo>
                  <a:lnTo>
                    <a:pt x="0" y="4597"/>
                  </a:lnTo>
                  <a:lnTo>
                    <a:pt x="1043" y="3053"/>
                  </a:lnTo>
                  <a:lnTo>
                    <a:pt x="2796" y="2023"/>
                  </a:lnTo>
                  <a:lnTo>
                    <a:pt x="10322" y="574"/>
                  </a:lnTo>
                  <a:lnTo>
                    <a:pt x="31754" y="0"/>
                  </a:lnTo>
                  <a:lnTo>
                    <a:pt x="38076" y="2802"/>
                  </a:lnTo>
                  <a:lnTo>
                    <a:pt x="41244" y="5032"/>
                  </a:lnTo>
                  <a:lnTo>
                    <a:pt x="55815" y="8168"/>
                  </a:lnTo>
                  <a:lnTo>
                    <a:pt x="101652" y="9466"/>
                  </a:lnTo>
                  <a:lnTo>
                    <a:pt x="142695" y="9489"/>
                  </a:lnTo>
                  <a:lnTo>
                    <a:pt x="142789" y="14545"/>
                  </a:lnTo>
                  <a:lnTo>
                    <a:pt x="141745" y="16034"/>
                  </a:lnTo>
                  <a:lnTo>
                    <a:pt x="139990" y="17028"/>
                  </a:lnTo>
                  <a:lnTo>
                    <a:pt x="137761" y="17690"/>
                  </a:lnTo>
                  <a:lnTo>
                    <a:pt x="136275" y="19190"/>
                  </a:lnTo>
                  <a:lnTo>
                    <a:pt x="131068" y="29201"/>
                  </a:lnTo>
                  <a:lnTo>
                    <a:pt x="98353" y="73172"/>
                  </a:lnTo>
                  <a:lnTo>
                    <a:pt x="89905" y="89859"/>
                  </a:lnTo>
                  <a:lnTo>
                    <a:pt x="79243" y="137397"/>
                  </a:lnTo>
                  <a:lnTo>
                    <a:pt x="76154" y="1809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3" name="SMARTInkShape-2290"/>
            <p:cNvSpPr/>
            <p:nvPr>
              <p:custDataLst>
                <p:tags r:id="rId9"/>
              </p:custDataLst>
            </p:nvPr>
          </p:nvSpPr>
          <p:spPr>
            <a:xfrm>
              <a:off x="6945061" y="5038725"/>
              <a:ext cx="65340" cy="76201"/>
            </a:xfrm>
            <a:custGeom>
              <a:avLst/>
              <a:gdLst/>
              <a:ahLst/>
              <a:cxnLst/>
              <a:rect l="0" t="0" r="0" b="0"/>
              <a:pathLst>
                <a:path w="65340" h="76201">
                  <a:moveTo>
                    <a:pt x="65339" y="0"/>
                  </a:moveTo>
                  <a:lnTo>
                    <a:pt x="65339" y="0"/>
                  </a:lnTo>
                  <a:lnTo>
                    <a:pt x="51150" y="14189"/>
                  </a:lnTo>
                  <a:lnTo>
                    <a:pt x="45628" y="16890"/>
                  </a:lnTo>
                  <a:lnTo>
                    <a:pt x="38515" y="18623"/>
                  </a:lnTo>
                  <a:lnTo>
                    <a:pt x="22620" y="33228"/>
                  </a:lnTo>
                  <a:lnTo>
                    <a:pt x="19894" y="38757"/>
                  </a:lnTo>
                  <a:lnTo>
                    <a:pt x="19168" y="41713"/>
                  </a:lnTo>
                  <a:lnTo>
                    <a:pt x="17625" y="43684"/>
                  </a:lnTo>
                  <a:lnTo>
                    <a:pt x="13088" y="45873"/>
                  </a:lnTo>
                  <a:lnTo>
                    <a:pt x="11455" y="47515"/>
                  </a:lnTo>
                  <a:lnTo>
                    <a:pt x="9640" y="52163"/>
                  </a:lnTo>
                  <a:lnTo>
                    <a:pt x="8316" y="69969"/>
                  </a:lnTo>
                  <a:lnTo>
                    <a:pt x="7215" y="72047"/>
                  </a:lnTo>
                  <a:lnTo>
                    <a:pt x="5423" y="73431"/>
                  </a:lnTo>
                  <a:lnTo>
                    <a:pt x="0" y="75653"/>
                  </a:lnTo>
                  <a:lnTo>
                    <a:pt x="2080" y="75957"/>
                  </a:lnTo>
                  <a:lnTo>
                    <a:pt x="17714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4" name="SMARTInkShape-2291"/>
            <p:cNvSpPr/>
            <p:nvPr>
              <p:custDataLst>
                <p:tags r:id="rId10"/>
              </p:custDataLst>
            </p:nvPr>
          </p:nvSpPr>
          <p:spPr>
            <a:xfrm>
              <a:off x="7477129" y="4905506"/>
              <a:ext cx="314273" cy="171320"/>
            </a:xfrm>
            <a:custGeom>
              <a:avLst/>
              <a:gdLst/>
              <a:ahLst/>
              <a:cxnLst/>
              <a:rect l="0" t="0" r="0" b="0"/>
              <a:pathLst>
                <a:path w="314273" h="171320">
                  <a:moveTo>
                    <a:pt x="28571" y="152269"/>
                  </a:moveTo>
                  <a:lnTo>
                    <a:pt x="28571" y="152269"/>
                  </a:lnTo>
                  <a:lnTo>
                    <a:pt x="0" y="152269"/>
                  </a:lnTo>
                  <a:lnTo>
                    <a:pt x="5053" y="152269"/>
                  </a:lnTo>
                  <a:lnTo>
                    <a:pt x="6543" y="151211"/>
                  </a:lnTo>
                  <a:lnTo>
                    <a:pt x="7536" y="149447"/>
                  </a:lnTo>
                  <a:lnTo>
                    <a:pt x="8197" y="147213"/>
                  </a:lnTo>
                  <a:lnTo>
                    <a:pt x="9697" y="145724"/>
                  </a:lnTo>
                  <a:lnTo>
                    <a:pt x="19709" y="140510"/>
                  </a:lnTo>
                  <a:lnTo>
                    <a:pt x="25690" y="136459"/>
                  </a:lnTo>
                  <a:lnTo>
                    <a:pt x="35009" y="133121"/>
                  </a:lnTo>
                  <a:lnTo>
                    <a:pt x="78048" y="101431"/>
                  </a:lnTo>
                  <a:lnTo>
                    <a:pt x="121420" y="68660"/>
                  </a:lnTo>
                  <a:lnTo>
                    <a:pt x="135575" y="53648"/>
                  </a:lnTo>
                  <a:lnTo>
                    <a:pt x="152805" y="28619"/>
                  </a:lnTo>
                  <a:lnTo>
                    <a:pt x="160120" y="20835"/>
                  </a:lnTo>
                  <a:lnTo>
                    <a:pt x="161121" y="16948"/>
                  </a:lnTo>
                  <a:lnTo>
                    <a:pt x="161917" y="9433"/>
                  </a:lnTo>
                  <a:lnTo>
                    <a:pt x="156864" y="9405"/>
                  </a:lnTo>
                  <a:lnTo>
                    <a:pt x="155374" y="10459"/>
                  </a:lnTo>
                  <a:lnTo>
                    <a:pt x="154381" y="12221"/>
                  </a:lnTo>
                  <a:lnTo>
                    <a:pt x="153720" y="14454"/>
                  </a:lnTo>
                  <a:lnTo>
                    <a:pt x="145031" y="28692"/>
                  </a:lnTo>
                  <a:lnTo>
                    <a:pt x="144311" y="31784"/>
                  </a:lnTo>
                  <a:lnTo>
                    <a:pt x="135522" y="47516"/>
                  </a:lnTo>
                  <a:lnTo>
                    <a:pt x="134796" y="50683"/>
                  </a:lnTo>
                  <a:lnTo>
                    <a:pt x="125998" y="66546"/>
                  </a:lnTo>
                  <a:lnTo>
                    <a:pt x="125272" y="69721"/>
                  </a:lnTo>
                  <a:lnTo>
                    <a:pt x="116473" y="85594"/>
                  </a:lnTo>
                  <a:lnTo>
                    <a:pt x="114726" y="98294"/>
                  </a:lnTo>
                  <a:lnTo>
                    <a:pt x="115641" y="100411"/>
                  </a:lnTo>
                  <a:lnTo>
                    <a:pt x="117310" y="101822"/>
                  </a:lnTo>
                  <a:lnTo>
                    <a:pt x="122534" y="104086"/>
                  </a:lnTo>
                  <a:lnTo>
                    <a:pt x="128496" y="104479"/>
                  </a:lnTo>
                  <a:lnTo>
                    <a:pt x="134013" y="107393"/>
                  </a:lnTo>
                  <a:lnTo>
                    <a:pt x="141121" y="112831"/>
                  </a:lnTo>
                  <a:lnTo>
                    <a:pt x="147409" y="113773"/>
                  </a:lnTo>
                  <a:lnTo>
                    <a:pt x="153001" y="111170"/>
                  </a:lnTo>
                  <a:lnTo>
                    <a:pt x="155975" y="108995"/>
                  </a:lnTo>
                  <a:lnTo>
                    <a:pt x="170272" y="105933"/>
                  </a:lnTo>
                  <a:lnTo>
                    <a:pt x="182858" y="105026"/>
                  </a:lnTo>
                  <a:lnTo>
                    <a:pt x="189923" y="101991"/>
                  </a:lnTo>
                  <a:lnTo>
                    <a:pt x="207355" y="89478"/>
                  </a:lnTo>
                  <a:lnTo>
                    <a:pt x="217744" y="87320"/>
                  </a:lnTo>
                  <a:lnTo>
                    <a:pt x="229418" y="77894"/>
                  </a:lnTo>
                  <a:lnTo>
                    <a:pt x="247890" y="60382"/>
                  </a:lnTo>
                  <a:lnTo>
                    <a:pt x="295200" y="18945"/>
                  </a:lnTo>
                  <a:lnTo>
                    <a:pt x="301590" y="13639"/>
                  </a:lnTo>
                  <a:lnTo>
                    <a:pt x="307958" y="11281"/>
                  </a:lnTo>
                  <a:lnTo>
                    <a:pt x="310079" y="9594"/>
                  </a:lnTo>
                  <a:lnTo>
                    <a:pt x="314272" y="0"/>
                  </a:lnTo>
                  <a:lnTo>
                    <a:pt x="301060" y="13138"/>
                  </a:lnTo>
                  <a:lnTo>
                    <a:pt x="297844" y="19172"/>
                  </a:lnTo>
                  <a:lnTo>
                    <a:pt x="295355" y="25381"/>
                  </a:lnTo>
                  <a:lnTo>
                    <a:pt x="278067" y="50875"/>
                  </a:lnTo>
                  <a:lnTo>
                    <a:pt x="259103" y="68780"/>
                  </a:lnTo>
                  <a:lnTo>
                    <a:pt x="242609" y="92042"/>
                  </a:lnTo>
                  <a:lnTo>
                    <a:pt x="236185" y="111994"/>
                  </a:lnTo>
                  <a:lnTo>
                    <a:pt x="231969" y="119552"/>
                  </a:lnTo>
                  <a:lnTo>
                    <a:pt x="229263" y="133028"/>
                  </a:lnTo>
                  <a:lnTo>
                    <a:pt x="229040" y="136266"/>
                  </a:lnTo>
                  <a:lnTo>
                    <a:pt x="231615" y="142687"/>
                  </a:lnTo>
                  <a:lnTo>
                    <a:pt x="235229" y="149069"/>
                  </a:lnTo>
                  <a:lnTo>
                    <a:pt x="238323" y="158612"/>
                  </a:lnTo>
                  <a:lnTo>
                    <a:pt x="242797" y="164966"/>
                  </a:lnTo>
                  <a:lnTo>
                    <a:pt x="248313" y="168496"/>
                  </a:lnTo>
                  <a:lnTo>
                    <a:pt x="266696" y="1713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5" name="SMARTInkShape-2292"/>
            <p:cNvSpPr/>
            <p:nvPr>
              <p:custDataLst>
                <p:tags r:id="rId11"/>
              </p:custDataLst>
            </p:nvPr>
          </p:nvSpPr>
          <p:spPr>
            <a:xfrm>
              <a:off x="6096011" y="4810136"/>
              <a:ext cx="1962140" cy="476240"/>
            </a:xfrm>
            <a:custGeom>
              <a:avLst/>
              <a:gdLst/>
              <a:ahLst/>
              <a:cxnLst/>
              <a:rect l="0" t="0" r="0" b="0"/>
              <a:pathLst>
                <a:path w="1962140" h="476240">
                  <a:moveTo>
                    <a:pt x="57139" y="476239"/>
                  </a:moveTo>
                  <a:lnTo>
                    <a:pt x="57139" y="476239"/>
                  </a:lnTo>
                  <a:lnTo>
                    <a:pt x="43882" y="476239"/>
                  </a:lnTo>
                  <a:lnTo>
                    <a:pt x="41951" y="475181"/>
                  </a:lnTo>
                  <a:lnTo>
                    <a:pt x="40664" y="473417"/>
                  </a:lnTo>
                  <a:lnTo>
                    <a:pt x="39806" y="471183"/>
                  </a:lnTo>
                  <a:lnTo>
                    <a:pt x="38176" y="469694"/>
                  </a:lnTo>
                  <a:lnTo>
                    <a:pt x="27954" y="464480"/>
                  </a:lnTo>
                  <a:lnTo>
                    <a:pt x="20800" y="458630"/>
                  </a:lnTo>
                  <a:lnTo>
                    <a:pt x="10993" y="457315"/>
                  </a:lnTo>
                  <a:lnTo>
                    <a:pt x="1443" y="457200"/>
                  </a:lnTo>
                  <a:lnTo>
                    <a:pt x="958" y="456138"/>
                  </a:lnTo>
                  <a:lnTo>
                    <a:pt x="26" y="448057"/>
                  </a:lnTo>
                  <a:lnTo>
                    <a:pt x="0" y="452837"/>
                  </a:lnTo>
                  <a:lnTo>
                    <a:pt x="1054" y="454288"/>
                  </a:lnTo>
                  <a:lnTo>
                    <a:pt x="8191" y="456807"/>
                  </a:lnTo>
                  <a:lnTo>
                    <a:pt x="22655" y="457156"/>
                  </a:lnTo>
                  <a:lnTo>
                    <a:pt x="28760" y="459997"/>
                  </a:lnTo>
                  <a:lnTo>
                    <a:pt x="35001" y="463728"/>
                  </a:lnTo>
                  <a:lnTo>
                    <a:pt x="47631" y="466125"/>
                  </a:lnTo>
                  <a:lnTo>
                    <a:pt x="92622" y="466704"/>
                  </a:lnTo>
                  <a:lnTo>
                    <a:pt x="130213" y="474914"/>
                  </a:lnTo>
                  <a:lnTo>
                    <a:pt x="176469" y="467922"/>
                  </a:lnTo>
                  <a:lnTo>
                    <a:pt x="219726" y="466873"/>
                  </a:lnTo>
                  <a:lnTo>
                    <a:pt x="266776" y="466735"/>
                  </a:lnTo>
                  <a:lnTo>
                    <a:pt x="314325" y="466717"/>
                  </a:lnTo>
                  <a:lnTo>
                    <a:pt x="353474" y="466714"/>
                  </a:lnTo>
                  <a:lnTo>
                    <a:pt x="398053" y="463892"/>
                  </a:lnTo>
                  <a:lnTo>
                    <a:pt x="433670" y="459175"/>
                  </a:lnTo>
                  <a:lnTo>
                    <a:pt x="474915" y="457777"/>
                  </a:lnTo>
                  <a:lnTo>
                    <a:pt x="521721" y="457305"/>
                  </a:lnTo>
                  <a:lnTo>
                    <a:pt x="569144" y="457212"/>
                  </a:lnTo>
                  <a:lnTo>
                    <a:pt x="607719" y="457196"/>
                  </a:lnTo>
                  <a:lnTo>
                    <a:pt x="650075" y="457191"/>
                  </a:lnTo>
                  <a:lnTo>
                    <a:pt x="696726" y="457189"/>
                  </a:lnTo>
                  <a:lnTo>
                    <a:pt x="733832" y="457189"/>
                  </a:lnTo>
                  <a:lnTo>
                    <a:pt x="771637" y="457189"/>
                  </a:lnTo>
                  <a:lnTo>
                    <a:pt x="817283" y="462245"/>
                  </a:lnTo>
                  <a:lnTo>
                    <a:pt x="864477" y="465831"/>
                  </a:lnTo>
                  <a:lnTo>
                    <a:pt x="901952" y="466452"/>
                  </a:lnTo>
                  <a:lnTo>
                    <a:pt x="939867" y="466636"/>
                  </a:lnTo>
                  <a:lnTo>
                    <a:pt x="977911" y="466691"/>
                  </a:lnTo>
                  <a:lnTo>
                    <a:pt x="1015996" y="466707"/>
                  </a:lnTo>
                  <a:lnTo>
                    <a:pt x="1055149" y="466712"/>
                  </a:lnTo>
                  <a:lnTo>
                    <a:pt x="1098736" y="466714"/>
                  </a:lnTo>
                  <a:lnTo>
                    <a:pt x="1138933" y="466714"/>
                  </a:lnTo>
                  <a:lnTo>
                    <a:pt x="1178712" y="466714"/>
                  </a:lnTo>
                  <a:lnTo>
                    <a:pt x="1222483" y="466714"/>
                  </a:lnTo>
                  <a:lnTo>
                    <a:pt x="1262734" y="465656"/>
                  </a:lnTo>
                  <a:lnTo>
                    <a:pt x="1301471" y="460169"/>
                  </a:lnTo>
                  <a:lnTo>
                    <a:pt x="1339760" y="458072"/>
                  </a:lnTo>
                  <a:lnTo>
                    <a:pt x="1377915" y="457451"/>
                  </a:lnTo>
                  <a:lnTo>
                    <a:pt x="1416032" y="456208"/>
                  </a:lnTo>
                  <a:lnTo>
                    <a:pt x="1454137" y="450665"/>
                  </a:lnTo>
                  <a:lnTo>
                    <a:pt x="1491181" y="447495"/>
                  </a:lnTo>
                  <a:lnTo>
                    <a:pt x="1535499" y="440301"/>
                  </a:lnTo>
                  <a:lnTo>
                    <a:pt x="1579650" y="438566"/>
                  </a:lnTo>
                  <a:lnTo>
                    <a:pt x="1625491" y="431677"/>
                  </a:lnTo>
                  <a:lnTo>
                    <a:pt x="1669040" y="429219"/>
                  </a:lnTo>
                  <a:lnTo>
                    <a:pt x="1713037" y="428734"/>
                  </a:lnTo>
                  <a:lnTo>
                    <a:pt x="1752302" y="428638"/>
                  </a:lnTo>
                  <a:lnTo>
                    <a:pt x="1790632" y="425797"/>
                  </a:lnTo>
                  <a:lnTo>
                    <a:pt x="1837473" y="419678"/>
                  </a:lnTo>
                  <a:lnTo>
                    <a:pt x="1882715" y="419123"/>
                  </a:lnTo>
                  <a:lnTo>
                    <a:pt x="1924039" y="419089"/>
                  </a:lnTo>
                  <a:lnTo>
                    <a:pt x="1915838" y="419089"/>
                  </a:lnTo>
                  <a:lnTo>
                    <a:pt x="1915396" y="418031"/>
                  </a:lnTo>
                  <a:lnTo>
                    <a:pt x="1914514" y="370819"/>
                  </a:lnTo>
                  <a:lnTo>
                    <a:pt x="1914514" y="367859"/>
                  </a:lnTo>
                  <a:lnTo>
                    <a:pt x="1924215" y="337396"/>
                  </a:lnTo>
                  <a:lnTo>
                    <a:pt x="1930323" y="326210"/>
                  </a:lnTo>
                  <a:lnTo>
                    <a:pt x="1936196" y="288328"/>
                  </a:lnTo>
                  <a:lnTo>
                    <a:pt x="1940026" y="279482"/>
                  </a:lnTo>
                  <a:lnTo>
                    <a:pt x="1945733" y="237934"/>
                  </a:lnTo>
                  <a:lnTo>
                    <a:pt x="1950575" y="219010"/>
                  </a:lnTo>
                  <a:lnTo>
                    <a:pt x="1952535" y="176904"/>
                  </a:lnTo>
                  <a:lnTo>
                    <a:pt x="1952610" y="132011"/>
                  </a:lnTo>
                  <a:lnTo>
                    <a:pt x="1961748" y="87448"/>
                  </a:lnTo>
                  <a:lnTo>
                    <a:pt x="1962135" y="40401"/>
                  </a:lnTo>
                  <a:lnTo>
                    <a:pt x="1962139" y="0"/>
                  </a:lnTo>
                  <a:lnTo>
                    <a:pt x="1962139" y="9122"/>
                  </a:lnTo>
                  <a:lnTo>
                    <a:pt x="1953938" y="17681"/>
                  </a:lnTo>
                  <a:lnTo>
                    <a:pt x="1952648" y="28137"/>
                  </a:lnTo>
                  <a:lnTo>
                    <a:pt x="1947568" y="28437"/>
                  </a:lnTo>
                  <a:lnTo>
                    <a:pt x="1946075" y="29538"/>
                  </a:lnTo>
                  <a:lnTo>
                    <a:pt x="1943205" y="37693"/>
                  </a:lnTo>
                  <a:lnTo>
                    <a:pt x="1951300" y="38054"/>
                  </a:lnTo>
                  <a:lnTo>
                    <a:pt x="1952030" y="40896"/>
                  </a:lnTo>
                  <a:lnTo>
                    <a:pt x="1952614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6" name="SMARTInkShape-2293"/>
            <p:cNvSpPr/>
            <p:nvPr>
              <p:custDataLst>
                <p:tags r:id="rId12"/>
              </p:custDataLst>
            </p:nvPr>
          </p:nvSpPr>
          <p:spPr>
            <a:xfrm>
              <a:off x="7058456" y="4981575"/>
              <a:ext cx="142445" cy="28576"/>
            </a:xfrm>
            <a:custGeom>
              <a:avLst/>
              <a:gdLst/>
              <a:ahLst/>
              <a:cxnLst/>
              <a:rect l="0" t="0" r="0" b="0"/>
              <a:pathLst>
                <a:path w="142445" h="28576">
                  <a:moveTo>
                    <a:pt x="47194" y="28575"/>
                  </a:moveTo>
                  <a:lnTo>
                    <a:pt x="47194" y="28575"/>
                  </a:lnTo>
                  <a:lnTo>
                    <a:pt x="38994" y="28575"/>
                  </a:lnTo>
                  <a:lnTo>
                    <a:pt x="30327" y="22030"/>
                  </a:lnTo>
                  <a:lnTo>
                    <a:pt x="20370" y="19442"/>
                  </a:lnTo>
                  <a:lnTo>
                    <a:pt x="10571" y="10883"/>
                  </a:lnTo>
                  <a:lnTo>
                    <a:pt x="0" y="9561"/>
                  </a:lnTo>
                  <a:lnTo>
                    <a:pt x="43337" y="9525"/>
                  </a:lnTo>
                  <a:lnTo>
                    <a:pt x="86362" y="9525"/>
                  </a:lnTo>
                  <a:lnTo>
                    <a:pt x="133343" y="883"/>
                  </a:lnTo>
                  <a:lnTo>
                    <a:pt x="14244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7" name="SMARTInkShape-2294"/>
            <p:cNvSpPr/>
            <p:nvPr>
              <p:custDataLst>
                <p:tags r:id="rId13"/>
              </p:custDataLst>
            </p:nvPr>
          </p:nvSpPr>
          <p:spPr>
            <a:xfrm>
              <a:off x="6800886" y="4972177"/>
              <a:ext cx="133315" cy="28449"/>
            </a:xfrm>
            <a:custGeom>
              <a:avLst/>
              <a:gdLst/>
              <a:ahLst/>
              <a:cxnLst/>
              <a:rect l="0" t="0" r="0" b="0"/>
              <a:pathLst>
                <a:path w="133315" h="28449">
                  <a:moveTo>
                    <a:pt x="47589" y="28448"/>
                  </a:moveTo>
                  <a:lnTo>
                    <a:pt x="47589" y="28448"/>
                  </a:lnTo>
                  <a:lnTo>
                    <a:pt x="23909" y="4768"/>
                  </a:lnTo>
                  <a:lnTo>
                    <a:pt x="18367" y="2048"/>
                  </a:lnTo>
                  <a:lnTo>
                    <a:pt x="10009" y="0"/>
                  </a:lnTo>
                  <a:lnTo>
                    <a:pt x="84" y="9283"/>
                  </a:lnTo>
                  <a:lnTo>
                    <a:pt x="0" y="14421"/>
                  </a:lnTo>
                  <a:lnTo>
                    <a:pt x="1047" y="15922"/>
                  </a:lnTo>
                  <a:lnTo>
                    <a:pt x="2802" y="16922"/>
                  </a:lnTo>
                  <a:lnTo>
                    <a:pt x="13224" y="18528"/>
                  </a:lnTo>
                  <a:lnTo>
                    <a:pt x="50110" y="19959"/>
                  </a:lnTo>
                  <a:lnTo>
                    <a:pt x="64446" y="25462"/>
                  </a:lnTo>
                  <a:lnTo>
                    <a:pt x="107304" y="28186"/>
                  </a:lnTo>
                  <a:lnTo>
                    <a:pt x="133314" y="284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8" name="SMARTInkShape-2295"/>
            <p:cNvSpPr/>
            <p:nvPr>
              <p:custDataLst>
                <p:tags r:id="rId14"/>
              </p:custDataLst>
            </p:nvPr>
          </p:nvSpPr>
          <p:spPr>
            <a:xfrm>
              <a:off x="7348191" y="4734092"/>
              <a:ext cx="214608" cy="266486"/>
            </a:xfrm>
            <a:custGeom>
              <a:avLst/>
              <a:gdLst/>
              <a:ahLst/>
              <a:cxnLst/>
              <a:rect l="0" t="0" r="0" b="0"/>
              <a:pathLst>
                <a:path w="214608" h="266486">
                  <a:moveTo>
                    <a:pt x="138459" y="95083"/>
                  </a:moveTo>
                  <a:lnTo>
                    <a:pt x="138459" y="95083"/>
                  </a:lnTo>
                  <a:lnTo>
                    <a:pt x="138459" y="90026"/>
                  </a:lnTo>
                  <a:lnTo>
                    <a:pt x="137401" y="88537"/>
                  </a:lnTo>
                  <a:lnTo>
                    <a:pt x="135637" y="87544"/>
                  </a:lnTo>
                  <a:lnTo>
                    <a:pt x="133403" y="86882"/>
                  </a:lnTo>
                  <a:lnTo>
                    <a:pt x="131912" y="85382"/>
                  </a:lnTo>
                  <a:lnTo>
                    <a:pt x="128968" y="76160"/>
                  </a:lnTo>
                  <a:lnTo>
                    <a:pt x="128934" y="66518"/>
                  </a:lnTo>
                  <a:lnTo>
                    <a:pt x="123878" y="66511"/>
                  </a:lnTo>
                  <a:lnTo>
                    <a:pt x="122387" y="67568"/>
                  </a:lnTo>
                  <a:lnTo>
                    <a:pt x="121394" y="69331"/>
                  </a:lnTo>
                  <a:lnTo>
                    <a:pt x="120733" y="71565"/>
                  </a:lnTo>
                  <a:lnTo>
                    <a:pt x="114744" y="79766"/>
                  </a:lnTo>
                  <a:lnTo>
                    <a:pt x="109221" y="82984"/>
                  </a:lnTo>
                  <a:lnTo>
                    <a:pt x="106267" y="83842"/>
                  </a:lnTo>
                  <a:lnTo>
                    <a:pt x="100163" y="90440"/>
                  </a:lnTo>
                  <a:lnTo>
                    <a:pt x="60404" y="134953"/>
                  </a:lnTo>
                  <a:lnTo>
                    <a:pt x="31948" y="168542"/>
                  </a:lnTo>
                  <a:lnTo>
                    <a:pt x="9427" y="211524"/>
                  </a:lnTo>
                  <a:lnTo>
                    <a:pt x="5329" y="224011"/>
                  </a:lnTo>
                  <a:lnTo>
                    <a:pt x="621" y="231054"/>
                  </a:lnTo>
                  <a:lnTo>
                    <a:pt x="0" y="234414"/>
                  </a:lnTo>
                  <a:lnTo>
                    <a:pt x="645" y="237712"/>
                  </a:lnTo>
                  <a:lnTo>
                    <a:pt x="3125" y="244199"/>
                  </a:lnTo>
                  <a:lnTo>
                    <a:pt x="5580" y="253800"/>
                  </a:lnTo>
                  <a:lnTo>
                    <a:pt x="9904" y="260169"/>
                  </a:lnTo>
                  <a:lnTo>
                    <a:pt x="15354" y="263705"/>
                  </a:lnTo>
                  <a:lnTo>
                    <a:pt x="27476" y="265975"/>
                  </a:lnTo>
                  <a:lnTo>
                    <a:pt x="46396" y="266485"/>
                  </a:lnTo>
                  <a:lnTo>
                    <a:pt x="91083" y="247233"/>
                  </a:lnTo>
                  <a:lnTo>
                    <a:pt x="111227" y="234734"/>
                  </a:lnTo>
                  <a:lnTo>
                    <a:pt x="154863" y="197622"/>
                  </a:lnTo>
                  <a:lnTo>
                    <a:pt x="166250" y="177323"/>
                  </a:lnTo>
                  <a:lnTo>
                    <a:pt x="179148" y="154022"/>
                  </a:lnTo>
                  <a:lnTo>
                    <a:pt x="207903" y="107888"/>
                  </a:lnTo>
                  <a:lnTo>
                    <a:pt x="212658" y="88764"/>
                  </a:lnTo>
                  <a:lnTo>
                    <a:pt x="214542" y="45343"/>
                  </a:lnTo>
                  <a:lnTo>
                    <a:pt x="214607" y="36640"/>
                  </a:lnTo>
                  <a:lnTo>
                    <a:pt x="211813" y="29245"/>
                  </a:lnTo>
                  <a:lnTo>
                    <a:pt x="192267" y="6232"/>
                  </a:lnTo>
                  <a:lnTo>
                    <a:pt x="186010" y="2677"/>
                  </a:lnTo>
                  <a:lnTo>
                    <a:pt x="173369" y="395"/>
                  </a:lnTo>
                  <a:lnTo>
                    <a:pt x="163855" y="0"/>
                  </a:lnTo>
                  <a:lnTo>
                    <a:pt x="157507" y="2729"/>
                  </a:lnTo>
                  <a:lnTo>
                    <a:pt x="135087" y="17148"/>
                  </a:lnTo>
                  <a:lnTo>
                    <a:pt x="101769" y="60368"/>
                  </a:lnTo>
                  <a:lnTo>
                    <a:pt x="78536" y="106229"/>
                  </a:lnTo>
                  <a:lnTo>
                    <a:pt x="54773" y="152447"/>
                  </a:lnTo>
                  <a:lnTo>
                    <a:pt x="38185" y="199886"/>
                  </a:lnTo>
                  <a:lnTo>
                    <a:pt x="33684" y="2379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9" name="SMARTInkShape-2296"/>
            <p:cNvSpPr/>
            <p:nvPr>
              <p:custDataLst>
                <p:tags r:id="rId15"/>
              </p:custDataLst>
            </p:nvPr>
          </p:nvSpPr>
          <p:spPr>
            <a:xfrm>
              <a:off x="6800860" y="4848235"/>
              <a:ext cx="152379" cy="257166"/>
            </a:xfrm>
            <a:custGeom>
              <a:avLst/>
              <a:gdLst/>
              <a:ahLst/>
              <a:cxnLst/>
              <a:rect l="0" t="0" r="0" b="0"/>
              <a:pathLst>
                <a:path w="152379" h="257166">
                  <a:moveTo>
                    <a:pt x="19040" y="57140"/>
                  </a:moveTo>
                  <a:lnTo>
                    <a:pt x="19040" y="57140"/>
                  </a:lnTo>
                  <a:lnTo>
                    <a:pt x="10840" y="57140"/>
                  </a:lnTo>
                  <a:lnTo>
                    <a:pt x="10398" y="56082"/>
                  </a:lnTo>
                  <a:lnTo>
                    <a:pt x="9631" y="48939"/>
                  </a:lnTo>
                  <a:lnTo>
                    <a:pt x="6744" y="48203"/>
                  </a:lnTo>
                  <a:lnTo>
                    <a:pt x="4493" y="48007"/>
                  </a:lnTo>
                  <a:lnTo>
                    <a:pt x="2992" y="46819"/>
                  </a:lnTo>
                  <a:lnTo>
                    <a:pt x="385" y="39448"/>
                  </a:lnTo>
                  <a:lnTo>
                    <a:pt x="0" y="28992"/>
                  </a:lnTo>
                  <a:lnTo>
                    <a:pt x="9400" y="19159"/>
                  </a:lnTo>
                  <a:lnTo>
                    <a:pt x="22761" y="19051"/>
                  </a:lnTo>
                  <a:lnTo>
                    <a:pt x="28808" y="16223"/>
                  </a:lnTo>
                  <a:lnTo>
                    <a:pt x="35024" y="12496"/>
                  </a:lnTo>
                  <a:lnTo>
                    <a:pt x="47636" y="10104"/>
                  </a:lnTo>
                  <a:lnTo>
                    <a:pt x="92666" y="9531"/>
                  </a:lnTo>
                  <a:lnTo>
                    <a:pt x="96700" y="9525"/>
                  </a:lnTo>
                  <a:lnTo>
                    <a:pt x="104002" y="6698"/>
                  </a:lnTo>
                  <a:lnTo>
                    <a:pt x="107432" y="4462"/>
                  </a:lnTo>
                  <a:lnTo>
                    <a:pt x="122371" y="1315"/>
                  </a:lnTo>
                  <a:lnTo>
                    <a:pt x="150865" y="0"/>
                  </a:lnTo>
                  <a:lnTo>
                    <a:pt x="151374" y="1055"/>
                  </a:lnTo>
                  <a:lnTo>
                    <a:pt x="152378" y="17600"/>
                  </a:lnTo>
                  <a:lnTo>
                    <a:pt x="145842" y="26360"/>
                  </a:lnTo>
                  <a:lnTo>
                    <a:pt x="135522" y="51071"/>
                  </a:lnTo>
                  <a:lnTo>
                    <a:pt x="129724" y="59029"/>
                  </a:lnTo>
                  <a:lnTo>
                    <a:pt x="106693" y="78843"/>
                  </a:lnTo>
                  <a:lnTo>
                    <a:pt x="76240" y="125870"/>
                  </a:lnTo>
                  <a:lnTo>
                    <a:pt x="51850" y="168149"/>
                  </a:lnTo>
                  <a:lnTo>
                    <a:pt x="45630" y="188272"/>
                  </a:lnTo>
                  <a:lnTo>
                    <a:pt x="43117" y="192186"/>
                  </a:lnTo>
                  <a:lnTo>
                    <a:pt x="39579" y="207809"/>
                  </a:lnTo>
                  <a:lnTo>
                    <a:pt x="38090" y="257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60" name="SMARTInkShape-2297"/>
            <p:cNvSpPr/>
            <p:nvPr>
              <p:custDataLst>
                <p:tags r:id="rId16"/>
              </p:custDataLst>
            </p:nvPr>
          </p:nvSpPr>
          <p:spPr>
            <a:xfrm>
              <a:off x="5886502" y="4953000"/>
              <a:ext cx="123774" cy="314326"/>
            </a:xfrm>
            <a:custGeom>
              <a:avLst/>
              <a:gdLst/>
              <a:ahLst/>
              <a:cxnLst/>
              <a:rect l="0" t="0" r="0" b="0"/>
              <a:pathLst>
                <a:path w="123774" h="314326">
                  <a:moveTo>
                    <a:pt x="28523" y="19050"/>
                  </a:moveTo>
                  <a:lnTo>
                    <a:pt x="28523" y="19050"/>
                  </a:lnTo>
                  <a:lnTo>
                    <a:pt x="28523" y="13994"/>
                  </a:lnTo>
                  <a:lnTo>
                    <a:pt x="29581" y="12505"/>
                  </a:lnTo>
                  <a:lnTo>
                    <a:pt x="31345" y="11511"/>
                  </a:lnTo>
                  <a:lnTo>
                    <a:pt x="37932" y="9559"/>
                  </a:lnTo>
                  <a:lnTo>
                    <a:pt x="38038" y="1327"/>
                  </a:lnTo>
                  <a:lnTo>
                    <a:pt x="36983" y="885"/>
                  </a:lnTo>
                  <a:lnTo>
                    <a:pt x="20325" y="0"/>
                  </a:lnTo>
                  <a:lnTo>
                    <a:pt x="19883" y="1058"/>
                  </a:lnTo>
                  <a:lnTo>
                    <a:pt x="19032" y="14189"/>
                  </a:lnTo>
                  <a:lnTo>
                    <a:pt x="17962" y="15810"/>
                  </a:lnTo>
                  <a:lnTo>
                    <a:pt x="16191" y="16890"/>
                  </a:lnTo>
                  <a:lnTo>
                    <a:pt x="13952" y="17609"/>
                  </a:lnTo>
                  <a:lnTo>
                    <a:pt x="12459" y="19148"/>
                  </a:lnTo>
                  <a:lnTo>
                    <a:pt x="10800" y="23680"/>
                  </a:lnTo>
                  <a:lnTo>
                    <a:pt x="9489" y="68926"/>
                  </a:lnTo>
                  <a:lnTo>
                    <a:pt x="8417" y="98721"/>
                  </a:lnTo>
                  <a:lnTo>
                    <a:pt x="831" y="136551"/>
                  </a:lnTo>
                  <a:lnTo>
                    <a:pt x="0" y="180977"/>
                  </a:lnTo>
                  <a:lnTo>
                    <a:pt x="1029" y="193676"/>
                  </a:lnTo>
                  <a:lnTo>
                    <a:pt x="11709" y="238125"/>
                  </a:lnTo>
                  <a:lnTo>
                    <a:pt x="17558" y="258468"/>
                  </a:lnTo>
                  <a:lnTo>
                    <a:pt x="19772" y="272678"/>
                  </a:lnTo>
                  <a:lnTo>
                    <a:pt x="26481" y="285677"/>
                  </a:lnTo>
                  <a:lnTo>
                    <a:pt x="27161" y="288876"/>
                  </a:lnTo>
                  <a:lnTo>
                    <a:pt x="33176" y="298436"/>
                  </a:lnTo>
                  <a:lnTo>
                    <a:pt x="38705" y="301971"/>
                  </a:lnTo>
                  <a:lnTo>
                    <a:pt x="41661" y="302914"/>
                  </a:lnTo>
                  <a:lnTo>
                    <a:pt x="43632" y="304601"/>
                  </a:lnTo>
                  <a:lnTo>
                    <a:pt x="45821" y="309298"/>
                  </a:lnTo>
                  <a:lnTo>
                    <a:pt x="47463" y="310973"/>
                  </a:lnTo>
                  <a:lnTo>
                    <a:pt x="55621" y="313884"/>
                  </a:lnTo>
                  <a:lnTo>
                    <a:pt x="76032" y="314325"/>
                  </a:lnTo>
                  <a:lnTo>
                    <a:pt x="76148" y="304834"/>
                  </a:lnTo>
                  <a:lnTo>
                    <a:pt x="85639" y="295309"/>
                  </a:lnTo>
                  <a:lnTo>
                    <a:pt x="123773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62" name="SMARTInkShape-2298"/>
          <p:cNvSpPr/>
          <p:nvPr>
            <p:custDataLst>
              <p:tags r:id="rId6"/>
            </p:custDataLst>
          </p:nvPr>
        </p:nvSpPr>
        <p:spPr>
          <a:xfrm>
            <a:off x="2638438" y="2381654"/>
            <a:ext cx="342888" cy="275381"/>
          </a:xfrm>
          <a:custGeom>
            <a:avLst/>
            <a:gdLst/>
            <a:ahLst/>
            <a:cxnLst/>
            <a:rect l="0" t="0" r="0" b="0"/>
            <a:pathLst>
              <a:path w="342888" h="275381">
                <a:moveTo>
                  <a:pt x="85712" y="28171"/>
                </a:moveTo>
                <a:lnTo>
                  <a:pt x="85712" y="28171"/>
                </a:lnTo>
                <a:lnTo>
                  <a:pt x="85712" y="0"/>
                </a:lnTo>
                <a:lnTo>
                  <a:pt x="85712" y="4772"/>
                </a:lnTo>
                <a:lnTo>
                  <a:pt x="84654" y="6222"/>
                </a:lnTo>
                <a:lnTo>
                  <a:pt x="80656" y="7833"/>
                </a:lnTo>
                <a:lnTo>
                  <a:pt x="79166" y="9320"/>
                </a:lnTo>
                <a:lnTo>
                  <a:pt x="75391" y="18746"/>
                </a:lnTo>
                <a:lnTo>
                  <a:pt x="69718" y="25966"/>
                </a:lnTo>
                <a:lnTo>
                  <a:pt x="54956" y="68521"/>
                </a:lnTo>
                <a:lnTo>
                  <a:pt x="34785" y="110853"/>
                </a:lnTo>
                <a:lnTo>
                  <a:pt x="22380" y="155179"/>
                </a:lnTo>
                <a:lnTo>
                  <a:pt x="14421" y="186922"/>
                </a:lnTo>
                <a:lnTo>
                  <a:pt x="1742" y="219965"/>
                </a:lnTo>
                <a:lnTo>
                  <a:pt x="0" y="259931"/>
                </a:lnTo>
                <a:lnTo>
                  <a:pt x="1054" y="262053"/>
                </a:lnTo>
                <a:lnTo>
                  <a:pt x="2815" y="263467"/>
                </a:lnTo>
                <a:lnTo>
                  <a:pt x="7594" y="266097"/>
                </a:lnTo>
                <a:lnTo>
                  <a:pt x="16235" y="272470"/>
                </a:lnTo>
                <a:lnTo>
                  <a:pt x="25497" y="274828"/>
                </a:lnTo>
                <a:lnTo>
                  <a:pt x="31786" y="275380"/>
                </a:lnTo>
                <a:lnTo>
                  <a:pt x="38109" y="272803"/>
                </a:lnTo>
                <a:lnTo>
                  <a:pt x="41277" y="270634"/>
                </a:lnTo>
                <a:lnTo>
                  <a:pt x="55848" y="267581"/>
                </a:lnTo>
                <a:lnTo>
                  <a:pt x="88822" y="265313"/>
                </a:lnTo>
                <a:lnTo>
                  <a:pt x="106944" y="258772"/>
                </a:lnTo>
                <a:lnTo>
                  <a:pt x="135515" y="254125"/>
                </a:lnTo>
                <a:lnTo>
                  <a:pt x="153033" y="249284"/>
                </a:lnTo>
                <a:lnTo>
                  <a:pt x="198083" y="239886"/>
                </a:lnTo>
                <a:lnTo>
                  <a:pt x="239113" y="230401"/>
                </a:lnTo>
                <a:lnTo>
                  <a:pt x="279232" y="215657"/>
                </a:lnTo>
                <a:lnTo>
                  <a:pt x="322552" y="197732"/>
                </a:lnTo>
                <a:lnTo>
                  <a:pt x="342887" y="190096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63" name="SMARTInkShape-2299"/>
          <p:cNvSpPr/>
          <p:nvPr>
            <p:custDataLst>
              <p:tags r:id="rId7"/>
            </p:custDataLst>
          </p:nvPr>
        </p:nvSpPr>
        <p:spPr>
          <a:xfrm>
            <a:off x="4486275" y="2162190"/>
            <a:ext cx="400051" cy="371382"/>
          </a:xfrm>
          <a:custGeom>
            <a:avLst/>
            <a:gdLst/>
            <a:ahLst/>
            <a:cxnLst/>
            <a:rect l="0" t="0" r="0" b="0"/>
            <a:pathLst>
              <a:path w="400051" h="371382">
                <a:moveTo>
                  <a:pt x="19050" y="352410"/>
                </a:moveTo>
                <a:lnTo>
                  <a:pt x="19050" y="352410"/>
                </a:lnTo>
                <a:lnTo>
                  <a:pt x="117" y="352410"/>
                </a:lnTo>
                <a:lnTo>
                  <a:pt x="0" y="342920"/>
                </a:lnTo>
                <a:lnTo>
                  <a:pt x="0" y="351089"/>
                </a:lnTo>
                <a:lnTo>
                  <a:pt x="1058" y="351529"/>
                </a:lnTo>
                <a:lnTo>
                  <a:pt x="5056" y="352019"/>
                </a:lnTo>
                <a:lnTo>
                  <a:pt x="10361" y="355058"/>
                </a:lnTo>
                <a:lnTo>
                  <a:pt x="17333" y="360577"/>
                </a:lnTo>
                <a:lnTo>
                  <a:pt x="26315" y="362725"/>
                </a:lnTo>
                <a:lnTo>
                  <a:pt x="36254" y="368402"/>
                </a:lnTo>
                <a:lnTo>
                  <a:pt x="80375" y="371381"/>
                </a:lnTo>
                <a:lnTo>
                  <a:pt x="98721" y="370378"/>
                </a:lnTo>
                <a:lnTo>
                  <a:pt x="135353" y="362522"/>
                </a:lnTo>
                <a:lnTo>
                  <a:pt x="146940" y="361138"/>
                </a:lnTo>
                <a:lnTo>
                  <a:pt x="190552" y="350192"/>
                </a:lnTo>
                <a:lnTo>
                  <a:pt x="218244" y="340704"/>
                </a:lnTo>
                <a:lnTo>
                  <a:pt x="221696" y="338256"/>
                </a:lnTo>
                <a:lnTo>
                  <a:pt x="263254" y="324802"/>
                </a:lnTo>
                <a:lnTo>
                  <a:pt x="283857" y="323873"/>
                </a:lnTo>
                <a:lnTo>
                  <a:pt x="295144" y="314426"/>
                </a:lnTo>
                <a:lnTo>
                  <a:pt x="295264" y="306119"/>
                </a:lnTo>
                <a:lnTo>
                  <a:pt x="288727" y="297444"/>
                </a:lnTo>
                <a:lnTo>
                  <a:pt x="286632" y="288616"/>
                </a:lnTo>
                <a:lnTo>
                  <a:pt x="285757" y="243203"/>
                </a:lnTo>
                <a:lnTo>
                  <a:pt x="286810" y="225038"/>
                </a:lnTo>
                <a:lnTo>
                  <a:pt x="302225" y="180938"/>
                </a:lnTo>
                <a:lnTo>
                  <a:pt x="306860" y="161904"/>
                </a:lnTo>
                <a:lnTo>
                  <a:pt x="327146" y="114315"/>
                </a:lnTo>
                <a:lnTo>
                  <a:pt x="346086" y="70883"/>
                </a:lnTo>
                <a:lnTo>
                  <a:pt x="350546" y="56152"/>
                </a:lnTo>
                <a:lnTo>
                  <a:pt x="352403" y="9710"/>
                </a:lnTo>
                <a:lnTo>
                  <a:pt x="352425" y="0"/>
                </a:lnTo>
                <a:lnTo>
                  <a:pt x="352425" y="5046"/>
                </a:lnTo>
                <a:lnTo>
                  <a:pt x="355247" y="10348"/>
                </a:lnTo>
                <a:lnTo>
                  <a:pt x="358970" y="16233"/>
                </a:lnTo>
                <a:lnTo>
                  <a:pt x="360626" y="22375"/>
                </a:lnTo>
                <a:lnTo>
                  <a:pt x="362126" y="24437"/>
                </a:lnTo>
                <a:lnTo>
                  <a:pt x="364184" y="25811"/>
                </a:lnTo>
                <a:lnTo>
                  <a:pt x="366614" y="26728"/>
                </a:lnTo>
                <a:lnTo>
                  <a:pt x="368235" y="28397"/>
                </a:lnTo>
                <a:lnTo>
                  <a:pt x="373657" y="38680"/>
                </a:lnTo>
                <a:lnTo>
                  <a:pt x="377737" y="44700"/>
                </a:lnTo>
                <a:lnTo>
                  <a:pt x="381091" y="54038"/>
                </a:lnTo>
                <a:lnTo>
                  <a:pt x="400050" y="7618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200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Презентация PowerPoint</vt:lpstr>
      <vt:lpstr>Презентация PowerPoint</vt:lpstr>
      <vt:lpstr>Графическая обработка эксперимента</vt:lpstr>
      <vt:lpstr>Вычисление размеров малых тел</vt:lpstr>
      <vt:lpstr>С барометром вниз–вверх (псевдоэксперимент)</vt:lpstr>
      <vt:lpstr>Амперметр – омметр (псевдоэксперимент)</vt:lpstr>
      <vt:lpstr>Амперметр – омметр (псевдоэксперимент)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Электроприборы (идеальные)</dc:title>
  <dc:creator>Denis Romanenko</dc:creator>
  <cp:lastModifiedBy>Конференц-зал</cp:lastModifiedBy>
  <cp:revision>49</cp:revision>
  <cp:lastPrinted>2018-04-07T06:56:50Z</cp:lastPrinted>
  <dcterms:created xsi:type="dcterms:W3CDTF">2018-04-06T20:12:27Z</dcterms:created>
  <dcterms:modified xsi:type="dcterms:W3CDTF">2023-10-06T09:29:02Z</dcterms:modified>
</cp:coreProperties>
</file>