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56" r:id="rId4"/>
    <p:sldId id="269" r:id="rId5"/>
    <p:sldId id="267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Армеева" userId="afd7773e2a04e8b4" providerId="LiveId" clId="{081ABA20-AE51-4182-AA4C-BCE374954206}"/>
    <pc:docChg chg="custSel addSld delSld modSld sldOrd">
      <pc:chgData name="Елена Армеева" userId="afd7773e2a04e8b4" providerId="LiveId" clId="{081ABA20-AE51-4182-AA4C-BCE374954206}" dt="2023-10-02T19:44:57.553" v="96" actId="2890"/>
      <pc:docMkLst>
        <pc:docMk/>
      </pc:docMkLst>
      <pc:sldChg chg="addSp delSp modSp mod">
        <pc:chgData name="Елена Армеева" userId="afd7773e2a04e8b4" providerId="LiveId" clId="{081ABA20-AE51-4182-AA4C-BCE374954206}" dt="2023-10-02T18:47:37.997" v="62" actId="21"/>
        <pc:sldMkLst>
          <pc:docMk/>
          <pc:sldMk cId="155342798" sldId="256"/>
        </pc:sldMkLst>
        <pc:spChg chg="add del mod">
          <ac:chgData name="Елена Армеева" userId="afd7773e2a04e8b4" providerId="LiveId" clId="{081ABA20-AE51-4182-AA4C-BCE374954206}" dt="2023-10-02T18:16:07.130" v="33" actId="22"/>
          <ac:spMkLst>
            <pc:docMk/>
            <pc:sldMk cId="155342798" sldId="256"/>
            <ac:spMk id="3" creationId="{8814BBF2-D7DB-854F-7ADF-EE46A991E001}"/>
          </ac:spMkLst>
        </pc:spChg>
        <pc:spChg chg="mod">
          <ac:chgData name="Елена Армеева" userId="afd7773e2a04e8b4" providerId="LiveId" clId="{081ABA20-AE51-4182-AA4C-BCE374954206}" dt="2023-10-02T18:12:26.855" v="9" actId="21"/>
          <ac:spMkLst>
            <pc:docMk/>
            <pc:sldMk cId="155342798" sldId="256"/>
            <ac:spMk id="4" creationId="{1008CC8E-5B71-EC9E-C0CA-68768B22D2B7}"/>
          </ac:spMkLst>
        </pc:spChg>
        <pc:spChg chg="add del mod">
          <ac:chgData name="Елена Армеева" userId="afd7773e2a04e8b4" providerId="LiveId" clId="{081ABA20-AE51-4182-AA4C-BCE374954206}" dt="2023-10-02T18:47:37.997" v="62" actId="21"/>
          <ac:spMkLst>
            <pc:docMk/>
            <pc:sldMk cId="155342798" sldId="256"/>
            <ac:spMk id="10" creationId="{90470FBB-AEE3-9195-B90F-811774A9E4F8}"/>
          </ac:spMkLst>
        </pc:spChg>
        <pc:picChg chg="add mod">
          <ac:chgData name="Елена Армеева" userId="afd7773e2a04e8b4" providerId="LiveId" clId="{081ABA20-AE51-4182-AA4C-BCE374954206}" dt="2023-10-02T18:15:48.397" v="32" actId="14100"/>
          <ac:picMkLst>
            <pc:docMk/>
            <pc:sldMk cId="155342798" sldId="256"/>
            <ac:picMk id="6" creationId="{6775C8BB-C79F-08C9-B3D5-BB850284F16C}"/>
          </ac:picMkLst>
        </pc:picChg>
        <pc:picChg chg="del">
          <ac:chgData name="Елена Армеева" userId="afd7773e2a04e8b4" providerId="LiveId" clId="{081ABA20-AE51-4182-AA4C-BCE374954206}" dt="2023-10-02T18:12:28.700" v="10" actId="21"/>
          <ac:picMkLst>
            <pc:docMk/>
            <pc:sldMk cId="155342798" sldId="256"/>
            <ac:picMk id="8" creationId="{4A0AD31A-23F5-7398-FF11-1BDA3EB5D6FB}"/>
          </ac:picMkLst>
        </pc:picChg>
        <pc:picChg chg="add mod ord modCrop">
          <ac:chgData name="Елена Армеева" userId="afd7773e2a04e8b4" providerId="LiveId" clId="{081ABA20-AE51-4182-AA4C-BCE374954206}" dt="2023-10-02T18:47:33.184" v="61" actId="732"/>
          <ac:picMkLst>
            <pc:docMk/>
            <pc:sldMk cId="155342798" sldId="256"/>
            <ac:picMk id="9" creationId="{EBC242B9-17F2-F6C8-A1A7-54A570DBEB68}"/>
          </ac:picMkLst>
        </pc:picChg>
      </pc:sldChg>
      <pc:sldChg chg="addSp delSp modSp mod">
        <pc:chgData name="Елена Армеева" userId="afd7773e2a04e8b4" providerId="LiveId" clId="{081ABA20-AE51-4182-AA4C-BCE374954206}" dt="2023-10-02T19:30:24.427" v="91" actId="14100"/>
        <pc:sldMkLst>
          <pc:docMk/>
          <pc:sldMk cId="1305426795" sldId="267"/>
        </pc:sldMkLst>
        <pc:spChg chg="mod">
          <ac:chgData name="Елена Армеева" userId="afd7773e2a04e8b4" providerId="LiveId" clId="{081ABA20-AE51-4182-AA4C-BCE374954206}" dt="2023-10-02T19:28:13.133" v="88" actId="14100"/>
          <ac:spMkLst>
            <pc:docMk/>
            <pc:sldMk cId="1305426795" sldId="267"/>
            <ac:spMk id="2" creationId="{355FF2F6-4FCD-1282-BB95-90107441AD38}"/>
          </ac:spMkLst>
        </pc:spChg>
        <pc:spChg chg="del">
          <ac:chgData name="Елена Армеева" userId="afd7773e2a04e8b4" providerId="LiveId" clId="{081ABA20-AE51-4182-AA4C-BCE374954206}" dt="2023-10-02T19:30:09.782" v="89"/>
          <ac:spMkLst>
            <pc:docMk/>
            <pc:sldMk cId="1305426795" sldId="267"/>
            <ac:spMk id="3" creationId="{F6643816-5106-E615-C677-F7D1857B5E00}"/>
          </ac:spMkLst>
        </pc:spChg>
        <pc:picChg chg="add mod">
          <ac:chgData name="Елена Армеева" userId="afd7773e2a04e8b4" providerId="LiveId" clId="{081ABA20-AE51-4182-AA4C-BCE374954206}" dt="2023-10-02T19:30:24.427" v="91" actId="14100"/>
          <ac:picMkLst>
            <pc:docMk/>
            <pc:sldMk cId="1305426795" sldId="267"/>
            <ac:picMk id="4" creationId="{A769E916-4F34-7643-9925-D6503B9A40BF}"/>
          </ac:picMkLst>
        </pc:picChg>
      </pc:sldChg>
      <pc:sldChg chg="del">
        <pc:chgData name="Елена Армеева" userId="afd7773e2a04e8b4" providerId="LiveId" clId="{081ABA20-AE51-4182-AA4C-BCE374954206}" dt="2023-10-02T19:44:00.865" v="92" actId="2696"/>
        <pc:sldMkLst>
          <pc:docMk/>
          <pc:sldMk cId="2354280408" sldId="268"/>
        </pc:sldMkLst>
      </pc:sldChg>
      <pc:sldChg chg="addSp delSp modSp mod ord">
        <pc:chgData name="Елена Армеева" userId="afd7773e2a04e8b4" providerId="LiveId" clId="{081ABA20-AE51-4182-AA4C-BCE374954206}" dt="2023-10-02T18:18:48.922" v="60" actId="2085"/>
        <pc:sldMkLst>
          <pc:docMk/>
          <pc:sldMk cId="2740595900" sldId="269"/>
        </pc:sldMkLst>
        <pc:spChg chg="del">
          <ac:chgData name="Елена Армеева" userId="afd7773e2a04e8b4" providerId="LiveId" clId="{081ABA20-AE51-4182-AA4C-BCE374954206}" dt="2023-10-02T18:17:46.468" v="47" actId="22"/>
          <ac:spMkLst>
            <pc:docMk/>
            <pc:sldMk cId="2740595900" sldId="269"/>
            <ac:spMk id="3" creationId="{8F11CA5D-887B-5B69-071C-A3FD36974E40}"/>
          </ac:spMkLst>
        </pc:spChg>
        <pc:spChg chg="add mod">
          <ac:chgData name="Елена Армеева" userId="afd7773e2a04e8b4" providerId="LiveId" clId="{081ABA20-AE51-4182-AA4C-BCE374954206}" dt="2023-10-02T18:18:48.922" v="60" actId="2085"/>
          <ac:spMkLst>
            <pc:docMk/>
            <pc:sldMk cId="2740595900" sldId="269"/>
            <ac:spMk id="8" creationId="{D0C8FF6C-BA67-8C55-5E8D-43B0DCD6C18F}"/>
          </ac:spMkLst>
        </pc:spChg>
        <pc:picChg chg="add mod ord">
          <ac:chgData name="Елена Армеева" userId="afd7773e2a04e8b4" providerId="LiveId" clId="{081ABA20-AE51-4182-AA4C-BCE374954206}" dt="2023-10-02T18:18:00.620" v="50" actId="14100"/>
          <ac:picMkLst>
            <pc:docMk/>
            <pc:sldMk cId="2740595900" sldId="269"/>
            <ac:picMk id="5" creationId="{A5ACDF43-FAF5-499B-0933-947FF0D0CF5C}"/>
          </ac:picMkLst>
        </pc:picChg>
        <pc:picChg chg="add mod modCrop">
          <ac:chgData name="Елена Армеева" userId="afd7773e2a04e8b4" providerId="LiveId" clId="{081ABA20-AE51-4182-AA4C-BCE374954206}" dt="2023-10-02T18:18:30.297" v="55" actId="1076"/>
          <ac:picMkLst>
            <pc:docMk/>
            <pc:sldMk cId="2740595900" sldId="269"/>
            <ac:picMk id="7" creationId="{0201382F-FF2F-8C19-0016-0AFE6988B490}"/>
          </ac:picMkLst>
        </pc:picChg>
      </pc:sldChg>
      <pc:sldChg chg="addSp delSp modSp mod">
        <pc:chgData name="Елена Армеева" userId="afd7773e2a04e8b4" providerId="LiveId" clId="{081ABA20-AE51-4182-AA4C-BCE374954206}" dt="2023-10-02T18:14:36.972" v="28" actId="14100"/>
        <pc:sldMkLst>
          <pc:docMk/>
          <pc:sldMk cId="910153745" sldId="270"/>
        </pc:sldMkLst>
        <pc:spChg chg="mod">
          <ac:chgData name="Елена Армеева" userId="afd7773e2a04e8b4" providerId="LiveId" clId="{081ABA20-AE51-4182-AA4C-BCE374954206}" dt="2023-10-02T17:40:30.935" v="4" actId="14100"/>
          <ac:spMkLst>
            <pc:docMk/>
            <pc:sldMk cId="910153745" sldId="270"/>
            <ac:spMk id="2" creationId="{B8438E19-35C1-6C38-B8AA-87244EFC9C51}"/>
          </ac:spMkLst>
        </pc:spChg>
        <pc:spChg chg="add del mod">
          <ac:chgData name="Елена Армеева" userId="afd7773e2a04e8b4" providerId="LiveId" clId="{081ABA20-AE51-4182-AA4C-BCE374954206}" dt="2023-10-02T18:14:04.494" v="17" actId="22"/>
          <ac:spMkLst>
            <pc:docMk/>
            <pc:sldMk cId="910153745" sldId="270"/>
            <ac:spMk id="7" creationId="{B45ADF2E-D181-54BC-0420-C5FA19428B95}"/>
          </ac:spMkLst>
        </pc:spChg>
        <pc:spChg chg="add mod">
          <ac:chgData name="Елена Армеева" userId="afd7773e2a04e8b4" providerId="LiveId" clId="{081ABA20-AE51-4182-AA4C-BCE374954206}" dt="2023-10-02T18:14:36.972" v="28" actId="14100"/>
          <ac:spMkLst>
            <pc:docMk/>
            <pc:sldMk cId="910153745" sldId="270"/>
            <ac:spMk id="12" creationId="{A64F19BA-17B2-8CEF-E97C-15B4F4F81B65}"/>
          </ac:spMkLst>
        </pc:spChg>
        <pc:picChg chg="del mod">
          <ac:chgData name="Елена Армеева" userId="afd7773e2a04e8b4" providerId="LiveId" clId="{081ABA20-AE51-4182-AA4C-BCE374954206}" dt="2023-10-02T18:12:13.045" v="8" actId="21"/>
          <ac:picMkLst>
            <pc:docMk/>
            <pc:sldMk cId="910153745" sldId="270"/>
            <ac:picMk id="4" creationId="{F6528C59-0CBB-0B2F-1233-0C7163674CDF}"/>
          </ac:picMkLst>
        </pc:picChg>
        <pc:picChg chg="del">
          <ac:chgData name="Елена Армеева" userId="afd7773e2a04e8b4" providerId="LiveId" clId="{081ABA20-AE51-4182-AA4C-BCE374954206}" dt="2023-10-02T18:12:10.877" v="6" actId="21"/>
          <ac:picMkLst>
            <pc:docMk/>
            <pc:sldMk cId="910153745" sldId="270"/>
            <ac:picMk id="5" creationId="{037A08C2-5695-A953-CB74-4BFD18B104FC}"/>
          </ac:picMkLst>
        </pc:picChg>
        <pc:picChg chg="del">
          <ac:chgData name="Елена Армеева" userId="afd7773e2a04e8b4" providerId="LiveId" clId="{081ABA20-AE51-4182-AA4C-BCE374954206}" dt="2023-10-02T18:12:08.710" v="5" actId="21"/>
          <ac:picMkLst>
            <pc:docMk/>
            <pc:sldMk cId="910153745" sldId="270"/>
            <ac:picMk id="6" creationId="{4737241F-DE68-227C-79DB-8BA5F430E8C9}"/>
          </ac:picMkLst>
        </pc:picChg>
        <pc:picChg chg="add mod">
          <ac:chgData name="Елена Армеева" userId="afd7773e2a04e8b4" providerId="LiveId" clId="{081ABA20-AE51-4182-AA4C-BCE374954206}" dt="2023-10-02T18:13:46.600" v="16" actId="14100"/>
          <ac:picMkLst>
            <pc:docMk/>
            <pc:sldMk cId="910153745" sldId="270"/>
            <ac:picMk id="9" creationId="{FB1423E0-DC3A-17F2-3C2D-A388450EDB43}"/>
          </ac:picMkLst>
        </pc:picChg>
        <pc:picChg chg="add mod ord">
          <ac:chgData name="Елена Армеева" userId="afd7773e2a04e8b4" providerId="LiveId" clId="{081ABA20-AE51-4182-AA4C-BCE374954206}" dt="2023-10-02T18:14:15.220" v="20" actId="1076"/>
          <ac:picMkLst>
            <pc:docMk/>
            <pc:sldMk cId="910153745" sldId="270"/>
            <ac:picMk id="11" creationId="{899CC32D-330C-D79F-F64A-588249B12C44}"/>
          </ac:picMkLst>
        </pc:picChg>
      </pc:sldChg>
      <pc:sldChg chg="add">
        <pc:chgData name="Елена Армеева" userId="afd7773e2a04e8b4" providerId="LiveId" clId="{081ABA20-AE51-4182-AA4C-BCE374954206}" dt="2023-10-02T19:44:25.494" v="93" actId="2890"/>
        <pc:sldMkLst>
          <pc:docMk/>
          <pc:sldMk cId="1315511246" sldId="271"/>
        </pc:sldMkLst>
      </pc:sldChg>
      <pc:sldChg chg="add">
        <pc:chgData name="Елена Армеева" userId="afd7773e2a04e8b4" providerId="LiveId" clId="{081ABA20-AE51-4182-AA4C-BCE374954206}" dt="2023-10-02T19:44:36.228" v="94" actId="2890"/>
        <pc:sldMkLst>
          <pc:docMk/>
          <pc:sldMk cId="3994008463" sldId="272"/>
        </pc:sldMkLst>
      </pc:sldChg>
      <pc:sldChg chg="add">
        <pc:chgData name="Елена Армеева" userId="afd7773e2a04e8b4" providerId="LiveId" clId="{081ABA20-AE51-4182-AA4C-BCE374954206}" dt="2023-10-02T19:44:48.267" v="95" actId="2890"/>
        <pc:sldMkLst>
          <pc:docMk/>
          <pc:sldMk cId="4035374856" sldId="273"/>
        </pc:sldMkLst>
      </pc:sldChg>
      <pc:sldChg chg="add">
        <pc:chgData name="Елена Армеева" userId="afd7773e2a04e8b4" providerId="LiveId" clId="{081ABA20-AE51-4182-AA4C-BCE374954206}" dt="2023-10-02T19:44:57.553" v="96" actId="2890"/>
        <pc:sldMkLst>
          <pc:docMk/>
          <pc:sldMk cId="3354279597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E7C97-3420-273B-B502-B7A5C8FB2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044AD39-4A48-77EF-F85D-7211ADD6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94C1A2-CFEC-8723-1CB9-61427DFE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BCB10D-E0D4-8F32-C958-AA3C9D726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BCA438-180B-0EDF-17CF-79B0B65BC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8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73D8BD-FC29-0AD5-B6F7-EA83AA5F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86D0CA6-0E10-D220-5911-A5014F5E5E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DC5560-05D2-EB9A-C764-EF0534450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38CA6D-1773-586C-4C77-25A09A44C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A0AE00-CFE4-B923-D92D-583E3262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75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7291CE0-E10D-9D40-67AC-93029AB91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C23462E-9715-7182-2ACD-A5EDBADB4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780005-E44C-6D0F-CE36-84658EF17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C19A93-0AA9-C24C-F74A-63C042DB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1E36A3-2713-7BF6-19DC-552296B9B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28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9B56C1-746F-6DC9-95A5-758FDCEC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DA7EC5-E741-C6FE-9C4B-22A7C4E1A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39413F-1D35-F238-B231-BDEE3CFE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B22C74-5EE4-45AA-B900-5DE2C899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B94380-B3E9-D006-CA06-35FB748C0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3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875E8-4F77-0419-1112-B193CE362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1D92E58-91E8-D54B-C851-62142DF98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543516-F3C8-F146-4E2A-85230ABA6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756F5C-0CFF-9501-563A-4C7AC5D7B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5D2332-3EB0-7EB8-C86A-E208B1C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3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F8CD6A-E644-6C04-E650-D9BF8134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2B834E-6882-F2A9-7970-03E733782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70F1F08-7EFF-E751-31BF-9AB740B7C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F3C2E9-6781-527A-F0A5-2D8FC2C8A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9EF9BC-3FAC-5E22-251E-C76807DD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7645A6-1B1E-9947-25B4-DC0569AB8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D6F2E-97F1-4961-7A36-3432AD36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221FB7-B8D2-0AD0-9C31-3BD416FCF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3837C08-E731-7A54-D24A-BF04A7A40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1A2A661-A5BE-829E-AB23-602BF39C54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7C98C98-BB4D-C98A-C29A-34B9723D1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45EF665-CD00-1646-4F49-D6F20164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3DE370B-1FD7-2470-63C8-A7256C239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2120128-3CB1-5721-AB2E-CBE455AD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5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625A06-5F4C-4FB4-6ED7-324744260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F93851-377E-D69E-27A6-BCD111DF4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874B74-B5C5-DD7D-66FE-856E3CAAD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05FB8A-5767-7E86-36E8-48485C36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2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36E50CC-2200-EBD8-F7C6-39F05EB7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03078FA-DCAF-42EA-0E18-3A5F6C2D6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099227F-7ABF-10BE-FB74-21ABC101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6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A1200-2A3E-E96E-6B3D-1A2DBAC1D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5E90F3-F37A-2565-776E-20E930DB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A7C7F5D-44D9-8277-263C-173AC31B0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3F4B810-13C6-AE03-6388-075C1C95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52915A-E0A9-BED2-5E5E-3FD207C7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D1617D-EA93-6214-1D0F-8A2446960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3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5C54A2-753D-FD46-2ED4-FD54FAAD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5F5AC1A-912C-49FC-4C81-148DD2E89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3218F1-DA64-2094-2264-78FE0E8F4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8B6690-ABCA-0EA9-34EC-89579B74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BF5584-4622-FDBC-8DE6-98E32FD8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0E5264-1381-2FD3-226C-61CF339E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6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FC38F6-5BBE-AA3A-6BBE-E8D2647D8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BEAD218-6EE0-DC35-BEBC-30F2610AE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C9C69D-932B-C7B7-D219-A76E6EABE1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1816B-F9F4-43B7-8E7F-E13FBA2EB3E8}" type="datetimeFigureOut">
              <a:rPr lang="ru-RU" smtClean="0"/>
              <a:t>03.10.2023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4D9B56-68A6-2B60-FC45-C268BDAD7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FACF19-2523-DA44-1CEB-1FB203204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1909C-74B7-48CF-AB15-235D15566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7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5FDB89DC-2352-2614-7643-44343394D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Arial Narrow" panose="020B0606020202030204" pitchFamily="34" charset="0"/>
              </a:rPr>
              <a:t>Подготовка к муниципальному этапу всероссийской олимпиады школьников по математике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xmlns="" id="{1AAA97DF-326C-216A-8520-B165E21BD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800" dirty="0">
              <a:latin typeface="Arial Narrow" panose="020B0606020202030204" pitchFamily="34" charset="0"/>
            </a:endParaRPr>
          </a:p>
          <a:p>
            <a:r>
              <a:rPr lang="ru-RU" sz="4800" dirty="0">
                <a:latin typeface="Arial Narrow" panose="020B0606020202030204" pitchFamily="34" charset="0"/>
              </a:rPr>
              <a:t>Геометрия: четырехугольники -2</a:t>
            </a:r>
          </a:p>
        </p:txBody>
      </p:sp>
    </p:spTree>
    <p:extLst>
      <p:ext uri="{BB962C8B-B14F-4D97-AF65-F5344CB8AC3E}">
        <p14:creationId xmlns:p14="http://schemas.microsoft.com/office/powerpoint/2010/main" val="143335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438E19-35C1-6C38-B8AA-87244EFC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56" y="163629"/>
            <a:ext cx="11752446" cy="1527059"/>
          </a:xfrm>
        </p:spPr>
        <p:txBody>
          <a:bodyPr>
            <a:normAutofit/>
          </a:bodyPr>
          <a:lstStyle/>
          <a:p>
            <a:endParaRPr lang="ru-RU" sz="3200" dirty="0">
              <a:latin typeface="Arial Narrow" panose="020B0606020202030204" pitchFamily="34" charset="0"/>
            </a:endParaRP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899CC32D-330C-D79F-F64A-588249B12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756" y="1584810"/>
            <a:ext cx="3633534" cy="1976537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B1423E0-DC3A-17F2-3C2D-A388450ED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69" y="266253"/>
            <a:ext cx="11662709" cy="111015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64F19BA-17B2-8CEF-E97C-15B4F4F81B65}"/>
              </a:ext>
            </a:extLst>
          </p:cNvPr>
          <p:cNvSpPr/>
          <p:nvPr/>
        </p:nvSpPr>
        <p:spPr>
          <a:xfrm>
            <a:off x="3080083" y="3385687"/>
            <a:ext cx="885525" cy="175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15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008CC8E-5B71-EC9E-C0CA-68768B22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Arial Narrow" panose="020B0606020202030204" pitchFamily="34" charset="0"/>
              </a:rPr>
              <a:t/>
            </a:r>
            <a:br>
              <a:rPr lang="ru-RU" sz="2400" dirty="0">
                <a:latin typeface="Arial Narrow" panose="020B0606020202030204" pitchFamily="34" charset="0"/>
              </a:rPr>
            </a:b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EBC242B9-17F2-F6C8-A1A7-54A570DBE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543"/>
          <a:stretch/>
        </p:blipFill>
        <p:spPr>
          <a:xfrm>
            <a:off x="352885" y="1126156"/>
            <a:ext cx="3006332" cy="1857677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75C8BB-C79F-08C9-B3D5-BB850284F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85" y="318728"/>
            <a:ext cx="11552623" cy="80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0C405C-D2CA-09DE-1700-9BA1A1906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5ACDF43-FAF5-499B-0933-947FF0D0C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32" y="365125"/>
            <a:ext cx="11880819" cy="105941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201382F-FF2F-8C19-0016-0AFE6988B4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69"/>
          <a:stretch/>
        </p:blipFill>
        <p:spPr>
          <a:xfrm>
            <a:off x="258949" y="1530417"/>
            <a:ext cx="3824332" cy="144378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0C8FF6C-BA67-8C55-5E8D-43B0DCD6C18F}"/>
              </a:ext>
            </a:extLst>
          </p:cNvPr>
          <p:cNvSpPr/>
          <p:nvPr/>
        </p:nvSpPr>
        <p:spPr>
          <a:xfrm>
            <a:off x="2916455" y="2781701"/>
            <a:ext cx="914400" cy="192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9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FF2F6-4FCD-1282-BB95-90107441A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5" y="115504"/>
            <a:ext cx="11771697" cy="1251284"/>
          </a:xfrm>
        </p:spPr>
        <p:txBody>
          <a:bodyPr>
            <a:noAutofit/>
          </a:bodyPr>
          <a:lstStyle/>
          <a:p>
            <a:pPr algn="just"/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продолжении AB, BC, CD и DA сторон выпуклого четырёхугольника ABCD откладываются отрезки BB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=AB; CC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=BC; DD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=CD; AA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=AD . Доказать, что площадь четырёхугольникаA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18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пять раз больше площади четырёхугольника ABCD.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769E916-4F34-7643-9925-D6503B9A4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4" y="1366788"/>
            <a:ext cx="3180606" cy="2993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542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DB54B7-E64F-961E-F753-0C19283C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E0EF56-01C1-3364-72A1-7D4607490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>
                <a:latin typeface="Arial Narrow" panose="020B060602020203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7853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54</Words>
  <Application>Microsoft Office PowerPoint</Application>
  <PresentationFormat>Произвольный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Подготовка к муниципальному этапу всероссийской олимпиады школьников по математике</vt:lpstr>
      <vt:lpstr>Презентация PowerPoint</vt:lpstr>
      <vt:lpstr> </vt:lpstr>
      <vt:lpstr>Презентация PowerPoint</vt:lpstr>
      <vt:lpstr>На продолжении AB, BC, CD и DA сторон выпуклого четырёхугольника ABCD откладываются отрезки BB1=AB; CC1=BC; DD1=CD; AA1=AD . Доказать, что площадь четырёхугольникаA1B1C1D1 в пять раз больше площади четырёхугольника ABCD.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муниципальному этапу всероссийской олимпиады школьников по математике</dc:title>
  <dc:creator>Елена Армеева</dc:creator>
  <cp:lastModifiedBy>Алисов</cp:lastModifiedBy>
  <cp:revision>3</cp:revision>
  <dcterms:created xsi:type="dcterms:W3CDTF">2023-10-01T09:13:42Z</dcterms:created>
  <dcterms:modified xsi:type="dcterms:W3CDTF">2023-10-03T15:19:30Z</dcterms:modified>
</cp:coreProperties>
</file>